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  <p:sldMasterId id="2147484625" r:id="rId2"/>
  </p:sldMasterIdLst>
  <p:notesMasterIdLst>
    <p:notesMasterId r:id="rId36"/>
  </p:notesMasterIdLst>
  <p:handoutMasterIdLst>
    <p:handoutMasterId r:id="rId37"/>
  </p:handoutMasterIdLst>
  <p:sldIdLst>
    <p:sldId id="256" r:id="rId3"/>
    <p:sldId id="283" r:id="rId4"/>
    <p:sldId id="285" r:id="rId5"/>
    <p:sldId id="284" r:id="rId6"/>
    <p:sldId id="286" r:id="rId7"/>
    <p:sldId id="287" r:id="rId8"/>
    <p:sldId id="288" r:id="rId9"/>
    <p:sldId id="303" r:id="rId10"/>
    <p:sldId id="291" r:id="rId11"/>
    <p:sldId id="289" r:id="rId12"/>
    <p:sldId id="292" r:id="rId13"/>
    <p:sldId id="300" r:id="rId14"/>
    <p:sldId id="301" r:id="rId15"/>
    <p:sldId id="309" r:id="rId16"/>
    <p:sldId id="310" r:id="rId17"/>
    <p:sldId id="311" r:id="rId18"/>
    <p:sldId id="312" r:id="rId19"/>
    <p:sldId id="313" r:id="rId20"/>
    <p:sldId id="314" r:id="rId21"/>
    <p:sldId id="306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290" r:id="rId30"/>
    <p:sldId id="322" r:id="rId31"/>
    <p:sldId id="325" r:id="rId32"/>
    <p:sldId id="326" r:id="rId33"/>
    <p:sldId id="324" r:id="rId34"/>
    <p:sldId id="293" r:id="rId35"/>
  </p:sldIdLst>
  <p:sldSz cx="12192000" cy="6858000"/>
  <p:notesSz cx="9942513" cy="67611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rgbClr val="4D4D4D"/>
        </a:solidFill>
        <a:latin typeface="Segoe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rgbClr val="4D4D4D"/>
        </a:solidFill>
        <a:latin typeface="Segoe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rgbClr val="4D4D4D"/>
        </a:solidFill>
        <a:latin typeface="Segoe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rgbClr val="4D4D4D"/>
        </a:solidFill>
        <a:latin typeface="Segoe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A88000"/>
    <a:srgbClr val="FF9933"/>
    <a:srgbClr val="62A5E8"/>
    <a:srgbClr val="A8CDF2"/>
    <a:srgbClr val="A8CD8E"/>
    <a:srgbClr val="0070AF"/>
    <a:srgbClr val="539EC8"/>
    <a:srgbClr val="336799"/>
    <a:srgbClr val="008C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77875" autoAdjust="0"/>
  </p:normalViewPr>
  <p:slideViewPr>
    <p:cSldViewPr snapToGrid="0">
      <p:cViewPr varScale="1">
        <p:scale>
          <a:sx n="72" d="100"/>
          <a:sy n="72" d="100"/>
        </p:scale>
        <p:origin x="13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422" cy="338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1790" y="0"/>
            <a:ext cx="4308422" cy="338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60CAAD74-C610-4552-B57B-13F29CBD8350}" type="datetime1">
              <a:rPr lang="zh-CN" altLang="en-US"/>
              <a:pPr>
                <a:defRPr/>
              </a:pPr>
              <a:t>2016/12/25</a:t>
            </a:fld>
            <a:endParaRPr lang="zh-CN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21719"/>
            <a:ext cx="4308422" cy="338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1790" y="6421719"/>
            <a:ext cx="4308422" cy="338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smtClean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5114A743-2FFF-449B-A926-C84413ACC3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61524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422" cy="338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1790" y="0"/>
            <a:ext cx="4308422" cy="338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1AE1DA0C-D803-4FEC-B63A-16F2965FCDB2}" type="datetime1">
              <a:rPr lang="zh-CN" altLang="en-US"/>
              <a:pPr>
                <a:defRPr/>
              </a:pPr>
              <a:t>2016/12/25</a:t>
            </a:fld>
            <a:endParaRPr lang="zh-CN" altLang="zh-CN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16213" y="506413"/>
            <a:ext cx="4510087" cy="2536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4252" y="3212015"/>
            <a:ext cx="7954010" cy="304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21719"/>
            <a:ext cx="4308422" cy="338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1790" y="6421719"/>
            <a:ext cx="4308422" cy="338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smtClean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68B2A9D1-3096-40B0-9271-1CB008E584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17473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itchFamily="34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B2A9D1-3096-40B0-9271-1CB008E5842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8807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B2A9D1-3096-40B0-9271-1CB008E5842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0494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B2A9D1-3096-40B0-9271-1CB008E58422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5652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B2A9D1-3096-40B0-9271-1CB008E58422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7694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B2A9D1-3096-40B0-9271-1CB008E58422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0636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1" dirty="0" smtClean="0">
                <a:solidFill>
                  <a:schemeClr val="bg2">
                    <a:lumMod val="10000"/>
                  </a:schemeClr>
                </a:solidFill>
              </a:rPr>
              <a:t>敏感用户识别更加准确，同时可并行预测提升效率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1" dirty="0" smtClean="0">
                <a:solidFill>
                  <a:schemeClr val="bg2">
                    <a:lumMod val="10000"/>
                  </a:schemeClr>
                </a:solidFill>
              </a:rPr>
              <a:t>高效率设计框架，通用的特征工程方法、模型训练代码模板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1" dirty="0" smtClean="0">
                <a:solidFill>
                  <a:schemeClr val="bg2">
                    <a:lumMod val="10000"/>
                  </a:schemeClr>
                </a:solidFill>
              </a:rPr>
              <a:t>训练模型加预测过程不到</a:t>
            </a:r>
            <a:r>
              <a:rPr lang="en-US" altLang="zh-CN" sz="1000" b="1" dirty="0" smtClean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zh-CN" altLang="en-US" sz="1000" b="1" dirty="0" smtClean="0">
                <a:solidFill>
                  <a:schemeClr val="bg2">
                    <a:lumMod val="10000"/>
                  </a:schemeClr>
                </a:solidFill>
              </a:rPr>
              <a:t>小时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1" dirty="0" smtClean="0">
                <a:solidFill>
                  <a:schemeClr val="bg2">
                    <a:lumMod val="10000"/>
                  </a:schemeClr>
                </a:solidFill>
              </a:rPr>
              <a:t>对异常数据和正负样本不均不敏感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1" dirty="0" smtClean="0">
                <a:solidFill>
                  <a:schemeClr val="bg2">
                    <a:lumMod val="10000"/>
                  </a:schemeClr>
                </a:solidFill>
              </a:rPr>
              <a:t>基于开源</a:t>
            </a:r>
            <a:r>
              <a:rPr lang="en-US" altLang="zh-CN" sz="1000" b="1" dirty="0" err="1" smtClean="0">
                <a:solidFill>
                  <a:schemeClr val="bg2">
                    <a:lumMod val="10000"/>
                  </a:schemeClr>
                </a:solidFill>
              </a:rPr>
              <a:t>xgboost</a:t>
            </a:r>
            <a:endParaRPr lang="zh-CN" altLang="en-US" sz="10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B2A9D1-3096-40B0-9271-1CB008E58422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3163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1" dirty="0" smtClean="0">
                <a:solidFill>
                  <a:schemeClr val="bg2">
                    <a:lumMod val="10000"/>
                  </a:schemeClr>
                </a:solidFill>
              </a:rPr>
              <a:t>敏感用户识别更加准确，同时可并行预测提升效率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1" dirty="0" smtClean="0">
                <a:solidFill>
                  <a:schemeClr val="bg2">
                    <a:lumMod val="10000"/>
                  </a:schemeClr>
                </a:solidFill>
              </a:rPr>
              <a:t>高效率设计框架，通用的特征工程方法、模型训练代码模板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1" dirty="0" smtClean="0">
                <a:solidFill>
                  <a:schemeClr val="bg2">
                    <a:lumMod val="10000"/>
                  </a:schemeClr>
                </a:solidFill>
              </a:rPr>
              <a:t>训练模型加预测过程不到</a:t>
            </a:r>
            <a:r>
              <a:rPr lang="en-US" altLang="zh-CN" sz="1000" b="1" dirty="0" smtClean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zh-CN" altLang="en-US" sz="1000" b="1" dirty="0" smtClean="0">
                <a:solidFill>
                  <a:schemeClr val="bg2">
                    <a:lumMod val="10000"/>
                  </a:schemeClr>
                </a:solidFill>
              </a:rPr>
              <a:t>小时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1" dirty="0" smtClean="0">
                <a:solidFill>
                  <a:schemeClr val="bg2">
                    <a:lumMod val="10000"/>
                  </a:schemeClr>
                </a:solidFill>
              </a:rPr>
              <a:t>对异常数据和正负样本不均不敏感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1" dirty="0" smtClean="0">
                <a:solidFill>
                  <a:schemeClr val="bg2">
                    <a:lumMod val="10000"/>
                  </a:schemeClr>
                </a:solidFill>
              </a:rPr>
              <a:t>基于开源</a:t>
            </a:r>
            <a:r>
              <a:rPr lang="en-US" altLang="zh-CN" sz="1000" b="1" dirty="0" err="1" smtClean="0">
                <a:solidFill>
                  <a:schemeClr val="bg2">
                    <a:lumMod val="10000"/>
                  </a:schemeClr>
                </a:solidFill>
              </a:rPr>
              <a:t>xgboost</a:t>
            </a:r>
            <a:endParaRPr lang="zh-CN" altLang="en-US" sz="10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B2A9D1-3096-40B0-9271-1CB008E58422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59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1" dirty="0" smtClean="0">
                <a:solidFill>
                  <a:schemeClr val="bg2">
                    <a:lumMod val="10000"/>
                  </a:schemeClr>
                </a:solidFill>
              </a:rPr>
              <a:t>敏感用户识别更加准确，同时可并行预测提升效率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1" dirty="0" smtClean="0">
                <a:solidFill>
                  <a:schemeClr val="bg2">
                    <a:lumMod val="10000"/>
                  </a:schemeClr>
                </a:solidFill>
              </a:rPr>
              <a:t>高效率设计框架，通用的特征工程方法、模型训练代码模板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1" dirty="0" smtClean="0">
                <a:solidFill>
                  <a:schemeClr val="bg2">
                    <a:lumMod val="10000"/>
                  </a:schemeClr>
                </a:solidFill>
              </a:rPr>
              <a:t>训练模型加预测过程不到</a:t>
            </a:r>
            <a:r>
              <a:rPr lang="en-US" altLang="zh-CN" sz="1000" b="1" dirty="0" smtClean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zh-CN" altLang="en-US" sz="1000" b="1" dirty="0" smtClean="0">
                <a:solidFill>
                  <a:schemeClr val="bg2">
                    <a:lumMod val="10000"/>
                  </a:schemeClr>
                </a:solidFill>
              </a:rPr>
              <a:t>小时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1" dirty="0" smtClean="0">
                <a:solidFill>
                  <a:schemeClr val="bg2">
                    <a:lumMod val="10000"/>
                  </a:schemeClr>
                </a:solidFill>
              </a:rPr>
              <a:t>对异常数据和正负样本不均不敏感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1" dirty="0" smtClean="0">
                <a:solidFill>
                  <a:schemeClr val="bg2">
                    <a:lumMod val="10000"/>
                  </a:schemeClr>
                </a:solidFill>
              </a:rPr>
              <a:t>基于开源</a:t>
            </a:r>
            <a:r>
              <a:rPr lang="en-US" altLang="zh-CN" sz="1000" b="1" dirty="0" err="1" smtClean="0">
                <a:solidFill>
                  <a:schemeClr val="bg2">
                    <a:lumMod val="10000"/>
                  </a:schemeClr>
                </a:solidFill>
              </a:rPr>
              <a:t>xgboost</a:t>
            </a:r>
            <a:endParaRPr lang="zh-CN" altLang="en-US" sz="10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B2A9D1-3096-40B0-9271-1CB008E58422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0417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B2A9D1-3096-40B0-9271-1CB008E58422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1030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B2A9D1-3096-40B0-9271-1CB008E58422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19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B2A9D1-3096-40B0-9271-1CB008E58422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9715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B2A9D1-3096-40B0-9271-1CB008E58422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971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506413"/>
            <a:ext cx="4510087" cy="25368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B2A9D1-3096-40B0-9271-1CB008E58422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1272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6213" y="506413"/>
            <a:ext cx="4510087" cy="25368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B2A9D1-3096-40B0-9271-1CB008E58422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951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B2A9D1-3096-40B0-9271-1CB008E58422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5599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B2A9D1-3096-40B0-9271-1CB008E58422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759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幻灯片首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2301" y="2957384"/>
            <a:ext cx="8364945" cy="646331"/>
          </a:xfrm>
        </p:spPr>
        <p:txBody>
          <a:bodyPr/>
          <a:lstStyle>
            <a:lvl1pPr algn="l">
              <a:defRPr sz="36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2300" y="3813175"/>
            <a:ext cx="8940800" cy="1295400"/>
          </a:xfrm>
        </p:spPr>
        <p:txBody>
          <a:bodyPr/>
          <a:lstStyle>
            <a:lvl1pPr marL="0" indent="0" algn="l">
              <a:buFontTx/>
              <a:buNone/>
              <a:defRPr sz="2000" i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9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2438400" y="1752601"/>
            <a:ext cx="7105651" cy="665163"/>
            <a:chOff x="1152" y="1104"/>
            <a:chExt cx="3357" cy="419"/>
          </a:xfrm>
        </p:grpSpPr>
        <p:grpSp>
          <p:nvGrpSpPr>
            <p:cNvPr id="8" name="Group 3"/>
            <p:cNvGrpSpPr>
              <a:grpSpLocks/>
            </p:cNvGrpSpPr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99" y="1166"/>
              <a:ext cx="17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14" name="Group 55"/>
          <p:cNvGrpSpPr>
            <a:grpSpLocks/>
          </p:cNvGrpSpPr>
          <p:nvPr/>
        </p:nvGrpSpPr>
        <p:grpSpPr bwMode="auto">
          <a:xfrm>
            <a:off x="2438400" y="2667001"/>
            <a:ext cx="7105651" cy="665163"/>
            <a:chOff x="1152" y="1680"/>
            <a:chExt cx="3357" cy="419"/>
          </a:xfrm>
        </p:grpSpPr>
        <p:grpSp>
          <p:nvGrpSpPr>
            <p:cNvPr id="15" name="Group 7"/>
            <p:cNvGrpSpPr>
              <a:grpSpLocks/>
            </p:cNvGrpSpPr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18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gray">
            <a:xfrm>
              <a:off x="1299" y="1742"/>
              <a:ext cx="17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21" name="Group 56"/>
          <p:cNvGrpSpPr>
            <a:grpSpLocks/>
          </p:cNvGrpSpPr>
          <p:nvPr/>
        </p:nvGrpSpPr>
        <p:grpSpPr bwMode="auto">
          <a:xfrm>
            <a:off x="2438400" y="3559176"/>
            <a:ext cx="7105651" cy="665163"/>
            <a:chOff x="1152" y="2242"/>
            <a:chExt cx="3357" cy="419"/>
          </a:xfrm>
        </p:grpSpPr>
        <p:grpSp>
          <p:nvGrpSpPr>
            <p:cNvPr id="22" name="Group 17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gray">
            <a:xfrm>
              <a:off x="1299" y="2304"/>
              <a:ext cx="17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28" name="Group 57"/>
          <p:cNvGrpSpPr>
            <a:grpSpLocks/>
          </p:cNvGrpSpPr>
          <p:nvPr/>
        </p:nvGrpSpPr>
        <p:grpSpPr bwMode="auto">
          <a:xfrm>
            <a:off x="2438400" y="4473576"/>
            <a:ext cx="7105651" cy="665163"/>
            <a:chOff x="1152" y="2818"/>
            <a:chExt cx="3357" cy="419"/>
          </a:xfrm>
        </p:grpSpPr>
        <p:grpSp>
          <p:nvGrpSpPr>
            <p:cNvPr id="29" name="Group 21"/>
            <p:cNvGrpSpPr>
              <a:grpSpLocks/>
            </p:cNvGrpSpPr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32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gray">
            <a:xfrm>
              <a:off x="1299" y="2880"/>
              <a:ext cx="17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3622564" y="3668108"/>
            <a:ext cx="5773683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3622564" y="2779986"/>
            <a:ext cx="5773683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3622564" y="1855076"/>
            <a:ext cx="5773683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3622564" y="4582507"/>
            <a:ext cx="5773683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7434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循环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"/>
          <p:cNvGrpSpPr>
            <a:grpSpLocks/>
          </p:cNvGrpSpPr>
          <p:nvPr/>
        </p:nvGrpSpPr>
        <p:grpSpPr bwMode="auto">
          <a:xfrm>
            <a:off x="793751" y="1577975"/>
            <a:ext cx="10852149" cy="4398963"/>
            <a:chOff x="559" y="1296"/>
            <a:chExt cx="4529" cy="2448"/>
          </a:xfrm>
        </p:grpSpPr>
        <p:sp>
          <p:nvSpPr>
            <p:cNvPr id="11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299 w 4040"/>
                <a:gd name="T1" fmla="*/ 2 h 1888"/>
                <a:gd name="T2" fmla="*/ 218 w 4040"/>
                <a:gd name="T3" fmla="*/ 2 h 1888"/>
                <a:gd name="T4" fmla="*/ 146 w 4040"/>
                <a:gd name="T5" fmla="*/ 2 h 1888"/>
                <a:gd name="T6" fmla="*/ 86 w 4040"/>
                <a:gd name="T7" fmla="*/ 2 h 1888"/>
                <a:gd name="T8" fmla="*/ 41 w 4040"/>
                <a:gd name="T9" fmla="*/ 2 h 1888"/>
                <a:gd name="T10" fmla="*/ 10 w 4040"/>
                <a:gd name="T11" fmla="*/ 2 h 1888"/>
                <a:gd name="T12" fmla="*/ 0 w 4040"/>
                <a:gd name="T13" fmla="*/ 2 h 1888"/>
                <a:gd name="T14" fmla="*/ 10 w 4040"/>
                <a:gd name="T15" fmla="*/ 2 h 1888"/>
                <a:gd name="T16" fmla="*/ 41 w 4040"/>
                <a:gd name="T17" fmla="*/ 2 h 1888"/>
                <a:gd name="T18" fmla="*/ 86 w 4040"/>
                <a:gd name="T19" fmla="*/ 2 h 1888"/>
                <a:gd name="T20" fmla="*/ 146 w 4040"/>
                <a:gd name="T21" fmla="*/ 2 h 1888"/>
                <a:gd name="T22" fmla="*/ 218 w 4040"/>
                <a:gd name="T23" fmla="*/ 2 h 1888"/>
                <a:gd name="T24" fmla="*/ 299 w 4040"/>
                <a:gd name="T25" fmla="*/ 2 h 1888"/>
                <a:gd name="T26" fmla="*/ 387 w 4040"/>
                <a:gd name="T27" fmla="*/ 2 h 1888"/>
                <a:gd name="T28" fmla="*/ 468 w 4040"/>
                <a:gd name="T29" fmla="*/ 2 h 1888"/>
                <a:gd name="T30" fmla="*/ 544 w 4040"/>
                <a:gd name="T31" fmla="*/ 2 h 1888"/>
                <a:gd name="T32" fmla="*/ 608 w 4040"/>
                <a:gd name="T33" fmla="*/ 2 h 1888"/>
                <a:gd name="T34" fmla="*/ 659 w 4040"/>
                <a:gd name="T35" fmla="*/ 2 h 1888"/>
                <a:gd name="T36" fmla="*/ 694 w 4040"/>
                <a:gd name="T37" fmla="*/ 2 h 1888"/>
                <a:gd name="T38" fmla="*/ 714 w 4040"/>
                <a:gd name="T39" fmla="*/ 2 h 1888"/>
                <a:gd name="T40" fmla="*/ 707 w 4040"/>
                <a:gd name="T41" fmla="*/ 2 h 1888"/>
                <a:gd name="T42" fmla="*/ 683 w 4040"/>
                <a:gd name="T43" fmla="*/ 2 h 1888"/>
                <a:gd name="T44" fmla="*/ 645 w 4040"/>
                <a:gd name="T45" fmla="*/ 2 h 1888"/>
                <a:gd name="T46" fmla="*/ 587 w 4040"/>
                <a:gd name="T47" fmla="*/ 2 h 1888"/>
                <a:gd name="T48" fmla="*/ 519 w 4040"/>
                <a:gd name="T49" fmla="*/ 2 h 1888"/>
                <a:gd name="T50" fmla="*/ 441 w 4040"/>
                <a:gd name="T51" fmla="*/ 2 h 1888"/>
                <a:gd name="T52" fmla="*/ 356 w 4040"/>
                <a:gd name="T53" fmla="*/ 0 h 1888"/>
                <a:gd name="T54" fmla="*/ 284 w 4040"/>
                <a:gd name="T55" fmla="*/ 2 h 1888"/>
                <a:gd name="T56" fmla="*/ 205 w 4040"/>
                <a:gd name="T57" fmla="*/ 2 h 1888"/>
                <a:gd name="T58" fmla="*/ 137 w 4040"/>
                <a:gd name="T59" fmla="*/ 2 h 1888"/>
                <a:gd name="T60" fmla="*/ 80 w 4040"/>
                <a:gd name="T61" fmla="*/ 2 h 1888"/>
                <a:gd name="T62" fmla="*/ 40 w 4040"/>
                <a:gd name="T63" fmla="*/ 2 h 1888"/>
                <a:gd name="T64" fmla="*/ 17 w 4040"/>
                <a:gd name="T65" fmla="*/ 2 h 1888"/>
                <a:gd name="T66" fmla="*/ 12 w 4040"/>
                <a:gd name="T67" fmla="*/ 2 h 1888"/>
                <a:gd name="T68" fmla="*/ 29 w 4040"/>
                <a:gd name="T69" fmla="*/ 2 h 1888"/>
                <a:gd name="T70" fmla="*/ 65 w 4040"/>
                <a:gd name="T71" fmla="*/ 2 h 1888"/>
                <a:gd name="T72" fmla="*/ 117 w 4040"/>
                <a:gd name="T73" fmla="*/ 2 h 1888"/>
                <a:gd name="T74" fmla="*/ 181 w 4040"/>
                <a:gd name="T75" fmla="*/ 2 h 1888"/>
                <a:gd name="T76" fmla="*/ 258 w 4040"/>
                <a:gd name="T77" fmla="*/ 2 h 1888"/>
                <a:gd name="T78" fmla="*/ 338 w 4040"/>
                <a:gd name="T79" fmla="*/ 2 h 1888"/>
                <a:gd name="T80" fmla="*/ 422 w 4040"/>
                <a:gd name="T81" fmla="*/ 2 h 1888"/>
                <a:gd name="T82" fmla="*/ 498 w 4040"/>
                <a:gd name="T83" fmla="*/ 2 h 1888"/>
                <a:gd name="T84" fmla="*/ 561 w 4040"/>
                <a:gd name="T85" fmla="*/ 2 h 1888"/>
                <a:gd name="T86" fmla="*/ 614 w 4040"/>
                <a:gd name="T87" fmla="*/ 2 h 1888"/>
                <a:gd name="T88" fmla="*/ 647 w 4040"/>
                <a:gd name="T89" fmla="*/ 2 h 1888"/>
                <a:gd name="T90" fmla="*/ 666 w 4040"/>
                <a:gd name="T91" fmla="*/ 2 h 1888"/>
                <a:gd name="T92" fmla="*/ 662 w 4040"/>
                <a:gd name="T93" fmla="*/ 2 h 1888"/>
                <a:gd name="T94" fmla="*/ 637 w 4040"/>
                <a:gd name="T95" fmla="*/ 2 h 1888"/>
                <a:gd name="T96" fmla="*/ 598 w 4040"/>
                <a:gd name="T97" fmla="*/ 2 h 1888"/>
                <a:gd name="T98" fmla="*/ 541 w 4040"/>
                <a:gd name="T99" fmla="*/ 2 h 1888"/>
                <a:gd name="T100" fmla="*/ 474 w 4040"/>
                <a:gd name="T101" fmla="*/ 2 h 1888"/>
                <a:gd name="T102" fmla="*/ 395 w 4040"/>
                <a:gd name="T103" fmla="*/ 2 h 18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E4E4E4">
                    <a:alpha val="35999"/>
                  </a:srgbClr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0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rgbClr val="36A1B6"/>
                </a:gs>
                <a:gs pos="100000">
                  <a:srgbClr val="13383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3"/>
            </a:xfrm>
            <a:prstGeom prst="ellipse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172A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4D1D0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5454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rgbClr val="9CC769"/>
                </a:gs>
                <a:gs pos="100000">
                  <a:srgbClr val="3645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3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4007727" y="3331998"/>
            <a:ext cx="4176548" cy="567339"/>
          </a:xfrm>
        </p:spPr>
        <p:txBody>
          <a:bodyPr/>
          <a:lstStyle>
            <a:lvl1pPr algn="ctr">
              <a:buNone/>
              <a:defRPr lang="zh-CN" altLang="en-US" sz="2800" b="1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805574" y="1645089"/>
            <a:ext cx="2585765" cy="362388"/>
          </a:xfrm>
        </p:spPr>
        <p:txBody>
          <a:bodyPr/>
          <a:lstStyle>
            <a:lvl1pPr algn="ctr">
              <a:buNone/>
              <a:defRPr lang="zh-CN" altLang="en-US" sz="1800" b="0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5493407" y="2017330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2109075" y="3525565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3272220" y="5196709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3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7020911" y="4581854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9424275" y="2232794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69613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层次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1219200" y="1741488"/>
            <a:ext cx="9652000" cy="3733800"/>
            <a:chOff x="168" y="960"/>
            <a:chExt cx="5367" cy="2792"/>
          </a:xfrm>
        </p:grpSpPr>
        <p:sp>
          <p:nvSpPr>
            <p:cNvPr id="12" name="Freeform 4"/>
            <p:cNvSpPr>
              <a:spLocks/>
            </p:cNvSpPr>
            <p:nvPr/>
          </p:nvSpPr>
          <p:spPr bwMode="gray">
            <a:xfrm>
              <a:off x="5089" y="960"/>
              <a:ext cx="441" cy="705"/>
            </a:xfrm>
            <a:custGeom>
              <a:avLst/>
              <a:gdLst>
                <a:gd name="T0" fmla="*/ 61387525 w 308"/>
                <a:gd name="T1" fmla="*/ 807716021 h 444"/>
                <a:gd name="T2" fmla="*/ 0 w 308"/>
                <a:gd name="T3" fmla="*/ 2147483646 h 444"/>
                <a:gd name="T4" fmla="*/ 0 w 308"/>
                <a:gd name="T5" fmla="*/ 1922377255 h 444"/>
                <a:gd name="T6" fmla="*/ 61387525 w 308"/>
                <a:gd name="T7" fmla="*/ 0 h 444"/>
                <a:gd name="T8" fmla="*/ 61387525 w 308"/>
                <a:gd name="T9" fmla="*/ 807716021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281D"/>
                </a:gs>
                <a:gs pos="50000">
                  <a:srgbClr val="00563F"/>
                </a:gs>
                <a:gs pos="100000">
                  <a:srgbClr val="00281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>
              <a:off x="2976" y="960"/>
              <a:ext cx="2559" cy="451"/>
            </a:xfrm>
            <a:custGeom>
              <a:avLst/>
              <a:gdLst>
                <a:gd name="T0" fmla="*/ 302158825 w 1786"/>
                <a:gd name="T1" fmla="*/ 1916278132 h 284"/>
                <a:gd name="T2" fmla="*/ 0 w 1786"/>
                <a:gd name="T3" fmla="*/ 1916278132 h 284"/>
                <a:gd name="T4" fmla="*/ 91186594 w 1786"/>
                <a:gd name="T5" fmla="*/ 0 h 284"/>
                <a:gd name="T6" fmla="*/ 365040967 w 1786"/>
                <a:gd name="T7" fmla="*/ 0 h 284"/>
                <a:gd name="T8" fmla="*/ 302158825 w 1786"/>
                <a:gd name="T9" fmla="*/ 1916278132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4645" y="1660"/>
              <a:ext cx="441" cy="699"/>
            </a:xfrm>
            <a:custGeom>
              <a:avLst/>
              <a:gdLst>
                <a:gd name="T0" fmla="*/ 61387525 w 308"/>
                <a:gd name="T1" fmla="*/ 702712364 h 442"/>
                <a:gd name="T2" fmla="*/ 0 w 308"/>
                <a:gd name="T3" fmla="*/ 2147483646 h 442"/>
                <a:gd name="T4" fmla="*/ 0 w 308"/>
                <a:gd name="T5" fmla="*/ 1675811670 h 442"/>
                <a:gd name="T6" fmla="*/ 61387525 w 308"/>
                <a:gd name="T7" fmla="*/ 0 h 442"/>
                <a:gd name="T8" fmla="*/ 61387525 w 308"/>
                <a:gd name="T9" fmla="*/ 702712364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230744"/>
                </a:gs>
                <a:gs pos="50000">
                  <a:srgbClr val="4B1092"/>
                </a:gs>
                <a:gs pos="100000">
                  <a:srgbClr val="23074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gray">
            <a:xfrm>
              <a:off x="2340" y="1660"/>
              <a:ext cx="2753" cy="450"/>
            </a:xfrm>
            <a:custGeom>
              <a:avLst/>
              <a:gdLst>
                <a:gd name="T0" fmla="*/ 337717354 w 1920"/>
                <a:gd name="T1" fmla="*/ 1776948295 h 284"/>
                <a:gd name="T2" fmla="*/ 0 w 1920"/>
                <a:gd name="T3" fmla="*/ 1776948295 h 284"/>
                <a:gd name="T4" fmla="*/ 93317941 w 1920"/>
                <a:gd name="T5" fmla="*/ 0 h 284"/>
                <a:gd name="T6" fmla="*/ 402122266 w 1920"/>
                <a:gd name="T7" fmla="*/ 0 h 284"/>
                <a:gd name="T8" fmla="*/ 337717354 w 1920"/>
                <a:gd name="T9" fmla="*/ 1776948295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4200" y="2352"/>
              <a:ext cx="439" cy="705"/>
            </a:xfrm>
            <a:custGeom>
              <a:avLst/>
              <a:gdLst>
                <a:gd name="T0" fmla="*/ 65351797 w 306"/>
                <a:gd name="T1" fmla="*/ 820279598 h 444"/>
                <a:gd name="T2" fmla="*/ 0 w 306"/>
                <a:gd name="T3" fmla="*/ 2147483646 h 444"/>
                <a:gd name="T4" fmla="*/ 0 w 306"/>
                <a:gd name="T5" fmla="*/ 1922377255 h 444"/>
                <a:gd name="T6" fmla="*/ 65351797 w 306"/>
                <a:gd name="T7" fmla="*/ 0 h 444"/>
                <a:gd name="T8" fmla="*/ 65351797 w 306"/>
                <a:gd name="T9" fmla="*/ 820279598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1805"/>
                </a:gs>
                <a:gs pos="50000">
                  <a:srgbClr val="90330A"/>
                </a:gs>
                <a:gs pos="100000">
                  <a:srgbClr val="43180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3758" y="3047"/>
              <a:ext cx="444" cy="705"/>
            </a:xfrm>
            <a:custGeom>
              <a:avLst/>
              <a:gdLst>
                <a:gd name="T0" fmla="*/ 77462815 w 308"/>
                <a:gd name="T1" fmla="*/ 820279598 h 444"/>
                <a:gd name="T2" fmla="*/ 0 w 308"/>
                <a:gd name="T3" fmla="*/ 2147483646 h 444"/>
                <a:gd name="T4" fmla="*/ 0 w 308"/>
                <a:gd name="T5" fmla="*/ 1922377255 h 444"/>
                <a:gd name="T6" fmla="*/ 77462815 w 308"/>
                <a:gd name="T7" fmla="*/ 0 h 444"/>
                <a:gd name="T8" fmla="*/ 77462815 w 308"/>
                <a:gd name="T9" fmla="*/ 820279598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3206"/>
                </a:gs>
                <a:gs pos="50000">
                  <a:srgbClr val="906B0E"/>
                </a:gs>
                <a:gs pos="100000">
                  <a:srgbClr val="433206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gray">
            <a:xfrm>
              <a:off x="1075" y="3050"/>
              <a:ext cx="3125" cy="451"/>
            </a:xfrm>
            <a:custGeom>
              <a:avLst/>
              <a:gdLst>
                <a:gd name="T0" fmla="*/ 388694663 w 2180"/>
                <a:gd name="T1" fmla="*/ 1916278132 h 284"/>
                <a:gd name="T2" fmla="*/ 0 w 2180"/>
                <a:gd name="T3" fmla="*/ 1916278132 h 284"/>
                <a:gd name="T4" fmla="*/ 92590654 w 2180"/>
                <a:gd name="T5" fmla="*/ 0 h 284"/>
                <a:gd name="T6" fmla="*/ 452799395 w 2180"/>
                <a:gd name="T7" fmla="*/ 0 h 284"/>
                <a:gd name="T8" fmla="*/ 388694663 w 2180"/>
                <a:gd name="T9" fmla="*/ 1916278132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gray">
            <a:xfrm flipH="1">
              <a:off x="168" y="374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gray">
            <a:xfrm flipH="1">
              <a:off x="168" y="3047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gray">
            <a:xfrm flipH="1">
              <a:off x="168" y="2356"/>
              <a:ext cx="2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gray">
            <a:xfrm flipH="1">
              <a:off x="168" y="166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gray">
            <a:xfrm flipH="1">
              <a:off x="168" y="965"/>
              <a:ext cx="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gray">
            <a:xfrm>
              <a:off x="305" y="96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gray">
            <a:xfrm>
              <a:off x="305" y="1686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gray">
            <a:xfrm>
              <a:off x="305" y="236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gray">
            <a:xfrm>
              <a:off x="305" y="304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gray">
            <a:xfrm>
              <a:off x="1529" y="1097"/>
              <a:ext cx="1409" cy="2267"/>
            </a:xfrm>
            <a:custGeom>
              <a:avLst/>
              <a:gdLst>
                <a:gd name="T0" fmla="*/ 2 w 1824"/>
                <a:gd name="T1" fmla="*/ 13 h 2648"/>
                <a:gd name="T2" fmla="*/ 2 w 1824"/>
                <a:gd name="T3" fmla="*/ 11 h 2648"/>
                <a:gd name="T4" fmla="*/ 2 w 1824"/>
                <a:gd name="T5" fmla="*/ 9 h 2648"/>
                <a:gd name="T6" fmla="*/ 2 w 1824"/>
                <a:gd name="T7" fmla="*/ 8 h 2648"/>
                <a:gd name="T8" fmla="*/ 2 w 1824"/>
                <a:gd name="T9" fmla="*/ 7 h 2648"/>
                <a:gd name="T10" fmla="*/ 2 w 1824"/>
                <a:gd name="T11" fmla="*/ 5 h 2648"/>
                <a:gd name="T12" fmla="*/ 2 w 1824"/>
                <a:gd name="T13" fmla="*/ 4 h 2648"/>
                <a:gd name="T14" fmla="*/ 2 w 1824"/>
                <a:gd name="T15" fmla="*/ 3 h 2648"/>
                <a:gd name="T16" fmla="*/ 2 w 1824"/>
                <a:gd name="T17" fmla="*/ 3 h 2648"/>
                <a:gd name="T18" fmla="*/ 2 w 1824"/>
                <a:gd name="T19" fmla="*/ 3 h 2648"/>
                <a:gd name="T20" fmla="*/ 2 w 1824"/>
                <a:gd name="T21" fmla="*/ 3 h 2648"/>
                <a:gd name="T22" fmla="*/ 2 w 1824"/>
                <a:gd name="T23" fmla="*/ 3 h 2648"/>
                <a:gd name="T24" fmla="*/ 2 w 1824"/>
                <a:gd name="T25" fmla="*/ 3 h 2648"/>
                <a:gd name="T26" fmla="*/ 2 w 1824"/>
                <a:gd name="T27" fmla="*/ 3 h 2648"/>
                <a:gd name="T28" fmla="*/ 2 w 1824"/>
                <a:gd name="T29" fmla="*/ 3 h 2648"/>
                <a:gd name="T30" fmla="*/ 2 w 1824"/>
                <a:gd name="T31" fmla="*/ 3 h 2648"/>
                <a:gd name="T32" fmla="*/ 2 w 1824"/>
                <a:gd name="T33" fmla="*/ 3 h 2648"/>
                <a:gd name="T34" fmla="*/ 2 w 1824"/>
                <a:gd name="T35" fmla="*/ 3 h 2648"/>
                <a:gd name="T36" fmla="*/ 2 w 1824"/>
                <a:gd name="T37" fmla="*/ 3 h 2648"/>
                <a:gd name="T38" fmla="*/ 2 w 1824"/>
                <a:gd name="T39" fmla="*/ 3 h 2648"/>
                <a:gd name="T40" fmla="*/ 2 w 1824"/>
                <a:gd name="T41" fmla="*/ 3 h 2648"/>
                <a:gd name="T42" fmla="*/ 2 w 1824"/>
                <a:gd name="T43" fmla="*/ 3 h 2648"/>
                <a:gd name="T44" fmla="*/ 2 w 1824"/>
                <a:gd name="T45" fmla="*/ 3 h 2648"/>
                <a:gd name="T46" fmla="*/ 2 w 1824"/>
                <a:gd name="T47" fmla="*/ 3 h 2648"/>
                <a:gd name="T48" fmla="*/ 2 w 1824"/>
                <a:gd name="T49" fmla="*/ 3 h 2648"/>
                <a:gd name="T50" fmla="*/ 2 w 1824"/>
                <a:gd name="T51" fmla="*/ 4 h 2648"/>
                <a:gd name="T52" fmla="*/ 2 w 1824"/>
                <a:gd name="T53" fmla="*/ 6 h 2648"/>
                <a:gd name="T54" fmla="*/ 2 w 1824"/>
                <a:gd name="T55" fmla="*/ 7 h 2648"/>
                <a:gd name="T56" fmla="*/ 2 w 1824"/>
                <a:gd name="T57" fmla="*/ 8 h 2648"/>
                <a:gd name="T58" fmla="*/ 2 w 1824"/>
                <a:gd name="T59" fmla="*/ 9 h 2648"/>
                <a:gd name="T60" fmla="*/ 2 w 1824"/>
                <a:gd name="T61" fmla="*/ 11 h 2648"/>
                <a:gd name="T62" fmla="*/ 2 w 1824"/>
                <a:gd name="T63" fmla="*/ 13 h 26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61092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21"/>
            <p:cNvSpPr>
              <a:spLocks noChangeArrowheads="1"/>
            </p:cNvSpPr>
            <p:nvPr userDrawn="1"/>
          </p:nvSpPr>
          <p:spPr bwMode="gray">
            <a:xfrm>
              <a:off x="2980" y="1411"/>
              <a:ext cx="2120" cy="253"/>
            </a:xfrm>
            <a:prstGeom prst="rect">
              <a:avLst/>
            </a:prstGeom>
            <a:gradFill rotWithShape="1">
              <a:gsLst>
                <a:gs pos="0">
                  <a:srgbClr val="00684D"/>
                </a:gs>
                <a:gs pos="50000">
                  <a:srgbClr val="00906A"/>
                </a:gs>
                <a:gs pos="100000">
                  <a:srgbClr val="00684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5D2FB9"/>
                </a:gs>
                <a:gs pos="50000">
                  <a:srgbClr val="8041FF"/>
                </a:gs>
                <a:gs pos="100000">
                  <a:srgbClr val="5D2FB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23"/>
            <p:cNvSpPr>
              <a:spLocks/>
            </p:cNvSpPr>
            <p:nvPr/>
          </p:nvSpPr>
          <p:spPr bwMode="gray">
            <a:xfrm>
              <a:off x="1709" y="2352"/>
              <a:ext cx="2935" cy="455"/>
            </a:xfrm>
            <a:custGeom>
              <a:avLst/>
              <a:gdLst>
                <a:gd name="T0" fmla="*/ 358447248 w 2048"/>
                <a:gd name="T1" fmla="*/ 2053475475 h 286"/>
                <a:gd name="T2" fmla="*/ 0 w 2048"/>
                <a:gd name="T3" fmla="*/ 2053475475 h 286"/>
                <a:gd name="T4" fmla="*/ 91822783 w 2048"/>
                <a:gd name="T5" fmla="*/ 0 h 286"/>
                <a:gd name="T6" fmla="*/ 421529107 w 2048"/>
                <a:gd name="T7" fmla="*/ 0 h 286"/>
                <a:gd name="T8" fmla="*/ 358447248 w 2048"/>
                <a:gd name="T9" fmla="*/ 2053475475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A0523A"/>
                </a:gs>
                <a:gs pos="50000">
                  <a:srgbClr val="DC7150"/>
                </a:gs>
                <a:gs pos="100000">
                  <a:srgbClr val="A0523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7" cy="248"/>
            </a:xfrm>
            <a:prstGeom prst="rect">
              <a:avLst/>
            </a:prstGeom>
            <a:gradFill rotWithShape="1">
              <a:gsLst>
                <a:gs pos="0">
                  <a:srgbClr val="977514"/>
                </a:gs>
                <a:gs pos="50000">
                  <a:srgbClr val="D0A11C"/>
                </a:gs>
                <a:gs pos="100000">
                  <a:srgbClr val="97751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0"/>
          </p:nvPr>
        </p:nvSpPr>
        <p:spPr>
          <a:xfrm>
            <a:off x="1485317" y="2039393"/>
            <a:ext cx="2270379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/>
          </p:nvPr>
        </p:nvSpPr>
        <p:spPr>
          <a:xfrm>
            <a:off x="1492324" y="2969557"/>
            <a:ext cx="2270379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2"/>
          </p:nvPr>
        </p:nvSpPr>
        <p:spPr>
          <a:xfrm>
            <a:off x="1485317" y="3899722"/>
            <a:ext cx="2270379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3"/>
          </p:nvPr>
        </p:nvSpPr>
        <p:spPr>
          <a:xfrm>
            <a:off x="1485461" y="4829887"/>
            <a:ext cx="2270379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4"/>
          </p:nvPr>
        </p:nvSpPr>
        <p:spPr>
          <a:xfrm>
            <a:off x="6278180" y="2343807"/>
            <a:ext cx="3797737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5"/>
          </p:nvPr>
        </p:nvSpPr>
        <p:spPr>
          <a:xfrm>
            <a:off x="5136055" y="3273973"/>
            <a:ext cx="4127063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3993931" y="4204139"/>
            <a:ext cx="4484415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1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2865820" y="5134304"/>
            <a:ext cx="4799725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671465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/>
        </p:nvSpPr>
        <p:spPr bwMode="gray">
          <a:xfrm>
            <a:off x="304800" y="1401763"/>
            <a:ext cx="7967133" cy="4495800"/>
          </a:xfrm>
          <a:prstGeom prst="rightArrow">
            <a:avLst>
              <a:gd name="adj1" fmla="val 79306"/>
              <a:gd name="adj2" fmla="val 32920"/>
            </a:avLst>
          </a:prstGeom>
          <a:gradFill rotWithShape="1">
            <a:gsLst>
              <a:gs pos="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 userDrawn="1"/>
        </p:nvSpPr>
        <p:spPr bwMode="blackWhite">
          <a:xfrm>
            <a:off x="914400" y="2011363"/>
            <a:ext cx="53848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blackWhite">
          <a:xfrm>
            <a:off x="914400" y="3154363"/>
            <a:ext cx="53848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blackWhite">
          <a:xfrm>
            <a:off x="914400" y="4297363"/>
            <a:ext cx="53848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786539" y="2323278"/>
            <a:ext cx="3475567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786539" y="3463652"/>
            <a:ext cx="3475567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1786539" y="4604023"/>
            <a:ext cx="3475567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23974" y="2890346"/>
            <a:ext cx="3475567" cy="1513488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03681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演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1219200" y="2456619"/>
            <a:ext cx="9502727" cy="2648782"/>
            <a:chOff x="476" y="1552"/>
            <a:chExt cx="4784" cy="1760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837" y="1891"/>
              <a:ext cx="321" cy="3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3560" y="1891"/>
              <a:ext cx="319" cy="36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>
              <a:off x="3923" y="1900"/>
              <a:ext cx="212" cy="34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latin typeface="Segoe" pitchFamily="34" charset="0"/>
                <a:ea typeface="ＭＳ Ｐゴシック" pitchFamily="34" charset="-128"/>
              </a:endParaRP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>
              <a:off x="3923" y="1900"/>
              <a:ext cx="212" cy="34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latin typeface="Segoe" pitchFamily="34" charset="0"/>
                <a:ea typeface="ＭＳ Ｐゴシック" pitchFamily="34" charset="-128"/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>
              <a:off x="4012" y="1902"/>
              <a:ext cx="1183" cy="34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latin typeface="Segoe" pitchFamily="34" charset="0"/>
                <a:ea typeface="ＭＳ Ｐゴシック" pitchFamily="34" charset="-128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>
              <a:off x="4032" y="1905"/>
              <a:ext cx="1183" cy="34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latin typeface="Segoe" pitchFamily="34" charset="0"/>
                <a:ea typeface="ＭＳ Ｐゴシック" pitchFamily="34" charset="-128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>
              <a:off x="4076" y="1900"/>
              <a:ext cx="1068" cy="34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476" y="1896"/>
              <a:ext cx="212" cy="34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latin typeface="Segoe" pitchFamily="34" charset="0"/>
                <a:ea typeface="ＭＳ Ｐゴシック" pitchFamily="34" charset="-128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476" y="1896"/>
              <a:ext cx="212" cy="34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latin typeface="Segoe" pitchFamily="34" charset="0"/>
                <a:ea typeface="ＭＳ Ｐゴシック" pitchFamily="34" charset="-128"/>
              </a:endParaRPr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566" y="1900"/>
              <a:ext cx="1186" cy="34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latin typeface="Segoe" pitchFamily="34" charset="0"/>
                <a:ea typeface="ＭＳ Ｐゴシック" pitchFamily="34" charset="-128"/>
              </a:endParaRPr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566" y="1901"/>
              <a:ext cx="1186" cy="34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latin typeface="Segoe" pitchFamily="34" charset="0"/>
                <a:ea typeface="ＭＳ Ｐゴシック" pitchFamily="34" charset="-128"/>
              </a:endParaRP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624" y="1896"/>
              <a:ext cx="1065" cy="34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anose="020B0600070205080204" pitchFamily="34" charset="-128"/>
              </a:endParaRPr>
            </a:p>
          </p:txBody>
        </p:sp>
        <p:grpSp>
          <p:nvGrpSpPr>
            <p:cNvPr id="22" name="Group 15"/>
            <p:cNvGrpSpPr>
              <a:grpSpLocks/>
            </p:cNvGrpSpPr>
            <p:nvPr/>
          </p:nvGrpSpPr>
          <p:grpSpPr bwMode="auto">
            <a:xfrm>
              <a:off x="639" y="1552"/>
              <a:ext cx="1029" cy="1032"/>
              <a:chOff x="4166" y="1706"/>
              <a:chExt cx="1250" cy="1253"/>
            </a:xfrm>
          </p:grpSpPr>
          <p:sp>
            <p:nvSpPr>
              <p:cNvPr id="41" name="Oval 16"/>
              <p:cNvSpPr>
                <a:spLocks noChangeArrowheads="1"/>
              </p:cNvSpPr>
              <p:nvPr/>
            </p:nvSpPr>
            <p:spPr bwMode="gray">
              <a:xfrm>
                <a:off x="4166" y="1705"/>
                <a:ext cx="1250" cy="1254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42" name="Oval 1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3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43" name="Oval 1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44" name="Oval 1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23" name="Oval 20"/>
            <p:cNvSpPr>
              <a:spLocks noChangeArrowheads="1"/>
            </p:cNvSpPr>
            <p:nvPr/>
          </p:nvSpPr>
          <p:spPr bwMode="gray">
            <a:xfrm>
              <a:off x="2200" y="1900"/>
              <a:ext cx="212" cy="3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latin typeface="Segoe" pitchFamily="34" charset="0"/>
                <a:ea typeface="ＭＳ Ｐゴシック" pitchFamily="34" charset="-128"/>
              </a:endParaRPr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gray">
            <a:xfrm>
              <a:off x="2200" y="1900"/>
              <a:ext cx="212" cy="3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latin typeface="Segoe" pitchFamily="34" charset="0"/>
                <a:ea typeface="ＭＳ Ｐゴシック" pitchFamily="34" charset="-128"/>
              </a:endParaRPr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gray">
            <a:xfrm>
              <a:off x="2289" y="1902"/>
              <a:ext cx="1184" cy="3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latin typeface="Segoe" pitchFamily="34" charset="0"/>
                <a:ea typeface="ＭＳ Ｐゴシック" pitchFamily="34" charset="-128"/>
              </a:endParaRPr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gray">
            <a:xfrm>
              <a:off x="2290" y="1903"/>
              <a:ext cx="1183" cy="3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latin typeface="Segoe" pitchFamily="34" charset="0"/>
                <a:ea typeface="ＭＳ Ｐゴシック" pitchFamily="34" charset="-128"/>
              </a:endParaRPr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gray">
            <a:xfrm>
              <a:off x="2348" y="1900"/>
              <a:ext cx="1065" cy="34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anose="020B0600070205080204" pitchFamily="34" charset="-128"/>
              </a:endParaRPr>
            </a:p>
          </p:txBody>
        </p:sp>
        <p:grpSp>
          <p:nvGrpSpPr>
            <p:cNvPr id="28" name="Group 25"/>
            <p:cNvGrpSpPr>
              <a:grpSpLocks/>
            </p:cNvGrpSpPr>
            <p:nvPr/>
          </p:nvGrpSpPr>
          <p:grpSpPr bwMode="auto">
            <a:xfrm>
              <a:off x="2363" y="1552"/>
              <a:ext cx="1029" cy="1032"/>
              <a:chOff x="4166" y="1706"/>
              <a:chExt cx="1250" cy="1253"/>
            </a:xfrm>
          </p:grpSpPr>
          <p:sp>
            <p:nvSpPr>
              <p:cNvPr id="37" name="Oval 26"/>
              <p:cNvSpPr>
                <a:spLocks noChangeArrowheads="1"/>
              </p:cNvSpPr>
              <p:nvPr/>
            </p:nvSpPr>
            <p:spPr bwMode="gray">
              <a:xfrm>
                <a:off x="4166" y="1705"/>
                <a:ext cx="1249" cy="1254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38" name="Oval 2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39" name="Oval 2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1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40" name="Oval 2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2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29" name="Group 30"/>
            <p:cNvGrpSpPr>
              <a:grpSpLocks/>
            </p:cNvGrpSpPr>
            <p:nvPr/>
          </p:nvGrpSpPr>
          <p:grpSpPr bwMode="auto">
            <a:xfrm>
              <a:off x="4097" y="1552"/>
              <a:ext cx="1033" cy="1032"/>
              <a:chOff x="4166" y="1706"/>
              <a:chExt cx="1254" cy="1253"/>
            </a:xfrm>
          </p:grpSpPr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166" y="1705"/>
                <a:ext cx="1253" cy="1254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gray">
              <a:xfrm>
                <a:off x="4181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35" name="Oval 33"/>
              <p:cNvSpPr>
                <a:spLocks noChangeArrowheads="1"/>
              </p:cNvSpPr>
              <p:nvPr/>
            </p:nvSpPr>
            <p:spPr bwMode="gray">
              <a:xfrm>
                <a:off x="4194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36" name="Oval 34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5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30" name="AutoShape 35"/>
            <p:cNvSpPr>
              <a:spLocks noChangeArrowheads="1"/>
            </p:cNvSpPr>
            <p:nvPr/>
          </p:nvSpPr>
          <p:spPr bwMode="gray">
            <a:xfrm>
              <a:off x="507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AutoShape 36"/>
            <p:cNvSpPr>
              <a:spLocks noChangeArrowheads="1"/>
            </p:cNvSpPr>
            <p:nvPr/>
          </p:nvSpPr>
          <p:spPr bwMode="gray">
            <a:xfrm>
              <a:off x="2229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37"/>
            <p:cNvSpPr>
              <a:spLocks noChangeArrowheads="1"/>
            </p:cNvSpPr>
            <p:nvPr/>
          </p:nvSpPr>
          <p:spPr bwMode="gray">
            <a:xfrm>
              <a:off x="3963" y="2987"/>
              <a:ext cx="1297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/>
          </p:nvPr>
        </p:nvSpPr>
        <p:spPr>
          <a:xfrm>
            <a:off x="1429481" y="4608185"/>
            <a:ext cx="228388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8" name="文本占位符 46"/>
          <p:cNvSpPr>
            <a:spLocks noGrp="1"/>
          </p:cNvSpPr>
          <p:nvPr>
            <p:ph type="body" sz="quarter" idx="12"/>
          </p:nvPr>
        </p:nvSpPr>
        <p:spPr>
          <a:xfrm>
            <a:off x="4869867" y="4608185"/>
            <a:ext cx="228388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3"/>
          </p:nvPr>
        </p:nvSpPr>
        <p:spPr>
          <a:xfrm>
            <a:off x="8296240" y="4608185"/>
            <a:ext cx="228388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0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1422476" y="2984337"/>
            <a:ext cx="2283883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8282228" y="2984337"/>
            <a:ext cx="2283883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4841841" y="2984337"/>
            <a:ext cx="2283883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19986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递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1320800" y="1455738"/>
            <a:ext cx="7924800" cy="4495800"/>
            <a:chOff x="624" y="720"/>
            <a:chExt cx="3744" cy="2832"/>
          </a:xfrm>
        </p:grpSpPr>
        <p:sp>
          <p:nvSpPr>
            <p:cNvPr id="9" name="Freeform 4"/>
            <p:cNvSpPr>
              <a:spLocks noEditPoints="1"/>
            </p:cNvSpPr>
            <p:nvPr/>
          </p:nvSpPr>
          <p:spPr bwMode="gray">
            <a:xfrm>
              <a:off x="624" y="1008"/>
              <a:ext cx="3744" cy="2544"/>
            </a:xfrm>
            <a:custGeom>
              <a:avLst/>
              <a:gdLst>
                <a:gd name="T0" fmla="*/ 16720427 w 2820"/>
                <a:gd name="T1" fmla="*/ 3 h 2912"/>
                <a:gd name="T2" fmla="*/ 12573697 w 2820"/>
                <a:gd name="T3" fmla="*/ 3 h 2912"/>
                <a:gd name="T4" fmla="*/ 9099525 w 2820"/>
                <a:gd name="T5" fmla="*/ 3 h 2912"/>
                <a:gd name="T6" fmla="*/ 6220248 w 2820"/>
                <a:gd name="T7" fmla="*/ 4 h 2912"/>
                <a:gd name="T8" fmla="*/ 3875834 w 2820"/>
                <a:gd name="T9" fmla="*/ 6 h 2912"/>
                <a:gd name="T10" fmla="*/ 2143793 w 2820"/>
                <a:gd name="T11" fmla="*/ 8 h 2912"/>
                <a:gd name="T12" fmla="*/ 919872 w 2820"/>
                <a:gd name="T13" fmla="*/ 9 h 2912"/>
                <a:gd name="T14" fmla="*/ 214485 w 2820"/>
                <a:gd name="T15" fmla="*/ 11 h 2912"/>
                <a:gd name="T16" fmla="*/ 0 w 2820"/>
                <a:gd name="T17" fmla="*/ 13 h 2912"/>
                <a:gd name="T18" fmla="*/ 274641 w 2820"/>
                <a:gd name="T19" fmla="*/ 15 h 2912"/>
                <a:gd name="T20" fmla="*/ 981030 w 2820"/>
                <a:gd name="T21" fmla="*/ 17 h 2912"/>
                <a:gd name="T22" fmla="*/ 2115303 w 2820"/>
                <a:gd name="T23" fmla="*/ 18 h 2912"/>
                <a:gd name="T24" fmla="*/ 3649757 w 2820"/>
                <a:gd name="T25" fmla="*/ 20 h 2912"/>
                <a:gd name="T26" fmla="*/ 5565619 w 2820"/>
                <a:gd name="T27" fmla="*/ 21 h 2912"/>
                <a:gd name="T28" fmla="*/ 7846383 w 2820"/>
                <a:gd name="T29" fmla="*/ 23 h 2912"/>
                <a:gd name="T30" fmla="*/ 10477022 w 2820"/>
                <a:gd name="T31" fmla="*/ 24 h 2912"/>
                <a:gd name="T32" fmla="*/ 13377783 w 2820"/>
                <a:gd name="T33" fmla="*/ 26 h 2912"/>
                <a:gd name="T34" fmla="*/ 16627667 w 2820"/>
                <a:gd name="T35" fmla="*/ 26 h 2912"/>
                <a:gd name="T36" fmla="*/ 20123833 w 2820"/>
                <a:gd name="T37" fmla="*/ 26 h 2912"/>
                <a:gd name="T38" fmla="*/ 23851679 w 2820"/>
                <a:gd name="T39" fmla="*/ 27 h 2912"/>
                <a:gd name="T40" fmla="*/ 27834287 w 2820"/>
                <a:gd name="T41" fmla="*/ 27 h 2912"/>
                <a:gd name="T42" fmla="*/ 31999584 w 2820"/>
                <a:gd name="T43" fmla="*/ 26 h 2912"/>
                <a:gd name="T44" fmla="*/ 36343337 w 2820"/>
                <a:gd name="T45" fmla="*/ 26 h 2912"/>
                <a:gd name="T46" fmla="*/ 38951728 w 2820"/>
                <a:gd name="T47" fmla="*/ 30 h 2912"/>
                <a:gd name="T48" fmla="*/ 28602222 w 2820"/>
                <a:gd name="T49" fmla="*/ 16 h 2912"/>
                <a:gd name="T50" fmla="*/ 29950012 w 2820"/>
                <a:gd name="T51" fmla="*/ 20 h 2912"/>
                <a:gd name="T52" fmla="*/ 27373988 w 2820"/>
                <a:gd name="T53" fmla="*/ 20 h 2912"/>
                <a:gd name="T54" fmla="*/ 24734404 w 2820"/>
                <a:gd name="T55" fmla="*/ 20 h 2912"/>
                <a:gd name="T56" fmla="*/ 22075881 w 2820"/>
                <a:gd name="T57" fmla="*/ 20 h 2912"/>
                <a:gd name="T58" fmla="*/ 19470774 w 2820"/>
                <a:gd name="T59" fmla="*/ 19 h 2912"/>
                <a:gd name="T60" fmla="*/ 16965212 w 2820"/>
                <a:gd name="T61" fmla="*/ 18 h 2912"/>
                <a:gd name="T62" fmla="*/ 14574181 w 2820"/>
                <a:gd name="T63" fmla="*/ 17 h 2912"/>
                <a:gd name="T64" fmla="*/ 12394375 w 2820"/>
                <a:gd name="T65" fmla="*/ 17 h 2912"/>
                <a:gd name="T66" fmla="*/ 10477022 w 2820"/>
                <a:gd name="T67" fmla="*/ 15 h 2912"/>
                <a:gd name="T68" fmla="*/ 8843344 w 2820"/>
                <a:gd name="T69" fmla="*/ 15 h 2912"/>
                <a:gd name="T70" fmla="*/ 7564467 w 2820"/>
                <a:gd name="T71" fmla="*/ 13 h 2912"/>
                <a:gd name="T72" fmla="*/ 6708012 w 2820"/>
                <a:gd name="T73" fmla="*/ 11 h 2912"/>
                <a:gd name="T74" fmla="*/ 6272343 w 2820"/>
                <a:gd name="T75" fmla="*/ 10 h 2912"/>
                <a:gd name="T76" fmla="*/ 6365129 w 2820"/>
                <a:gd name="T77" fmla="*/ 9 h 2912"/>
                <a:gd name="T78" fmla="*/ 7047489 w 2820"/>
                <a:gd name="T79" fmla="*/ 8 h 2912"/>
                <a:gd name="T80" fmla="*/ 8327536 w 2820"/>
                <a:gd name="T81" fmla="*/ 6 h 2912"/>
                <a:gd name="T82" fmla="*/ 10263973 w 2820"/>
                <a:gd name="T83" fmla="*/ 4 h 2912"/>
                <a:gd name="T84" fmla="*/ 12923202 w 2820"/>
                <a:gd name="T85" fmla="*/ 3 h 2912"/>
                <a:gd name="T86" fmla="*/ 16389352 w 2820"/>
                <a:gd name="T87" fmla="*/ 3 h 2912"/>
                <a:gd name="T88" fmla="*/ 20646084 w 2820"/>
                <a:gd name="T89" fmla="*/ 3 h 2912"/>
                <a:gd name="T90" fmla="*/ 19050131 w 2820"/>
                <a:gd name="T91" fmla="*/ 0 h 2912"/>
                <a:gd name="T92" fmla="*/ 43176101 w 2820"/>
                <a:gd name="T93" fmla="*/ 20 h 2912"/>
                <a:gd name="T94" fmla="*/ 43176101 w 2820"/>
                <a:gd name="T95" fmla="*/ 20 h 291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4987E3"/>
                </a:gs>
              </a:gsLst>
              <a:lin ang="5400000" scaled="1"/>
            </a:gradFill>
            <a:ln>
              <a:noFill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" name="Group 60"/>
            <p:cNvGrpSpPr>
              <a:grpSpLocks/>
            </p:cNvGrpSpPr>
            <p:nvPr/>
          </p:nvGrpSpPr>
          <p:grpSpPr bwMode="auto">
            <a:xfrm>
              <a:off x="1950" y="2076"/>
              <a:ext cx="1074" cy="1188"/>
              <a:chOff x="1950" y="2076"/>
              <a:chExt cx="1074" cy="1188"/>
            </a:xfrm>
          </p:grpSpPr>
          <p:sp>
            <p:nvSpPr>
              <p:cNvPr id="30" name="Oval 35"/>
              <p:cNvSpPr>
                <a:spLocks noChangeArrowheads="1"/>
              </p:cNvSpPr>
              <p:nvPr/>
            </p:nvSpPr>
            <p:spPr bwMode="gray">
              <a:xfrm rot="-723406">
                <a:off x="1993" y="2844"/>
                <a:ext cx="906" cy="42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Oval 36"/>
              <p:cNvSpPr>
                <a:spLocks noChangeArrowheads="1"/>
              </p:cNvSpPr>
              <p:nvPr/>
            </p:nvSpPr>
            <p:spPr bwMode="gray">
              <a:xfrm>
                <a:off x="1950" y="2076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Oval 37"/>
              <p:cNvSpPr>
                <a:spLocks noChangeArrowheads="1"/>
              </p:cNvSpPr>
              <p:nvPr/>
            </p:nvSpPr>
            <p:spPr bwMode="gray">
              <a:xfrm>
                <a:off x="1963" y="2082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Oval 38"/>
              <p:cNvSpPr>
                <a:spLocks noChangeArrowheads="1"/>
              </p:cNvSpPr>
              <p:nvPr/>
            </p:nvSpPr>
            <p:spPr bwMode="gray">
              <a:xfrm>
                <a:off x="1974" y="2092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Oval 39"/>
              <p:cNvSpPr>
                <a:spLocks noChangeArrowheads="1"/>
              </p:cNvSpPr>
              <p:nvPr/>
            </p:nvSpPr>
            <p:spPr bwMode="gray">
              <a:xfrm>
                <a:off x="2032" y="2120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Group 61"/>
            <p:cNvGrpSpPr>
              <a:grpSpLocks/>
            </p:cNvGrpSpPr>
            <p:nvPr/>
          </p:nvGrpSpPr>
          <p:grpSpPr bwMode="auto">
            <a:xfrm>
              <a:off x="784" y="1836"/>
              <a:ext cx="864" cy="1008"/>
              <a:chOff x="784" y="1836"/>
              <a:chExt cx="864" cy="1008"/>
            </a:xfrm>
          </p:grpSpPr>
          <p:sp>
            <p:nvSpPr>
              <p:cNvPr id="24" name="Oval 41"/>
              <p:cNvSpPr>
                <a:spLocks noChangeArrowheads="1"/>
              </p:cNvSpPr>
              <p:nvPr/>
            </p:nvSpPr>
            <p:spPr bwMode="gray">
              <a:xfrm rot="-772996">
                <a:off x="832" y="2460"/>
                <a:ext cx="714" cy="38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5" name="Group 42"/>
              <p:cNvGrpSpPr>
                <a:grpSpLocks/>
              </p:cNvGrpSpPr>
              <p:nvPr/>
            </p:nvGrpSpPr>
            <p:grpSpPr bwMode="auto">
              <a:xfrm>
                <a:off x="784" y="1836"/>
                <a:ext cx="864" cy="908"/>
                <a:chOff x="732" y="2112"/>
                <a:chExt cx="842" cy="860"/>
              </a:xfrm>
            </p:grpSpPr>
            <p:sp>
              <p:nvSpPr>
                <p:cNvPr id="26" name="Oval 43"/>
                <p:cNvSpPr>
                  <a:spLocks noChangeArrowheads="1"/>
                </p:cNvSpPr>
                <p:nvPr/>
              </p:nvSpPr>
              <p:spPr bwMode="gray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Oval 44"/>
                <p:cNvSpPr>
                  <a:spLocks noChangeArrowheads="1"/>
                </p:cNvSpPr>
                <p:nvPr/>
              </p:nvSpPr>
              <p:spPr bwMode="gray">
                <a:xfrm>
                  <a:off x="743" y="2117"/>
                  <a:ext cx="823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Oval 45"/>
                <p:cNvSpPr>
                  <a:spLocks noChangeArrowheads="1"/>
                </p:cNvSpPr>
                <p:nvPr/>
              </p:nvSpPr>
              <p:spPr bwMode="gray">
                <a:xfrm>
                  <a:off x="751" y="2125"/>
                  <a:ext cx="784" cy="78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" name="Oval 46"/>
                <p:cNvSpPr>
                  <a:spLocks noChangeArrowheads="1"/>
                </p:cNvSpPr>
                <p:nvPr/>
              </p:nvSpPr>
              <p:spPr bwMode="gray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2" name="Group 62"/>
            <p:cNvGrpSpPr>
              <a:grpSpLocks/>
            </p:cNvGrpSpPr>
            <p:nvPr/>
          </p:nvGrpSpPr>
          <p:grpSpPr bwMode="auto">
            <a:xfrm>
              <a:off x="720" y="972"/>
              <a:ext cx="693" cy="718"/>
              <a:chOff x="720" y="972"/>
              <a:chExt cx="693" cy="718"/>
            </a:xfrm>
          </p:grpSpPr>
          <p:sp>
            <p:nvSpPr>
              <p:cNvPr id="19" name="Oval 48"/>
              <p:cNvSpPr>
                <a:spLocks noChangeArrowheads="1"/>
              </p:cNvSpPr>
              <p:nvPr/>
            </p:nvSpPr>
            <p:spPr bwMode="gray">
              <a:xfrm>
                <a:off x="720" y="1354"/>
                <a:ext cx="576" cy="336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Oval 49"/>
              <p:cNvSpPr>
                <a:spLocks noChangeArrowheads="1"/>
              </p:cNvSpPr>
              <p:nvPr/>
            </p:nvSpPr>
            <p:spPr bwMode="gray">
              <a:xfrm>
                <a:off x="768" y="972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Oval 50"/>
              <p:cNvSpPr>
                <a:spLocks noChangeArrowheads="1"/>
              </p:cNvSpPr>
              <p:nvPr/>
            </p:nvSpPr>
            <p:spPr bwMode="gray">
              <a:xfrm>
                <a:off x="776" y="975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Oval 51"/>
              <p:cNvSpPr>
                <a:spLocks noChangeArrowheads="1"/>
              </p:cNvSpPr>
              <p:nvPr/>
            </p:nvSpPr>
            <p:spPr bwMode="gray">
              <a:xfrm>
                <a:off x="783" y="982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Oval 52"/>
              <p:cNvSpPr>
                <a:spLocks noChangeArrowheads="1"/>
              </p:cNvSpPr>
              <p:nvPr/>
            </p:nvSpPr>
            <p:spPr bwMode="gray">
              <a:xfrm>
                <a:off x="817" y="998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Group 63"/>
            <p:cNvGrpSpPr>
              <a:grpSpLocks/>
            </p:cNvGrpSpPr>
            <p:nvPr/>
          </p:nvGrpSpPr>
          <p:grpSpPr bwMode="auto">
            <a:xfrm>
              <a:off x="1518" y="720"/>
              <a:ext cx="507" cy="480"/>
              <a:chOff x="1518" y="720"/>
              <a:chExt cx="507" cy="480"/>
            </a:xfrm>
          </p:grpSpPr>
          <p:sp>
            <p:nvSpPr>
              <p:cNvPr id="14" name="Oval 54"/>
              <p:cNvSpPr>
                <a:spLocks noChangeArrowheads="1"/>
              </p:cNvSpPr>
              <p:nvPr/>
            </p:nvSpPr>
            <p:spPr bwMode="gray">
              <a:xfrm>
                <a:off x="1518" y="1056"/>
                <a:ext cx="432" cy="14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Oval 55"/>
              <p:cNvSpPr>
                <a:spLocks noChangeArrowheads="1"/>
              </p:cNvSpPr>
              <p:nvPr/>
            </p:nvSpPr>
            <p:spPr bwMode="gray">
              <a:xfrm>
                <a:off x="1595" y="72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Oval 56"/>
              <p:cNvSpPr>
                <a:spLocks noChangeArrowheads="1"/>
              </p:cNvSpPr>
              <p:nvPr/>
            </p:nvSpPr>
            <p:spPr bwMode="gray">
              <a:xfrm>
                <a:off x="1601" y="72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Oval 57"/>
              <p:cNvSpPr>
                <a:spLocks noChangeArrowheads="1"/>
              </p:cNvSpPr>
              <p:nvPr/>
            </p:nvSpPr>
            <p:spPr bwMode="gray">
              <a:xfrm>
                <a:off x="1605" y="726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Oval 58"/>
              <p:cNvSpPr>
                <a:spLocks noChangeArrowheads="1"/>
              </p:cNvSpPr>
              <p:nvPr/>
            </p:nvSpPr>
            <p:spPr bwMode="gray">
              <a:xfrm>
                <a:off x="1628" y="73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3419365" y="1544419"/>
            <a:ext cx="798787" cy="495300"/>
          </a:xfrm>
        </p:spPr>
        <p:txBody>
          <a:bodyPr anchor="ctr"/>
          <a:lstStyle>
            <a:lvl1pPr algn="ctr">
              <a:buNone/>
              <a:defRPr sz="1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737786" y="2148765"/>
            <a:ext cx="110701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1786831" y="3709551"/>
            <a:ext cx="1562463" cy="495300"/>
          </a:xfrm>
        </p:spPr>
        <p:txBody>
          <a:bodyPr anchor="ctr"/>
          <a:lstStyle>
            <a:lvl1pPr algn="ctr">
              <a:buNone/>
              <a:defRPr sz="20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4442373" y="4229814"/>
            <a:ext cx="1667641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7595477" y="3205055"/>
            <a:ext cx="2970924" cy="495300"/>
          </a:xfrm>
        </p:spPr>
        <p:txBody>
          <a:bodyPr anchor="ctr"/>
          <a:lstStyle>
            <a:lvl1pPr algn="ctr">
              <a:buNone/>
              <a:defRPr sz="2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6311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核心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3403600" y="1871663"/>
            <a:ext cx="5384800" cy="3505200"/>
            <a:chOff x="1608" y="1056"/>
            <a:chExt cx="2544" cy="2208"/>
          </a:xfrm>
        </p:grpSpPr>
        <p:sp>
          <p:nvSpPr>
            <p:cNvPr id="11" name="AutoShape 3"/>
            <p:cNvSpPr>
              <a:spLocks noChangeArrowheads="1"/>
            </p:cNvSpPr>
            <p:nvPr/>
          </p:nvSpPr>
          <p:spPr bwMode="gray">
            <a:xfrm rot="-3626814">
              <a:off x="2998" y="140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2" name="AutoShape 4"/>
            <p:cNvSpPr>
              <a:spLocks noChangeArrowheads="1"/>
            </p:cNvSpPr>
            <p:nvPr/>
          </p:nvSpPr>
          <p:spPr bwMode="gray">
            <a:xfrm rot="3465783">
              <a:off x="3027" y="2736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gray">
            <a:xfrm rot="-7230978">
              <a:off x="2262" y="1418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gray">
            <a:xfrm rot="7535209">
              <a:off x="2237" y="271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gray">
            <a:xfrm>
              <a:off x="3392" y="208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gray">
            <a:xfrm rot="10800000">
              <a:off x="1874" y="2079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1698" y="1992"/>
              <a:ext cx="2358" cy="327"/>
            </a:xfrm>
            <a:prstGeom prst="ellipse">
              <a:avLst/>
            </a:prstGeom>
            <a:noFill/>
            <a:ln w="38100" algn="ctr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gray">
            <a:xfrm>
              <a:off x="1608" y="209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gray">
            <a:xfrm>
              <a:off x="21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gray">
            <a:xfrm>
              <a:off x="33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gray">
            <a:xfrm>
              <a:off x="2136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>
              <a:off x="3384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gray">
            <a:xfrm>
              <a:off x="3960" y="2088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gray">
            <a:xfrm>
              <a:off x="2353" y="1993"/>
              <a:ext cx="123" cy="3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36A1B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gray">
            <a:xfrm>
              <a:off x="2356" y="1992"/>
              <a:ext cx="123" cy="327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gray">
            <a:xfrm>
              <a:off x="2423" y="1992"/>
              <a:ext cx="933" cy="327"/>
            </a:xfrm>
            <a:prstGeom prst="ellipse">
              <a:avLst/>
            </a:prstGeom>
            <a:gradFill rotWithShape="1">
              <a:gsLst>
                <a:gs pos="0">
                  <a:srgbClr val="1D5762"/>
                </a:gs>
                <a:gs pos="50000">
                  <a:srgbClr val="36A1B6"/>
                </a:gs>
                <a:gs pos="100000">
                  <a:srgbClr val="1D576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gray">
            <a:xfrm>
              <a:off x="2421" y="1994"/>
              <a:ext cx="933" cy="327"/>
            </a:xfrm>
            <a:prstGeom prst="ellipse">
              <a:avLst/>
            </a:prstGeom>
            <a:gradFill rotWithShape="1">
              <a:gsLst>
                <a:gs pos="0">
                  <a:srgbClr val="226674"/>
                </a:gs>
                <a:gs pos="100000">
                  <a:srgbClr val="36A1B6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gray">
            <a:xfrm>
              <a:off x="2470" y="1993"/>
              <a:ext cx="840" cy="32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grpSp>
          <p:nvGrpSpPr>
            <p:cNvPr id="29" name="Group 27"/>
            <p:cNvGrpSpPr>
              <a:grpSpLocks/>
            </p:cNvGrpSpPr>
            <p:nvPr/>
          </p:nvGrpSpPr>
          <p:grpSpPr bwMode="auto">
            <a:xfrm>
              <a:off x="2483" y="1753"/>
              <a:ext cx="813" cy="805"/>
              <a:chOff x="4166" y="1706"/>
              <a:chExt cx="1252" cy="1252"/>
            </a:xfrm>
          </p:grpSpPr>
          <p:sp>
            <p:nvSpPr>
              <p:cNvPr id="30" name="Oval 2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gray">
              <a:xfrm>
                <a:off x="4181" y="1714"/>
                <a:ext cx="1223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32" name="Oval 3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1" cy="114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2620576" y="1852446"/>
            <a:ext cx="2003968" cy="352810"/>
          </a:xfrm>
        </p:spPr>
        <p:txBody>
          <a:bodyPr anchor="ctr"/>
          <a:lstStyle>
            <a:lvl1pPr algn="r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7560443" y="1852446"/>
            <a:ext cx="2003968" cy="352810"/>
          </a:xfrm>
        </p:spPr>
        <p:txBody>
          <a:bodyPr anchor="ctr"/>
          <a:lstStyle>
            <a:lvl1pPr algn="l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7581463" y="5037081"/>
            <a:ext cx="2003968" cy="352810"/>
          </a:xfrm>
        </p:spPr>
        <p:txBody>
          <a:bodyPr anchor="ctr"/>
          <a:lstStyle>
            <a:lvl1pPr algn="l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2487449" y="5037081"/>
            <a:ext cx="2003968" cy="352810"/>
          </a:xfrm>
        </p:spPr>
        <p:txBody>
          <a:bodyPr anchor="ctr"/>
          <a:lstStyle>
            <a:lvl1pPr algn="r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8800664" y="3486804"/>
            <a:ext cx="2003968" cy="352810"/>
          </a:xfrm>
        </p:spPr>
        <p:txBody>
          <a:bodyPr anchor="ctr"/>
          <a:lstStyle>
            <a:lvl1pPr algn="l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1394375" y="3486804"/>
            <a:ext cx="2003968" cy="352810"/>
          </a:xfrm>
        </p:spPr>
        <p:txBody>
          <a:bodyPr anchor="ctr"/>
          <a:lstStyle>
            <a:lvl1pPr algn="r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文本占位符 46"/>
          <p:cNvSpPr>
            <a:spLocks noGrp="1"/>
          </p:cNvSpPr>
          <p:nvPr>
            <p:ph type="body" sz="quarter" idx="23"/>
          </p:nvPr>
        </p:nvSpPr>
        <p:spPr>
          <a:xfrm>
            <a:off x="5108027" y="3455274"/>
            <a:ext cx="2003968" cy="35281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8995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8415867" y="2895600"/>
            <a:ext cx="22352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6079067" y="2895600"/>
            <a:ext cx="2220384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759201" y="2895600"/>
            <a:ext cx="2154767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405467" y="2895600"/>
            <a:ext cx="22352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Group 7"/>
          <p:cNvGrpSpPr>
            <a:grpSpLocks/>
          </p:cNvGrpSpPr>
          <p:nvPr/>
        </p:nvGrpSpPr>
        <p:grpSpPr bwMode="auto">
          <a:xfrm>
            <a:off x="1710267" y="1600200"/>
            <a:ext cx="8128000" cy="990600"/>
            <a:chOff x="624" y="1152"/>
            <a:chExt cx="4080" cy="720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  <a:contourClr>
                <a:srgbClr val="4987E3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" name="Group 9"/>
            <p:cNvGrpSpPr>
              <a:grpSpLocks/>
            </p:cNvGrpSpPr>
            <p:nvPr/>
          </p:nvGrpSpPr>
          <p:grpSpPr bwMode="auto">
            <a:xfrm>
              <a:off x="1292" y="1280"/>
              <a:ext cx="623" cy="94"/>
              <a:chOff x="2003" y="3440"/>
              <a:chExt cx="468" cy="242"/>
            </a:xfrm>
          </p:grpSpPr>
          <p:sp>
            <p:nvSpPr>
              <p:cNvPr id="31" name="Oval 10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8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2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Rectangle 14"/>
            <p:cNvSpPr>
              <a:spLocks noChangeArrowheads="1"/>
            </p:cNvSpPr>
            <p:nvPr/>
          </p:nvSpPr>
          <p:spPr bwMode="gray">
            <a:xfrm rot="3419336">
              <a:off x="1776" y="1150"/>
              <a:ext cx="672" cy="675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  <a:contourClr>
                <a:srgbClr val="D9520F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Group 15"/>
            <p:cNvGrpSpPr>
              <a:grpSpLocks/>
            </p:cNvGrpSpPr>
            <p:nvPr/>
          </p:nvGrpSpPr>
          <p:grpSpPr bwMode="auto">
            <a:xfrm>
              <a:off x="2444" y="1280"/>
              <a:ext cx="623" cy="94"/>
              <a:chOff x="2003" y="3440"/>
              <a:chExt cx="468" cy="242"/>
            </a:xfrm>
          </p:grpSpPr>
          <p:sp>
            <p:nvSpPr>
              <p:cNvPr id="27" name="Oval 16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8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Oval 18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2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Oval 19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Rectangle 20"/>
            <p:cNvSpPr>
              <a:spLocks noChangeArrowheads="1"/>
            </p:cNvSpPr>
            <p:nvPr/>
          </p:nvSpPr>
          <p:spPr bwMode="gray">
            <a:xfrm rot="3419336">
              <a:off x="2880" y="1150"/>
              <a:ext cx="672" cy="675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  <a:contourClr>
                <a:srgbClr val="4987E3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" name="Group 21"/>
            <p:cNvGrpSpPr>
              <a:grpSpLocks/>
            </p:cNvGrpSpPr>
            <p:nvPr/>
          </p:nvGrpSpPr>
          <p:grpSpPr bwMode="auto">
            <a:xfrm>
              <a:off x="3605" y="1280"/>
              <a:ext cx="817" cy="94"/>
              <a:chOff x="2003" y="3440"/>
              <a:chExt cx="468" cy="242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8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2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  <a:contourClr>
                <a:srgbClr val="D9520F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1625090" y="3058730"/>
            <a:ext cx="1807633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3930358" y="3058730"/>
            <a:ext cx="1807633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6291684" y="3058730"/>
            <a:ext cx="1807633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0" name="文本占位符 36"/>
          <p:cNvSpPr>
            <a:spLocks noGrp="1"/>
          </p:cNvSpPr>
          <p:nvPr>
            <p:ph type="body" sz="quarter" idx="14"/>
          </p:nvPr>
        </p:nvSpPr>
        <p:spPr>
          <a:xfrm>
            <a:off x="8624981" y="3058730"/>
            <a:ext cx="1807633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1793765" y="1843909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4127061" y="1843909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17"/>
          </p:nvPr>
        </p:nvSpPr>
        <p:spPr>
          <a:xfrm>
            <a:off x="6334235" y="1843909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18"/>
          </p:nvPr>
        </p:nvSpPr>
        <p:spPr>
          <a:xfrm>
            <a:off x="8597460" y="1843909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926840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例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1862667" y="1868488"/>
            <a:ext cx="8439151" cy="3711575"/>
            <a:chOff x="864" y="1310"/>
            <a:chExt cx="3987" cy="2338"/>
          </a:xfrm>
        </p:grpSpPr>
        <p:sp>
          <p:nvSpPr>
            <p:cNvPr id="10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F7F9F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none" w="sm" len="sm"/>
                </a14:hiddenLine>
              </a:ext>
            </a:extLst>
          </p:spPr>
          <p:txBody>
            <a:bodyPr vert="eaVert" wrap="none" lIns="92075" tIns="46038" rIns="92075" bIns="46038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AEAEAE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3" name="Arc 6"/>
            <p:cNvSpPr>
              <a:spLocks/>
            </p:cNvSpPr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T0" fmla="*/ 0 w 21600"/>
                <a:gd name="T1" fmla="*/ 0 h 29046"/>
                <a:gd name="T2" fmla="*/ 0 w 21600"/>
                <a:gd name="T3" fmla="*/ 0 h 29046"/>
                <a:gd name="T4" fmla="*/ 0 w 21600"/>
                <a:gd name="T5" fmla="*/ 0 h 290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lnTo>
                    <a:pt x="13190" y="-1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7FC3D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rc 7"/>
            <p:cNvSpPr>
              <a:spLocks/>
            </p:cNvSpPr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T0" fmla="*/ 0 w 25114"/>
                <a:gd name="T1" fmla="*/ 0 h 21600"/>
                <a:gd name="T2" fmla="*/ 0 w 25114"/>
                <a:gd name="T3" fmla="*/ 0 h 21600"/>
                <a:gd name="T4" fmla="*/ 0 w 2511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lnTo>
                    <a:pt x="25114" y="2497"/>
                  </a:lnTo>
                  <a:close/>
                </a:path>
              </a:pathLst>
            </a:custGeom>
            <a:gradFill rotWithShape="1">
              <a:gsLst>
                <a:gs pos="0">
                  <a:srgbClr val="335E9E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rc 8"/>
            <p:cNvSpPr>
              <a:spLocks/>
            </p:cNvSpPr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T0" fmla="*/ 0 w 24549"/>
                <a:gd name="T1" fmla="*/ 0 h 21600"/>
                <a:gd name="T2" fmla="*/ 0 w 24549"/>
                <a:gd name="T3" fmla="*/ 0 h 21600"/>
                <a:gd name="T4" fmla="*/ 0 w 2454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lnTo>
                    <a:pt x="0" y="2373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27758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Arc 9"/>
            <p:cNvSpPr>
              <a:spLocks/>
            </p:cNvSpPr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T0" fmla="*/ 0 w 21600"/>
                <a:gd name="T1" fmla="*/ 0 h 30468"/>
                <a:gd name="T2" fmla="*/ 0 w 21600"/>
                <a:gd name="T3" fmla="*/ 0 h 30468"/>
                <a:gd name="T4" fmla="*/ 0 w 21600"/>
                <a:gd name="T5" fmla="*/ 0 h 30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lnTo>
                    <a:pt x="8291" y="0"/>
                  </a:lnTo>
                  <a:close/>
                </a:path>
              </a:pathLst>
            </a:cu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gray">
            <a:xfrm>
              <a:off x="3442" y="2282"/>
              <a:ext cx="1105" cy="233"/>
            </a:xfrm>
            <a:custGeom>
              <a:avLst/>
              <a:gdLst>
                <a:gd name="T0" fmla="*/ 9 w 1105"/>
                <a:gd name="T1" fmla="*/ 888 h 1120"/>
                <a:gd name="T2" fmla="*/ 1105 w 1105"/>
                <a:gd name="T3" fmla="*/ 0 h 1120"/>
                <a:gd name="T4" fmla="*/ 1081 w 1105"/>
                <a:gd name="T5" fmla="*/ 256 h 1120"/>
                <a:gd name="T6" fmla="*/ 705 w 1105"/>
                <a:gd name="T7" fmla="*/ 704 h 1120"/>
                <a:gd name="T8" fmla="*/ 17 w 1105"/>
                <a:gd name="T9" fmla="*/ 1120 h 1120"/>
                <a:gd name="T10" fmla="*/ 9 w 1105"/>
                <a:gd name="T11" fmla="*/ 888 h 1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Arc 11"/>
            <p:cNvSpPr>
              <a:spLocks/>
            </p:cNvSpPr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T0" fmla="*/ 0 w 18016"/>
                <a:gd name="T1" fmla="*/ 0 h 21282"/>
                <a:gd name="T2" fmla="*/ 0 w 18016"/>
                <a:gd name="T3" fmla="*/ 0 h 21282"/>
                <a:gd name="T4" fmla="*/ 0 w 18016"/>
                <a:gd name="T5" fmla="*/ 0 h 212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lnTo>
                    <a:pt x="18016" y="11915"/>
                  </a:lnTo>
                  <a:close/>
                </a:path>
              </a:pathLst>
            </a:custGeom>
            <a:gradFill rotWithShape="1">
              <a:gsLst>
                <a:gs pos="0">
                  <a:srgbClr val="485C31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819" y="2496"/>
              <a:ext cx="648" cy="233"/>
            </a:xfrm>
            <a:custGeom>
              <a:avLst/>
              <a:gdLst>
                <a:gd name="T0" fmla="*/ 648 w 648"/>
                <a:gd name="T1" fmla="*/ 632 h 928"/>
                <a:gd name="T2" fmla="*/ 648 w 648"/>
                <a:gd name="T3" fmla="*/ 928 h 928"/>
                <a:gd name="T4" fmla="*/ 0 w 648"/>
                <a:gd name="T5" fmla="*/ 64 h 928"/>
                <a:gd name="T6" fmla="*/ 96 w 648"/>
                <a:gd name="T7" fmla="*/ 0 h 928"/>
                <a:gd name="T8" fmla="*/ 648 w 648"/>
                <a:gd name="T9" fmla="*/ 632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1C1C1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gray">
            <a:xfrm>
              <a:off x="2768" y="2632"/>
              <a:ext cx="544" cy="680"/>
            </a:xfrm>
            <a:custGeom>
              <a:avLst/>
              <a:gdLst>
                <a:gd name="T0" fmla="*/ 0 w 544"/>
                <a:gd name="T1" fmla="*/ 16 h 680"/>
                <a:gd name="T2" fmla="*/ 256 w 544"/>
                <a:gd name="T3" fmla="*/ 528 h 680"/>
                <a:gd name="T4" fmla="*/ 264 w 544"/>
                <a:gd name="T5" fmla="*/ 680 h 680"/>
                <a:gd name="T6" fmla="*/ 448 w 544"/>
                <a:gd name="T7" fmla="*/ 624 h 680"/>
                <a:gd name="T8" fmla="*/ 544 w 544"/>
                <a:gd name="T9" fmla="*/ 576 h 680"/>
                <a:gd name="T10" fmla="*/ 112 w 544"/>
                <a:gd name="T11" fmla="*/ 0 h 680"/>
                <a:gd name="T12" fmla="*/ 0 w 544"/>
                <a:gd name="T13" fmla="*/ 16 h 6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rgbClr val="36A1B6">
                    <a:alpha val="18999"/>
                  </a:srgbClr>
                </a:gs>
                <a:gs pos="100000">
                  <a:srgbClr val="79C0C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3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5016937" y="2132944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7602481" y="2506061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2578539" y="3415206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7210097" y="3735771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4260192" y="4413688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4007727" y="3250432"/>
            <a:ext cx="3475639" cy="567339"/>
          </a:xfrm>
        </p:spPr>
        <p:txBody>
          <a:bodyPr/>
          <a:lstStyle>
            <a:lvl1pPr algn="ctr">
              <a:buNone/>
              <a:def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40390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观点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1168400" y="1624014"/>
            <a:ext cx="9855200" cy="4156075"/>
            <a:chOff x="576" y="768"/>
            <a:chExt cx="4656" cy="2618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104" y="1248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1453" y="768"/>
              <a:ext cx="2784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987E3">
                    <a:gamma/>
                    <a:shade val="60784"/>
                    <a:invGamma/>
                  </a:srgbClr>
                </a:gs>
                <a:gs pos="50000">
                  <a:srgbClr val="4987E3"/>
                </a:gs>
                <a:gs pos="100000">
                  <a:srgbClr val="4987E3">
                    <a:gamma/>
                    <a:shade val="60784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2" name="Group 7"/>
            <p:cNvGrpSpPr>
              <a:grpSpLocks/>
            </p:cNvGrpSpPr>
            <p:nvPr/>
          </p:nvGrpSpPr>
          <p:grpSpPr bwMode="auto">
            <a:xfrm>
              <a:off x="576" y="2428"/>
              <a:ext cx="936" cy="954"/>
              <a:chOff x="2016" y="1920"/>
              <a:chExt cx="1680" cy="1680"/>
            </a:xfrm>
          </p:grpSpPr>
          <p:sp>
            <p:nvSpPr>
              <p:cNvPr id="22" name="Oval 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D9520F"/>
                  </a:gs>
                  <a:gs pos="100000">
                    <a:srgbClr val="8A340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9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680 w 1321"/>
                  <a:gd name="T1" fmla="*/ 8 h 712"/>
                  <a:gd name="T2" fmla="*/ 688 w 1321"/>
                  <a:gd name="T3" fmla="*/ 9 h 712"/>
                  <a:gd name="T4" fmla="*/ 690 w 1321"/>
                  <a:gd name="T5" fmla="*/ 9 h 712"/>
                  <a:gd name="T6" fmla="*/ 687 w 1321"/>
                  <a:gd name="T7" fmla="*/ 10 h 712"/>
                  <a:gd name="T8" fmla="*/ 678 w 1321"/>
                  <a:gd name="T9" fmla="*/ 11 h 712"/>
                  <a:gd name="T10" fmla="*/ 664 w 1321"/>
                  <a:gd name="T11" fmla="*/ 11 h 712"/>
                  <a:gd name="T12" fmla="*/ 647 w 1321"/>
                  <a:gd name="T13" fmla="*/ 11 h 712"/>
                  <a:gd name="T14" fmla="*/ 624 w 1321"/>
                  <a:gd name="T15" fmla="*/ 12 h 712"/>
                  <a:gd name="T16" fmla="*/ 599 w 1321"/>
                  <a:gd name="T17" fmla="*/ 12 h 712"/>
                  <a:gd name="T18" fmla="*/ 570 w 1321"/>
                  <a:gd name="T19" fmla="*/ 12 h 712"/>
                  <a:gd name="T20" fmla="*/ 538 w 1321"/>
                  <a:gd name="T21" fmla="*/ 12 h 712"/>
                  <a:gd name="T22" fmla="*/ 505 w 1321"/>
                  <a:gd name="T23" fmla="*/ 13 h 712"/>
                  <a:gd name="T24" fmla="*/ 468 w 1321"/>
                  <a:gd name="T25" fmla="*/ 13 h 712"/>
                  <a:gd name="T26" fmla="*/ 431 w 1321"/>
                  <a:gd name="T27" fmla="*/ 13 h 712"/>
                  <a:gd name="T28" fmla="*/ 416 w 1321"/>
                  <a:gd name="T29" fmla="*/ 14 h 712"/>
                  <a:gd name="T30" fmla="*/ 249 w 1321"/>
                  <a:gd name="T31" fmla="*/ 14 h 712"/>
                  <a:gd name="T32" fmla="*/ 246 w 1321"/>
                  <a:gd name="T33" fmla="*/ 14 h 712"/>
                  <a:gd name="T34" fmla="*/ 214 w 1321"/>
                  <a:gd name="T35" fmla="*/ 13 h 712"/>
                  <a:gd name="T36" fmla="*/ 181 w 1321"/>
                  <a:gd name="T37" fmla="*/ 13 h 712"/>
                  <a:gd name="T38" fmla="*/ 153 w 1321"/>
                  <a:gd name="T39" fmla="*/ 13 h 712"/>
                  <a:gd name="T40" fmla="*/ 124 w 1321"/>
                  <a:gd name="T41" fmla="*/ 12 h 712"/>
                  <a:gd name="T42" fmla="*/ 99 w 1321"/>
                  <a:gd name="T43" fmla="*/ 12 h 712"/>
                  <a:gd name="T44" fmla="*/ 74 w 1321"/>
                  <a:gd name="T45" fmla="*/ 12 h 712"/>
                  <a:gd name="T46" fmla="*/ 56 w 1321"/>
                  <a:gd name="T47" fmla="*/ 12 h 712"/>
                  <a:gd name="T48" fmla="*/ 33 w 1321"/>
                  <a:gd name="T49" fmla="*/ 12 h 712"/>
                  <a:gd name="T50" fmla="*/ 26 w 1321"/>
                  <a:gd name="T51" fmla="*/ 11 h 712"/>
                  <a:gd name="T52" fmla="*/ 18 w 1321"/>
                  <a:gd name="T53" fmla="*/ 11 h 712"/>
                  <a:gd name="T54" fmla="*/ 6 w 1321"/>
                  <a:gd name="T55" fmla="*/ 11 h 712"/>
                  <a:gd name="T56" fmla="*/ 0 w 1321"/>
                  <a:gd name="T57" fmla="*/ 10 h 712"/>
                  <a:gd name="T58" fmla="*/ 0 w 1321"/>
                  <a:gd name="T59" fmla="*/ 10 h 712"/>
                  <a:gd name="T60" fmla="*/ 4 w 1321"/>
                  <a:gd name="T61" fmla="*/ 9 h 712"/>
                  <a:gd name="T62" fmla="*/ 16 w 1321"/>
                  <a:gd name="T63" fmla="*/ 9 h 712"/>
                  <a:gd name="T64" fmla="*/ 26 w 1321"/>
                  <a:gd name="T65" fmla="*/ 7 h 712"/>
                  <a:gd name="T66" fmla="*/ 52 w 1321"/>
                  <a:gd name="T67" fmla="*/ 5 h 712"/>
                  <a:gd name="T68" fmla="*/ 76 w 1321"/>
                  <a:gd name="T69" fmla="*/ 4 h 712"/>
                  <a:gd name="T70" fmla="*/ 108 w 1321"/>
                  <a:gd name="T71" fmla="*/ 4 h 712"/>
                  <a:gd name="T72" fmla="*/ 141 w 1321"/>
                  <a:gd name="T73" fmla="*/ 4 h 712"/>
                  <a:gd name="T74" fmla="*/ 178 w 1321"/>
                  <a:gd name="T75" fmla="*/ 4 h 712"/>
                  <a:gd name="T76" fmla="*/ 217 w 1321"/>
                  <a:gd name="T77" fmla="*/ 4 h 712"/>
                  <a:gd name="T78" fmla="*/ 260 w 1321"/>
                  <a:gd name="T79" fmla="*/ 4 h 712"/>
                  <a:gd name="T80" fmla="*/ 304 w 1321"/>
                  <a:gd name="T81" fmla="*/ 4 h 712"/>
                  <a:gd name="T82" fmla="*/ 349 w 1321"/>
                  <a:gd name="T83" fmla="*/ 0 h 712"/>
                  <a:gd name="T84" fmla="*/ 349 w 1321"/>
                  <a:gd name="T85" fmla="*/ 0 h 712"/>
                  <a:gd name="T86" fmla="*/ 396 w 1321"/>
                  <a:gd name="T87" fmla="*/ 4 h 712"/>
                  <a:gd name="T88" fmla="*/ 441 w 1321"/>
                  <a:gd name="T89" fmla="*/ 4 h 712"/>
                  <a:gd name="T90" fmla="*/ 486 w 1321"/>
                  <a:gd name="T91" fmla="*/ 4 h 712"/>
                  <a:gd name="T92" fmla="*/ 528 w 1321"/>
                  <a:gd name="T93" fmla="*/ 4 h 712"/>
                  <a:gd name="T94" fmla="*/ 565 w 1321"/>
                  <a:gd name="T95" fmla="*/ 4 h 712"/>
                  <a:gd name="T96" fmla="*/ 600 w 1321"/>
                  <a:gd name="T97" fmla="*/ 4 h 712"/>
                  <a:gd name="T98" fmla="*/ 631 w 1321"/>
                  <a:gd name="T99" fmla="*/ 4 h 712"/>
                  <a:gd name="T100" fmla="*/ 657 w 1321"/>
                  <a:gd name="T101" fmla="*/ 6 h 712"/>
                  <a:gd name="T102" fmla="*/ 680 w 1321"/>
                  <a:gd name="T103" fmla="*/ 8 h 712"/>
                  <a:gd name="T104" fmla="*/ 680 w 1321"/>
                  <a:gd name="T105" fmla="*/ 8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9520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4272" y="2400"/>
              <a:ext cx="960" cy="965"/>
              <a:chOff x="2016" y="1920"/>
              <a:chExt cx="1680" cy="1680"/>
            </a:xfrm>
          </p:grpSpPr>
          <p:sp>
            <p:nvSpPr>
              <p:cNvPr id="20" name="Oval 14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9CC769"/>
                  </a:gs>
                  <a:gs pos="100000">
                    <a:srgbClr val="26301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Freeform 15"/>
              <p:cNvSpPr>
                <a:spLocks/>
              </p:cNvSpPr>
              <p:nvPr/>
            </p:nvSpPr>
            <p:spPr bwMode="gray">
              <a:xfrm>
                <a:off x="2209" y="1948"/>
                <a:ext cx="1295" cy="634"/>
              </a:xfrm>
              <a:custGeom>
                <a:avLst/>
                <a:gdLst>
                  <a:gd name="T0" fmla="*/ 660 w 1321"/>
                  <a:gd name="T1" fmla="*/ 8 h 712"/>
                  <a:gd name="T2" fmla="*/ 671 w 1321"/>
                  <a:gd name="T3" fmla="*/ 9 h 712"/>
                  <a:gd name="T4" fmla="*/ 672 w 1321"/>
                  <a:gd name="T5" fmla="*/ 9 h 712"/>
                  <a:gd name="T6" fmla="*/ 670 w 1321"/>
                  <a:gd name="T7" fmla="*/ 10 h 712"/>
                  <a:gd name="T8" fmla="*/ 659 w 1321"/>
                  <a:gd name="T9" fmla="*/ 11 h 712"/>
                  <a:gd name="T10" fmla="*/ 646 w 1321"/>
                  <a:gd name="T11" fmla="*/ 11 h 712"/>
                  <a:gd name="T12" fmla="*/ 631 w 1321"/>
                  <a:gd name="T13" fmla="*/ 11 h 712"/>
                  <a:gd name="T14" fmla="*/ 609 w 1321"/>
                  <a:gd name="T15" fmla="*/ 12 h 712"/>
                  <a:gd name="T16" fmla="*/ 584 w 1321"/>
                  <a:gd name="T17" fmla="*/ 12 h 712"/>
                  <a:gd name="T18" fmla="*/ 556 w 1321"/>
                  <a:gd name="T19" fmla="*/ 12 h 712"/>
                  <a:gd name="T20" fmla="*/ 524 w 1321"/>
                  <a:gd name="T21" fmla="*/ 12 h 712"/>
                  <a:gd name="T22" fmla="*/ 491 w 1321"/>
                  <a:gd name="T23" fmla="*/ 13 h 712"/>
                  <a:gd name="T24" fmla="*/ 455 w 1321"/>
                  <a:gd name="T25" fmla="*/ 13 h 712"/>
                  <a:gd name="T26" fmla="*/ 419 w 1321"/>
                  <a:gd name="T27" fmla="*/ 13 h 712"/>
                  <a:gd name="T28" fmla="*/ 404 w 1321"/>
                  <a:gd name="T29" fmla="*/ 14 h 712"/>
                  <a:gd name="T30" fmla="*/ 243 w 1321"/>
                  <a:gd name="T31" fmla="*/ 14 h 712"/>
                  <a:gd name="T32" fmla="*/ 241 w 1321"/>
                  <a:gd name="T33" fmla="*/ 14 h 712"/>
                  <a:gd name="T34" fmla="*/ 208 w 1321"/>
                  <a:gd name="T35" fmla="*/ 13 h 712"/>
                  <a:gd name="T36" fmla="*/ 176 w 1321"/>
                  <a:gd name="T37" fmla="*/ 13 h 712"/>
                  <a:gd name="T38" fmla="*/ 149 w 1321"/>
                  <a:gd name="T39" fmla="*/ 13 h 712"/>
                  <a:gd name="T40" fmla="*/ 120 w 1321"/>
                  <a:gd name="T41" fmla="*/ 12 h 712"/>
                  <a:gd name="T42" fmla="*/ 96 w 1321"/>
                  <a:gd name="T43" fmla="*/ 12 h 712"/>
                  <a:gd name="T44" fmla="*/ 72 w 1321"/>
                  <a:gd name="T45" fmla="*/ 12 h 712"/>
                  <a:gd name="T46" fmla="*/ 55 w 1321"/>
                  <a:gd name="T47" fmla="*/ 12 h 712"/>
                  <a:gd name="T48" fmla="*/ 33 w 1321"/>
                  <a:gd name="T49" fmla="*/ 12 h 712"/>
                  <a:gd name="T50" fmla="*/ 25 w 1321"/>
                  <a:gd name="T51" fmla="*/ 11 h 712"/>
                  <a:gd name="T52" fmla="*/ 18 w 1321"/>
                  <a:gd name="T53" fmla="*/ 11 h 712"/>
                  <a:gd name="T54" fmla="*/ 6 w 1321"/>
                  <a:gd name="T55" fmla="*/ 11 h 712"/>
                  <a:gd name="T56" fmla="*/ 0 w 1321"/>
                  <a:gd name="T57" fmla="*/ 10 h 712"/>
                  <a:gd name="T58" fmla="*/ 0 w 1321"/>
                  <a:gd name="T59" fmla="*/ 10 h 712"/>
                  <a:gd name="T60" fmla="*/ 4 w 1321"/>
                  <a:gd name="T61" fmla="*/ 9 h 712"/>
                  <a:gd name="T62" fmla="*/ 16 w 1321"/>
                  <a:gd name="T63" fmla="*/ 9 h 712"/>
                  <a:gd name="T64" fmla="*/ 25 w 1321"/>
                  <a:gd name="T65" fmla="*/ 7 h 712"/>
                  <a:gd name="T66" fmla="*/ 51 w 1321"/>
                  <a:gd name="T67" fmla="*/ 5 h 712"/>
                  <a:gd name="T68" fmla="*/ 74 w 1321"/>
                  <a:gd name="T69" fmla="*/ 4 h 712"/>
                  <a:gd name="T70" fmla="*/ 105 w 1321"/>
                  <a:gd name="T71" fmla="*/ 4 h 712"/>
                  <a:gd name="T72" fmla="*/ 138 w 1321"/>
                  <a:gd name="T73" fmla="*/ 4 h 712"/>
                  <a:gd name="T74" fmla="*/ 173 w 1321"/>
                  <a:gd name="T75" fmla="*/ 4 h 712"/>
                  <a:gd name="T76" fmla="*/ 212 w 1321"/>
                  <a:gd name="T77" fmla="*/ 4 h 712"/>
                  <a:gd name="T78" fmla="*/ 253 w 1321"/>
                  <a:gd name="T79" fmla="*/ 4 h 712"/>
                  <a:gd name="T80" fmla="*/ 296 w 1321"/>
                  <a:gd name="T81" fmla="*/ 4 h 712"/>
                  <a:gd name="T82" fmla="*/ 339 w 1321"/>
                  <a:gd name="T83" fmla="*/ 0 h 712"/>
                  <a:gd name="T84" fmla="*/ 339 w 1321"/>
                  <a:gd name="T85" fmla="*/ 0 h 712"/>
                  <a:gd name="T86" fmla="*/ 386 w 1321"/>
                  <a:gd name="T87" fmla="*/ 4 h 712"/>
                  <a:gd name="T88" fmla="*/ 430 w 1321"/>
                  <a:gd name="T89" fmla="*/ 4 h 712"/>
                  <a:gd name="T90" fmla="*/ 473 w 1321"/>
                  <a:gd name="T91" fmla="*/ 4 h 712"/>
                  <a:gd name="T92" fmla="*/ 514 w 1321"/>
                  <a:gd name="T93" fmla="*/ 4 h 712"/>
                  <a:gd name="T94" fmla="*/ 551 w 1321"/>
                  <a:gd name="T95" fmla="*/ 4 h 712"/>
                  <a:gd name="T96" fmla="*/ 585 w 1321"/>
                  <a:gd name="T97" fmla="*/ 4 h 712"/>
                  <a:gd name="T98" fmla="*/ 615 w 1321"/>
                  <a:gd name="T99" fmla="*/ 4 h 712"/>
                  <a:gd name="T100" fmla="*/ 640 w 1321"/>
                  <a:gd name="T101" fmla="*/ 6 h 712"/>
                  <a:gd name="T102" fmla="*/ 660 w 1321"/>
                  <a:gd name="T103" fmla="*/ 8 h 712"/>
                  <a:gd name="T104" fmla="*/ 660 w 1321"/>
                  <a:gd name="T105" fmla="*/ 8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9CC76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18"/>
            <p:cNvGrpSpPr>
              <a:grpSpLocks/>
            </p:cNvGrpSpPr>
            <p:nvPr/>
          </p:nvGrpSpPr>
          <p:grpSpPr bwMode="auto">
            <a:xfrm>
              <a:off x="1776" y="2428"/>
              <a:ext cx="960" cy="958"/>
              <a:chOff x="2016" y="1920"/>
              <a:chExt cx="1680" cy="1680"/>
            </a:xfrm>
          </p:grpSpPr>
          <p:sp>
            <p:nvSpPr>
              <p:cNvPr id="18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C53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Freeform 20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660 w 1321"/>
                  <a:gd name="T1" fmla="*/ 7 h 712"/>
                  <a:gd name="T2" fmla="*/ 671 w 1321"/>
                  <a:gd name="T3" fmla="*/ 8 h 712"/>
                  <a:gd name="T4" fmla="*/ 672 w 1321"/>
                  <a:gd name="T5" fmla="*/ 9 h 712"/>
                  <a:gd name="T6" fmla="*/ 670 w 1321"/>
                  <a:gd name="T7" fmla="*/ 10 h 712"/>
                  <a:gd name="T8" fmla="*/ 659 w 1321"/>
                  <a:gd name="T9" fmla="*/ 10 h 712"/>
                  <a:gd name="T10" fmla="*/ 646 w 1321"/>
                  <a:gd name="T11" fmla="*/ 11 h 712"/>
                  <a:gd name="T12" fmla="*/ 631 w 1321"/>
                  <a:gd name="T13" fmla="*/ 11 h 712"/>
                  <a:gd name="T14" fmla="*/ 609 w 1321"/>
                  <a:gd name="T15" fmla="*/ 11 h 712"/>
                  <a:gd name="T16" fmla="*/ 584 w 1321"/>
                  <a:gd name="T17" fmla="*/ 11 h 712"/>
                  <a:gd name="T18" fmla="*/ 556 w 1321"/>
                  <a:gd name="T19" fmla="*/ 12 h 712"/>
                  <a:gd name="T20" fmla="*/ 524 w 1321"/>
                  <a:gd name="T21" fmla="*/ 12 h 712"/>
                  <a:gd name="T22" fmla="*/ 491 w 1321"/>
                  <a:gd name="T23" fmla="*/ 12 h 712"/>
                  <a:gd name="T24" fmla="*/ 455 w 1321"/>
                  <a:gd name="T25" fmla="*/ 12 h 712"/>
                  <a:gd name="T26" fmla="*/ 419 w 1321"/>
                  <a:gd name="T27" fmla="*/ 12 h 712"/>
                  <a:gd name="T28" fmla="*/ 404 w 1321"/>
                  <a:gd name="T29" fmla="*/ 12 h 712"/>
                  <a:gd name="T30" fmla="*/ 243 w 1321"/>
                  <a:gd name="T31" fmla="*/ 12 h 712"/>
                  <a:gd name="T32" fmla="*/ 241 w 1321"/>
                  <a:gd name="T33" fmla="*/ 12 h 712"/>
                  <a:gd name="T34" fmla="*/ 208 w 1321"/>
                  <a:gd name="T35" fmla="*/ 12 h 712"/>
                  <a:gd name="T36" fmla="*/ 176 w 1321"/>
                  <a:gd name="T37" fmla="*/ 12 h 712"/>
                  <a:gd name="T38" fmla="*/ 149 w 1321"/>
                  <a:gd name="T39" fmla="*/ 12 h 712"/>
                  <a:gd name="T40" fmla="*/ 120 w 1321"/>
                  <a:gd name="T41" fmla="*/ 12 h 712"/>
                  <a:gd name="T42" fmla="*/ 96 w 1321"/>
                  <a:gd name="T43" fmla="*/ 12 h 712"/>
                  <a:gd name="T44" fmla="*/ 72 w 1321"/>
                  <a:gd name="T45" fmla="*/ 12 h 712"/>
                  <a:gd name="T46" fmla="*/ 55 w 1321"/>
                  <a:gd name="T47" fmla="*/ 11 h 712"/>
                  <a:gd name="T48" fmla="*/ 33 w 1321"/>
                  <a:gd name="T49" fmla="*/ 11 h 712"/>
                  <a:gd name="T50" fmla="*/ 25 w 1321"/>
                  <a:gd name="T51" fmla="*/ 11 h 712"/>
                  <a:gd name="T52" fmla="*/ 18 w 1321"/>
                  <a:gd name="T53" fmla="*/ 11 h 712"/>
                  <a:gd name="T54" fmla="*/ 6 w 1321"/>
                  <a:gd name="T55" fmla="*/ 10 h 712"/>
                  <a:gd name="T56" fmla="*/ 0 w 1321"/>
                  <a:gd name="T57" fmla="*/ 10 h 712"/>
                  <a:gd name="T58" fmla="*/ 0 w 1321"/>
                  <a:gd name="T59" fmla="*/ 10 h 712"/>
                  <a:gd name="T60" fmla="*/ 4 w 1321"/>
                  <a:gd name="T61" fmla="*/ 9 h 712"/>
                  <a:gd name="T62" fmla="*/ 16 w 1321"/>
                  <a:gd name="T63" fmla="*/ 8 h 712"/>
                  <a:gd name="T64" fmla="*/ 25 w 1321"/>
                  <a:gd name="T65" fmla="*/ 7 h 712"/>
                  <a:gd name="T66" fmla="*/ 51 w 1321"/>
                  <a:gd name="T67" fmla="*/ 5 h 712"/>
                  <a:gd name="T68" fmla="*/ 74 w 1321"/>
                  <a:gd name="T69" fmla="*/ 4 h 712"/>
                  <a:gd name="T70" fmla="*/ 105 w 1321"/>
                  <a:gd name="T71" fmla="*/ 4 h 712"/>
                  <a:gd name="T72" fmla="*/ 138 w 1321"/>
                  <a:gd name="T73" fmla="*/ 4 h 712"/>
                  <a:gd name="T74" fmla="*/ 173 w 1321"/>
                  <a:gd name="T75" fmla="*/ 4 h 712"/>
                  <a:gd name="T76" fmla="*/ 212 w 1321"/>
                  <a:gd name="T77" fmla="*/ 4 h 712"/>
                  <a:gd name="T78" fmla="*/ 253 w 1321"/>
                  <a:gd name="T79" fmla="*/ 4 h 712"/>
                  <a:gd name="T80" fmla="*/ 296 w 1321"/>
                  <a:gd name="T81" fmla="*/ 4 h 712"/>
                  <a:gd name="T82" fmla="*/ 339 w 1321"/>
                  <a:gd name="T83" fmla="*/ 0 h 712"/>
                  <a:gd name="T84" fmla="*/ 339 w 1321"/>
                  <a:gd name="T85" fmla="*/ 0 h 712"/>
                  <a:gd name="T86" fmla="*/ 386 w 1321"/>
                  <a:gd name="T87" fmla="*/ 4 h 712"/>
                  <a:gd name="T88" fmla="*/ 430 w 1321"/>
                  <a:gd name="T89" fmla="*/ 4 h 712"/>
                  <a:gd name="T90" fmla="*/ 473 w 1321"/>
                  <a:gd name="T91" fmla="*/ 4 h 712"/>
                  <a:gd name="T92" fmla="*/ 514 w 1321"/>
                  <a:gd name="T93" fmla="*/ 4 h 712"/>
                  <a:gd name="T94" fmla="*/ 551 w 1321"/>
                  <a:gd name="T95" fmla="*/ 4 h 712"/>
                  <a:gd name="T96" fmla="*/ 585 w 1321"/>
                  <a:gd name="T97" fmla="*/ 4 h 712"/>
                  <a:gd name="T98" fmla="*/ 615 w 1321"/>
                  <a:gd name="T99" fmla="*/ 4 h 712"/>
                  <a:gd name="T100" fmla="*/ 640 w 1321"/>
                  <a:gd name="T101" fmla="*/ 6 h 712"/>
                  <a:gd name="T102" fmla="*/ 660 w 1321"/>
                  <a:gd name="T103" fmla="*/ 7 h 712"/>
                  <a:gd name="T104" fmla="*/ 660 w 1321"/>
                  <a:gd name="T105" fmla="*/ 7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6A1B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24"/>
            <p:cNvGrpSpPr>
              <a:grpSpLocks/>
            </p:cNvGrpSpPr>
            <p:nvPr/>
          </p:nvGrpSpPr>
          <p:grpSpPr bwMode="auto">
            <a:xfrm>
              <a:off x="3072" y="2400"/>
              <a:ext cx="960" cy="958"/>
              <a:chOff x="2016" y="1920"/>
              <a:chExt cx="1680" cy="1680"/>
            </a:xfrm>
          </p:grpSpPr>
          <p:sp>
            <p:nvSpPr>
              <p:cNvPr id="16" name="Oval 2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4987E3"/>
                  </a:gs>
                  <a:gs pos="100000">
                    <a:srgbClr val="26457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26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660 w 1321"/>
                  <a:gd name="T1" fmla="*/ 7 h 712"/>
                  <a:gd name="T2" fmla="*/ 671 w 1321"/>
                  <a:gd name="T3" fmla="*/ 8 h 712"/>
                  <a:gd name="T4" fmla="*/ 672 w 1321"/>
                  <a:gd name="T5" fmla="*/ 9 h 712"/>
                  <a:gd name="T6" fmla="*/ 670 w 1321"/>
                  <a:gd name="T7" fmla="*/ 10 h 712"/>
                  <a:gd name="T8" fmla="*/ 659 w 1321"/>
                  <a:gd name="T9" fmla="*/ 10 h 712"/>
                  <a:gd name="T10" fmla="*/ 646 w 1321"/>
                  <a:gd name="T11" fmla="*/ 11 h 712"/>
                  <a:gd name="T12" fmla="*/ 631 w 1321"/>
                  <a:gd name="T13" fmla="*/ 11 h 712"/>
                  <a:gd name="T14" fmla="*/ 609 w 1321"/>
                  <a:gd name="T15" fmla="*/ 11 h 712"/>
                  <a:gd name="T16" fmla="*/ 584 w 1321"/>
                  <a:gd name="T17" fmla="*/ 11 h 712"/>
                  <a:gd name="T18" fmla="*/ 556 w 1321"/>
                  <a:gd name="T19" fmla="*/ 12 h 712"/>
                  <a:gd name="T20" fmla="*/ 524 w 1321"/>
                  <a:gd name="T21" fmla="*/ 12 h 712"/>
                  <a:gd name="T22" fmla="*/ 491 w 1321"/>
                  <a:gd name="T23" fmla="*/ 12 h 712"/>
                  <a:gd name="T24" fmla="*/ 455 w 1321"/>
                  <a:gd name="T25" fmla="*/ 12 h 712"/>
                  <a:gd name="T26" fmla="*/ 419 w 1321"/>
                  <a:gd name="T27" fmla="*/ 12 h 712"/>
                  <a:gd name="T28" fmla="*/ 404 w 1321"/>
                  <a:gd name="T29" fmla="*/ 12 h 712"/>
                  <a:gd name="T30" fmla="*/ 243 w 1321"/>
                  <a:gd name="T31" fmla="*/ 12 h 712"/>
                  <a:gd name="T32" fmla="*/ 241 w 1321"/>
                  <a:gd name="T33" fmla="*/ 12 h 712"/>
                  <a:gd name="T34" fmla="*/ 208 w 1321"/>
                  <a:gd name="T35" fmla="*/ 12 h 712"/>
                  <a:gd name="T36" fmla="*/ 176 w 1321"/>
                  <a:gd name="T37" fmla="*/ 12 h 712"/>
                  <a:gd name="T38" fmla="*/ 149 w 1321"/>
                  <a:gd name="T39" fmla="*/ 12 h 712"/>
                  <a:gd name="T40" fmla="*/ 120 w 1321"/>
                  <a:gd name="T41" fmla="*/ 12 h 712"/>
                  <a:gd name="T42" fmla="*/ 96 w 1321"/>
                  <a:gd name="T43" fmla="*/ 12 h 712"/>
                  <a:gd name="T44" fmla="*/ 72 w 1321"/>
                  <a:gd name="T45" fmla="*/ 12 h 712"/>
                  <a:gd name="T46" fmla="*/ 55 w 1321"/>
                  <a:gd name="T47" fmla="*/ 11 h 712"/>
                  <a:gd name="T48" fmla="*/ 33 w 1321"/>
                  <a:gd name="T49" fmla="*/ 11 h 712"/>
                  <a:gd name="T50" fmla="*/ 25 w 1321"/>
                  <a:gd name="T51" fmla="*/ 11 h 712"/>
                  <a:gd name="T52" fmla="*/ 18 w 1321"/>
                  <a:gd name="T53" fmla="*/ 11 h 712"/>
                  <a:gd name="T54" fmla="*/ 6 w 1321"/>
                  <a:gd name="T55" fmla="*/ 10 h 712"/>
                  <a:gd name="T56" fmla="*/ 0 w 1321"/>
                  <a:gd name="T57" fmla="*/ 10 h 712"/>
                  <a:gd name="T58" fmla="*/ 0 w 1321"/>
                  <a:gd name="T59" fmla="*/ 10 h 712"/>
                  <a:gd name="T60" fmla="*/ 4 w 1321"/>
                  <a:gd name="T61" fmla="*/ 9 h 712"/>
                  <a:gd name="T62" fmla="*/ 16 w 1321"/>
                  <a:gd name="T63" fmla="*/ 8 h 712"/>
                  <a:gd name="T64" fmla="*/ 25 w 1321"/>
                  <a:gd name="T65" fmla="*/ 7 h 712"/>
                  <a:gd name="T66" fmla="*/ 51 w 1321"/>
                  <a:gd name="T67" fmla="*/ 5 h 712"/>
                  <a:gd name="T68" fmla="*/ 74 w 1321"/>
                  <a:gd name="T69" fmla="*/ 4 h 712"/>
                  <a:gd name="T70" fmla="*/ 105 w 1321"/>
                  <a:gd name="T71" fmla="*/ 4 h 712"/>
                  <a:gd name="T72" fmla="*/ 138 w 1321"/>
                  <a:gd name="T73" fmla="*/ 4 h 712"/>
                  <a:gd name="T74" fmla="*/ 173 w 1321"/>
                  <a:gd name="T75" fmla="*/ 4 h 712"/>
                  <a:gd name="T76" fmla="*/ 212 w 1321"/>
                  <a:gd name="T77" fmla="*/ 4 h 712"/>
                  <a:gd name="T78" fmla="*/ 253 w 1321"/>
                  <a:gd name="T79" fmla="*/ 4 h 712"/>
                  <a:gd name="T80" fmla="*/ 296 w 1321"/>
                  <a:gd name="T81" fmla="*/ 4 h 712"/>
                  <a:gd name="T82" fmla="*/ 339 w 1321"/>
                  <a:gd name="T83" fmla="*/ 0 h 712"/>
                  <a:gd name="T84" fmla="*/ 339 w 1321"/>
                  <a:gd name="T85" fmla="*/ 0 h 712"/>
                  <a:gd name="T86" fmla="*/ 386 w 1321"/>
                  <a:gd name="T87" fmla="*/ 4 h 712"/>
                  <a:gd name="T88" fmla="*/ 430 w 1321"/>
                  <a:gd name="T89" fmla="*/ 4 h 712"/>
                  <a:gd name="T90" fmla="*/ 473 w 1321"/>
                  <a:gd name="T91" fmla="*/ 4 h 712"/>
                  <a:gd name="T92" fmla="*/ 514 w 1321"/>
                  <a:gd name="T93" fmla="*/ 4 h 712"/>
                  <a:gd name="T94" fmla="*/ 551 w 1321"/>
                  <a:gd name="T95" fmla="*/ 4 h 712"/>
                  <a:gd name="T96" fmla="*/ 585 w 1321"/>
                  <a:gd name="T97" fmla="*/ 4 h 712"/>
                  <a:gd name="T98" fmla="*/ 615 w 1321"/>
                  <a:gd name="T99" fmla="*/ 4 h 712"/>
                  <a:gd name="T100" fmla="*/ 640 w 1321"/>
                  <a:gd name="T101" fmla="*/ 6 h 712"/>
                  <a:gd name="T102" fmla="*/ 660 w 1321"/>
                  <a:gd name="T103" fmla="*/ 7 h 712"/>
                  <a:gd name="T104" fmla="*/ 660 w 1321"/>
                  <a:gd name="T105" fmla="*/ 7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4987E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1597572" y="4939206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8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4183116" y="4939206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6936827" y="4939206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9480331" y="4939206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3562902" y="1713678"/>
            <a:ext cx="4841985" cy="3989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2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4827939" y="3084184"/>
            <a:ext cx="228388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081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4331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详细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91"/>
          <p:cNvGrpSpPr>
            <a:grpSpLocks/>
          </p:cNvGrpSpPr>
          <p:nvPr/>
        </p:nvGrpSpPr>
        <p:grpSpPr bwMode="auto">
          <a:xfrm>
            <a:off x="1576917" y="2173288"/>
            <a:ext cx="2885016" cy="3160712"/>
            <a:chOff x="745" y="1369"/>
            <a:chExt cx="1363" cy="1991"/>
          </a:xfrm>
        </p:grpSpPr>
        <p:sp>
          <p:nvSpPr>
            <p:cNvPr id="7" name="AutoShape 92"/>
            <p:cNvSpPr>
              <a:spLocks noChangeArrowheads="1"/>
            </p:cNvSpPr>
            <p:nvPr/>
          </p:nvSpPr>
          <p:spPr bwMode="gray">
            <a:xfrm>
              <a:off x="745" y="156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>
              <a:prstShdw prst="shdw12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AutoShape 93"/>
            <p:cNvSpPr>
              <a:spLocks noChangeArrowheads="1"/>
            </p:cNvSpPr>
            <p:nvPr/>
          </p:nvSpPr>
          <p:spPr bwMode="gray">
            <a:xfrm>
              <a:off x="766" y="156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AutoShape 94"/>
            <p:cNvSpPr>
              <a:spLocks noChangeArrowheads="1"/>
            </p:cNvSpPr>
            <p:nvPr/>
          </p:nvSpPr>
          <p:spPr bwMode="gray">
            <a:xfrm>
              <a:off x="777" y="286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AutoShape 95"/>
            <p:cNvSpPr>
              <a:spLocks noChangeArrowheads="1"/>
            </p:cNvSpPr>
            <p:nvPr/>
          </p:nvSpPr>
          <p:spPr bwMode="gray">
            <a:xfrm>
              <a:off x="777" y="157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Group 96"/>
            <p:cNvGrpSpPr>
              <a:grpSpLocks/>
            </p:cNvGrpSpPr>
            <p:nvPr/>
          </p:nvGrpSpPr>
          <p:grpSpPr bwMode="auto">
            <a:xfrm>
              <a:off x="1214" y="1369"/>
              <a:ext cx="405" cy="392"/>
              <a:chOff x="1289" y="587"/>
              <a:chExt cx="668" cy="647"/>
            </a:xfrm>
          </p:grpSpPr>
          <p:sp>
            <p:nvSpPr>
              <p:cNvPr id="13" name="Oval 97"/>
              <p:cNvSpPr>
                <a:spLocks noChangeArrowheads="1"/>
              </p:cNvSpPr>
              <p:nvPr/>
            </p:nvSpPr>
            <p:spPr bwMode="gray">
              <a:xfrm>
                <a:off x="1289" y="670"/>
                <a:ext cx="668" cy="4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Oval 9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Oval 99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Oval 100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Oval 101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Text Box 102"/>
            <p:cNvSpPr txBox="1">
              <a:spLocks noChangeArrowheads="1"/>
            </p:cNvSpPr>
            <p:nvPr/>
          </p:nvSpPr>
          <p:spPr bwMode="gray">
            <a:xfrm>
              <a:off x="1331" y="1424"/>
              <a:ext cx="162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2000" b="1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Group 104"/>
          <p:cNvGrpSpPr>
            <a:grpSpLocks/>
          </p:cNvGrpSpPr>
          <p:nvPr/>
        </p:nvGrpSpPr>
        <p:grpSpPr bwMode="auto">
          <a:xfrm>
            <a:off x="7884584" y="2170113"/>
            <a:ext cx="2885016" cy="3160712"/>
            <a:chOff x="3725" y="1367"/>
            <a:chExt cx="1363" cy="1991"/>
          </a:xfrm>
        </p:grpSpPr>
        <p:sp>
          <p:nvSpPr>
            <p:cNvPr id="19" name="AutoShape 105"/>
            <p:cNvSpPr>
              <a:spLocks noChangeArrowheads="1"/>
            </p:cNvSpPr>
            <p:nvPr/>
          </p:nvSpPr>
          <p:spPr bwMode="gray">
            <a:xfrm>
              <a:off x="3725" y="155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>
              <a:prstShdw prst="shdw11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AutoShape 106"/>
            <p:cNvSpPr>
              <a:spLocks noChangeArrowheads="1"/>
            </p:cNvSpPr>
            <p:nvPr/>
          </p:nvSpPr>
          <p:spPr bwMode="gray">
            <a:xfrm>
              <a:off x="3746" y="156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AutoShape 107"/>
            <p:cNvSpPr>
              <a:spLocks noChangeArrowheads="1"/>
            </p:cNvSpPr>
            <p:nvPr/>
          </p:nvSpPr>
          <p:spPr bwMode="gray">
            <a:xfrm>
              <a:off x="3757" y="286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AutoShape 108"/>
            <p:cNvSpPr>
              <a:spLocks noChangeArrowheads="1"/>
            </p:cNvSpPr>
            <p:nvPr/>
          </p:nvSpPr>
          <p:spPr bwMode="gray">
            <a:xfrm>
              <a:off x="3757" y="157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" name="Group 109"/>
            <p:cNvGrpSpPr>
              <a:grpSpLocks/>
            </p:cNvGrpSpPr>
            <p:nvPr/>
          </p:nvGrpSpPr>
          <p:grpSpPr bwMode="auto">
            <a:xfrm>
              <a:off x="4194" y="1367"/>
              <a:ext cx="405" cy="392"/>
              <a:chOff x="1289" y="587"/>
              <a:chExt cx="668" cy="647"/>
            </a:xfrm>
          </p:grpSpPr>
          <p:sp>
            <p:nvSpPr>
              <p:cNvPr id="25" name="Oval 110"/>
              <p:cNvSpPr>
                <a:spLocks noChangeArrowheads="1"/>
              </p:cNvSpPr>
              <p:nvPr/>
            </p:nvSpPr>
            <p:spPr bwMode="gray">
              <a:xfrm>
                <a:off x="1289" y="670"/>
                <a:ext cx="668" cy="4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Oval 1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Oval 112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Oval 113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Oval 114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Text Box 115"/>
            <p:cNvSpPr txBox="1">
              <a:spLocks noChangeArrowheads="1"/>
            </p:cNvSpPr>
            <p:nvPr/>
          </p:nvSpPr>
          <p:spPr bwMode="gray">
            <a:xfrm>
              <a:off x="4311" y="1422"/>
              <a:ext cx="162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30" name="Group 117"/>
          <p:cNvGrpSpPr>
            <a:grpSpLocks/>
          </p:cNvGrpSpPr>
          <p:nvPr/>
        </p:nvGrpSpPr>
        <p:grpSpPr bwMode="auto">
          <a:xfrm>
            <a:off x="4726517" y="2173288"/>
            <a:ext cx="2885016" cy="3160712"/>
            <a:chOff x="2256" y="1157"/>
            <a:chExt cx="1363" cy="1991"/>
          </a:xfrm>
        </p:grpSpPr>
        <p:sp>
          <p:nvSpPr>
            <p:cNvPr id="31" name="AutoShape 118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AutoShape 119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AutoShape 120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AutoShape 121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Oval 122"/>
            <p:cNvSpPr>
              <a:spLocks noChangeArrowheads="1"/>
            </p:cNvSpPr>
            <p:nvPr/>
          </p:nvSpPr>
          <p:spPr bwMode="gray">
            <a:xfrm>
              <a:off x="2725" y="1207"/>
              <a:ext cx="405" cy="3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Oval 123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Oval 124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Oval 125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Oval 126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 Box 127"/>
            <p:cNvSpPr txBox="1">
              <a:spLocks noChangeArrowheads="1"/>
            </p:cNvSpPr>
            <p:nvPr/>
          </p:nvSpPr>
          <p:spPr bwMode="gray">
            <a:xfrm>
              <a:off x="2842" y="1212"/>
              <a:ext cx="162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2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4841276" y="2806483"/>
            <a:ext cx="2614073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3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702177" y="2806483"/>
            <a:ext cx="2614073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4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8008388" y="2806483"/>
            <a:ext cx="2614073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67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625601" y="3228976"/>
            <a:ext cx="2874433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8"/>
          <p:cNvSpPr>
            <a:spLocks/>
          </p:cNvSpPr>
          <p:nvPr/>
        </p:nvSpPr>
        <p:spPr bwMode="gray">
          <a:xfrm>
            <a:off x="4241800" y="3135313"/>
            <a:ext cx="1134533" cy="1185862"/>
          </a:xfrm>
          <a:custGeom>
            <a:avLst/>
            <a:gdLst>
              <a:gd name="T0" fmla="*/ 2147483646 w 580"/>
              <a:gd name="T1" fmla="*/ 0 h 798"/>
              <a:gd name="T2" fmla="*/ 2147483646 w 580"/>
              <a:gd name="T3" fmla="*/ 2147483646 h 798"/>
              <a:gd name="T4" fmla="*/ 2147483646 w 580"/>
              <a:gd name="T5" fmla="*/ 2147483646 h 798"/>
              <a:gd name="T6" fmla="*/ 2147483646 w 580"/>
              <a:gd name="T7" fmla="*/ 2147483646 h 798"/>
              <a:gd name="T8" fmla="*/ 2147483646 w 580"/>
              <a:gd name="T9" fmla="*/ 2147483646 h 798"/>
              <a:gd name="T10" fmla="*/ 2147483646 w 580"/>
              <a:gd name="T11" fmla="*/ 2147483646 h 798"/>
              <a:gd name="T12" fmla="*/ 2147483646 w 580"/>
              <a:gd name="T13" fmla="*/ 2147483646 h 798"/>
              <a:gd name="T14" fmla="*/ 2147483646 w 580"/>
              <a:gd name="T15" fmla="*/ 2147483646 h 798"/>
              <a:gd name="T16" fmla="*/ 2147483646 w 580"/>
              <a:gd name="T17" fmla="*/ 2147483646 h 798"/>
              <a:gd name="T18" fmla="*/ 2147483646 w 580"/>
              <a:gd name="T19" fmla="*/ 2147483646 h 798"/>
              <a:gd name="T20" fmla="*/ 2147483646 w 580"/>
              <a:gd name="T21" fmla="*/ 2147483646 h 798"/>
              <a:gd name="T22" fmla="*/ 2147483646 w 580"/>
              <a:gd name="T23" fmla="*/ 2147483646 h 798"/>
              <a:gd name="T24" fmla="*/ 0 w 580"/>
              <a:gd name="T25" fmla="*/ 2147483646 h 798"/>
              <a:gd name="T26" fmla="*/ 2147483646 w 580"/>
              <a:gd name="T27" fmla="*/ 2147483646 h 798"/>
              <a:gd name="T28" fmla="*/ 2147483646 w 580"/>
              <a:gd name="T29" fmla="*/ 2147483646 h 798"/>
              <a:gd name="T30" fmla="*/ 2147483646 w 580"/>
              <a:gd name="T31" fmla="*/ 2147483646 h 798"/>
              <a:gd name="T32" fmla="*/ 2147483646 w 580"/>
              <a:gd name="T33" fmla="*/ 2147483646 h 798"/>
              <a:gd name="T34" fmla="*/ 2147483646 w 580"/>
              <a:gd name="T35" fmla="*/ 2147483646 h 798"/>
              <a:gd name="T36" fmla="*/ 2147483646 w 580"/>
              <a:gd name="T37" fmla="*/ 2147483646 h 798"/>
              <a:gd name="T38" fmla="*/ 2147483646 w 580"/>
              <a:gd name="T39" fmla="*/ 2147483646 h 798"/>
              <a:gd name="T40" fmla="*/ 2147483646 w 580"/>
              <a:gd name="T41" fmla="*/ 2147483646 h 798"/>
              <a:gd name="T42" fmla="*/ 2147483646 w 580"/>
              <a:gd name="T43" fmla="*/ 2147483646 h 798"/>
              <a:gd name="T44" fmla="*/ 2147483646 w 580"/>
              <a:gd name="T45" fmla="*/ 2147483646 h 798"/>
              <a:gd name="T46" fmla="*/ 2147483646 w 580"/>
              <a:gd name="T47" fmla="*/ 2147483646 h 798"/>
              <a:gd name="T48" fmla="*/ 2147483646 w 580"/>
              <a:gd name="T49" fmla="*/ 2147483646 h 798"/>
              <a:gd name="T50" fmla="*/ 2147483646 w 580"/>
              <a:gd name="T51" fmla="*/ 2147483646 h 798"/>
              <a:gd name="T52" fmla="*/ 2147483646 w 580"/>
              <a:gd name="T53" fmla="*/ 0 h 798"/>
              <a:gd name="T54" fmla="*/ 2147483646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D9520F"/>
              </a:gs>
              <a:gs pos="100000">
                <a:srgbClr val="F3C8B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AutoShape 9"/>
          <p:cNvSpPr>
            <a:spLocks noChangeAspect="1" noChangeArrowheads="1" noTextEdit="1"/>
          </p:cNvSpPr>
          <p:nvPr/>
        </p:nvSpPr>
        <p:spPr bwMode="gray">
          <a:xfrm flipH="1">
            <a:off x="6311900" y="3132138"/>
            <a:ext cx="114300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4021667" y="1582738"/>
            <a:ext cx="3769784" cy="1528762"/>
            <a:chOff x="1997" y="1314"/>
            <a:chExt cx="1889" cy="1009"/>
          </a:xfrm>
        </p:grpSpPr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5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A4E5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D3E6BD"/>
                  </a:gs>
                  <a:gs pos="100000">
                    <a:srgbClr val="9CC76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223E69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47" cy="824"/>
            </a:xfrm>
            <a:prstGeom prst="ellipse">
              <a:avLst/>
            </a:prstGeom>
            <a:gradFill rotWithShape="1">
              <a:gsLst>
                <a:gs pos="0">
                  <a:srgbClr val="4987E3">
                    <a:alpha val="0"/>
                  </a:srgbClr>
                </a:gs>
                <a:gs pos="100000">
                  <a:srgbClr val="BFD5F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3A6BB4"/>
                </a:gs>
                <a:gs pos="100000">
                  <a:srgbClr val="4987E3">
                    <a:alpha val="48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4987E3">
                    <a:alpha val="37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7183968" y="3228976"/>
            <a:ext cx="2874433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10"/>
          <p:cNvSpPr>
            <a:spLocks/>
          </p:cNvSpPr>
          <p:nvPr/>
        </p:nvSpPr>
        <p:spPr bwMode="gray">
          <a:xfrm flipH="1">
            <a:off x="6318252" y="3135313"/>
            <a:ext cx="1136649" cy="1185862"/>
          </a:xfrm>
          <a:custGeom>
            <a:avLst/>
            <a:gdLst>
              <a:gd name="T0" fmla="*/ 2147483646 w 580"/>
              <a:gd name="T1" fmla="*/ 0 h 798"/>
              <a:gd name="T2" fmla="*/ 2147483646 w 580"/>
              <a:gd name="T3" fmla="*/ 2147483646 h 798"/>
              <a:gd name="T4" fmla="*/ 2147483646 w 580"/>
              <a:gd name="T5" fmla="*/ 2147483646 h 798"/>
              <a:gd name="T6" fmla="*/ 2147483646 w 580"/>
              <a:gd name="T7" fmla="*/ 2147483646 h 798"/>
              <a:gd name="T8" fmla="*/ 2147483646 w 580"/>
              <a:gd name="T9" fmla="*/ 2147483646 h 798"/>
              <a:gd name="T10" fmla="*/ 2147483646 w 580"/>
              <a:gd name="T11" fmla="*/ 2147483646 h 798"/>
              <a:gd name="T12" fmla="*/ 2147483646 w 580"/>
              <a:gd name="T13" fmla="*/ 2147483646 h 798"/>
              <a:gd name="T14" fmla="*/ 2147483646 w 580"/>
              <a:gd name="T15" fmla="*/ 2147483646 h 798"/>
              <a:gd name="T16" fmla="*/ 2147483646 w 580"/>
              <a:gd name="T17" fmla="*/ 2147483646 h 798"/>
              <a:gd name="T18" fmla="*/ 2147483646 w 580"/>
              <a:gd name="T19" fmla="*/ 2147483646 h 798"/>
              <a:gd name="T20" fmla="*/ 2147483646 w 580"/>
              <a:gd name="T21" fmla="*/ 2147483646 h 798"/>
              <a:gd name="T22" fmla="*/ 2147483646 w 580"/>
              <a:gd name="T23" fmla="*/ 2147483646 h 798"/>
              <a:gd name="T24" fmla="*/ 0 w 580"/>
              <a:gd name="T25" fmla="*/ 2147483646 h 798"/>
              <a:gd name="T26" fmla="*/ 2147483646 w 580"/>
              <a:gd name="T27" fmla="*/ 2147483646 h 798"/>
              <a:gd name="T28" fmla="*/ 2147483646 w 580"/>
              <a:gd name="T29" fmla="*/ 2147483646 h 798"/>
              <a:gd name="T30" fmla="*/ 2147483646 w 580"/>
              <a:gd name="T31" fmla="*/ 2147483646 h 798"/>
              <a:gd name="T32" fmla="*/ 2147483646 w 580"/>
              <a:gd name="T33" fmla="*/ 2147483646 h 798"/>
              <a:gd name="T34" fmla="*/ 2147483646 w 580"/>
              <a:gd name="T35" fmla="*/ 2147483646 h 798"/>
              <a:gd name="T36" fmla="*/ 2147483646 w 580"/>
              <a:gd name="T37" fmla="*/ 2147483646 h 798"/>
              <a:gd name="T38" fmla="*/ 2147483646 w 580"/>
              <a:gd name="T39" fmla="*/ 2147483646 h 798"/>
              <a:gd name="T40" fmla="*/ 2147483646 w 580"/>
              <a:gd name="T41" fmla="*/ 2147483646 h 798"/>
              <a:gd name="T42" fmla="*/ 2147483646 w 580"/>
              <a:gd name="T43" fmla="*/ 2147483646 h 798"/>
              <a:gd name="T44" fmla="*/ 2147483646 w 580"/>
              <a:gd name="T45" fmla="*/ 2147483646 h 798"/>
              <a:gd name="T46" fmla="*/ 2147483646 w 580"/>
              <a:gd name="T47" fmla="*/ 2147483646 h 798"/>
              <a:gd name="T48" fmla="*/ 2147483646 w 580"/>
              <a:gd name="T49" fmla="*/ 2147483646 h 798"/>
              <a:gd name="T50" fmla="*/ 2147483646 w 580"/>
              <a:gd name="T51" fmla="*/ 2147483646 h 798"/>
              <a:gd name="T52" fmla="*/ 2147483646 w 580"/>
              <a:gd name="T53" fmla="*/ 0 h 798"/>
              <a:gd name="T54" fmla="*/ 2147483646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4987E3"/>
              </a:gs>
              <a:gs pos="100000">
                <a:srgbClr val="C5D9F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3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7307704" y="3374041"/>
            <a:ext cx="2614073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744220" y="3374041"/>
            <a:ext cx="2614073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4133969" y="1873578"/>
            <a:ext cx="3475639" cy="567339"/>
          </a:xfrm>
        </p:spPr>
        <p:txBody>
          <a:bodyPr/>
          <a:lstStyle>
            <a:lvl1pPr algn="ctr">
              <a:buNone/>
              <a:def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882308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进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97"/>
          <p:cNvGrpSpPr>
            <a:grpSpLocks/>
          </p:cNvGrpSpPr>
          <p:nvPr/>
        </p:nvGrpSpPr>
        <p:grpSpPr bwMode="auto">
          <a:xfrm>
            <a:off x="0" y="2508251"/>
            <a:ext cx="12192000" cy="3138488"/>
            <a:chOff x="0" y="1473"/>
            <a:chExt cx="5760" cy="1977"/>
          </a:xfrm>
        </p:grpSpPr>
        <p:grpSp>
          <p:nvGrpSpPr>
            <p:cNvPr id="12" name="Group 92"/>
            <p:cNvGrpSpPr>
              <a:grpSpLocks/>
            </p:cNvGrpSpPr>
            <p:nvPr/>
          </p:nvGrpSpPr>
          <p:grpSpPr bwMode="auto">
            <a:xfrm>
              <a:off x="0" y="1761"/>
              <a:ext cx="5760" cy="92"/>
              <a:chOff x="384" y="2019"/>
              <a:chExt cx="5088" cy="110"/>
            </a:xfrm>
          </p:grpSpPr>
          <p:sp>
            <p:nvSpPr>
              <p:cNvPr id="88" name="Rectangle 3"/>
              <p:cNvSpPr>
                <a:spLocks noChangeArrowheads="1"/>
              </p:cNvSpPr>
              <p:nvPr/>
            </p:nvSpPr>
            <p:spPr bwMode="gray">
              <a:xfrm>
                <a:off x="384" y="2019"/>
                <a:ext cx="5088" cy="30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89" name="Rectangle 4"/>
              <p:cNvSpPr>
                <a:spLocks noChangeArrowheads="1"/>
              </p:cNvSpPr>
              <p:nvPr/>
            </p:nvSpPr>
            <p:spPr bwMode="gray">
              <a:xfrm>
                <a:off x="384" y="2049"/>
                <a:ext cx="5088" cy="80"/>
              </a:xfrm>
              <a:prstGeom prst="rect">
                <a:avLst/>
              </a:prstGeom>
              <a:gradFill rotWithShape="1">
                <a:gsLst>
                  <a:gs pos="0">
                    <a:srgbClr val="CFCFCF"/>
                  </a:gs>
                  <a:gs pos="100000">
                    <a:srgbClr val="5F5F5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3" name="Group 93"/>
            <p:cNvGrpSpPr>
              <a:grpSpLocks/>
            </p:cNvGrpSpPr>
            <p:nvPr/>
          </p:nvGrpSpPr>
          <p:grpSpPr bwMode="auto">
            <a:xfrm>
              <a:off x="605" y="1542"/>
              <a:ext cx="1081" cy="1871"/>
              <a:chOff x="605" y="1542"/>
              <a:chExt cx="1081" cy="1871"/>
            </a:xfrm>
          </p:grpSpPr>
          <p:grpSp>
            <p:nvGrpSpPr>
              <p:cNvPr id="70" name="Group 58"/>
              <p:cNvGrpSpPr>
                <a:grpSpLocks/>
              </p:cNvGrpSpPr>
              <p:nvPr/>
            </p:nvGrpSpPr>
            <p:grpSpPr bwMode="auto">
              <a:xfrm rot="3877067">
                <a:off x="714" y="2440"/>
                <a:ext cx="1404" cy="541"/>
                <a:chOff x="2288" y="2726"/>
                <a:chExt cx="1832" cy="712"/>
              </a:xfrm>
            </p:grpSpPr>
            <p:grpSp>
              <p:nvGrpSpPr>
                <p:cNvPr id="82" name="Group 59"/>
                <p:cNvGrpSpPr>
                  <a:grpSpLocks/>
                </p:cNvGrpSpPr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86" name="Freeform 60"/>
                  <p:cNvSpPr>
                    <a:spLocks/>
                  </p:cNvSpPr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61"/>
                  <p:cNvSpPr>
                    <a:spLocks/>
                  </p:cNvSpPr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67 h 334"/>
                      <a:gd name="T10" fmla="*/ 204 w 288"/>
                      <a:gd name="T11" fmla="*/ 174 h 334"/>
                      <a:gd name="T12" fmla="*/ 174 w 288"/>
                      <a:gd name="T13" fmla="*/ 204 h 334"/>
                      <a:gd name="T14" fmla="*/ 144 w 288"/>
                      <a:gd name="T15" fmla="*/ 228 h 334"/>
                      <a:gd name="T16" fmla="*/ 112 w 288"/>
                      <a:gd name="T17" fmla="*/ 248 h 334"/>
                      <a:gd name="T18" fmla="*/ 84 w 288"/>
                      <a:gd name="T19" fmla="*/ 264 h 334"/>
                      <a:gd name="T20" fmla="*/ 56 w 288"/>
                      <a:gd name="T21" fmla="*/ 278 h 334"/>
                      <a:gd name="T22" fmla="*/ 34 w 288"/>
                      <a:gd name="T23" fmla="*/ 288 h 334"/>
                      <a:gd name="T24" fmla="*/ 16 w 288"/>
                      <a:gd name="T25" fmla="*/ 294 h 334"/>
                      <a:gd name="T26" fmla="*/ 4 w 288"/>
                      <a:gd name="T27" fmla="*/ 298 h 334"/>
                      <a:gd name="T28" fmla="*/ 0 w 288"/>
                      <a:gd name="T29" fmla="*/ 300 h 334"/>
                      <a:gd name="T30" fmla="*/ 4 w 288"/>
                      <a:gd name="T31" fmla="*/ 298 h 334"/>
                      <a:gd name="T32" fmla="*/ 16 w 288"/>
                      <a:gd name="T33" fmla="*/ 292 h 334"/>
                      <a:gd name="T34" fmla="*/ 34 w 288"/>
                      <a:gd name="T35" fmla="*/ 284 h 334"/>
                      <a:gd name="T36" fmla="*/ 56 w 288"/>
                      <a:gd name="T37" fmla="*/ 270 h 334"/>
                      <a:gd name="T38" fmla="*/ 84 w 288"/>
                      <a:gd name="T39" fmla="*/ 254 h 334"/>
                      <a:gd name="T40" fmla="*/ 112 w 288"/>
                      <a:gd name="T41" fmla="*/ 232 h 334"/>
                      <a:gd name="T42" fmla="*/ 142 w 288"/>
                      <a:gd name="T43" fmla="*/ 208 h 334"/>
                      <a:gd name="T44" fmla="*/ 170 w 288"/>
                      <a:gd name="T45" fmla="*/ 178 h 334"/>
                      <a:gd name="T46" fmla="*/ 196 w 288"/>
                      <a:gd name="T47" fmla="*/ 167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3" name="Group 62"/>
                <p:cNvGrpSpPr>
                  <a:grpSpLocks/>
                </p:cNvGrpSpPr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84" name="Freeform 63"/>
                  <p:cNvSpPr>
                    <a:spLocks/>
                  </p:cNvSpPr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66 w 1832"/>
                      <a:gd name="T1" fmla="*/ 32 h 408"/>
                      <a:gd name="T2" fmla="*/ 1864 w 1832"/>
                      <a:gd name="T3" fmla="*/ 66 h 408"/>
                      <a:gd name="T4" fmla="*/ 1848 w 1832"/>
                      <a:gd name="T5" fmla="*/ 128 h 408"/>
                      <a:gd name="T6" fmla="*/ 1822 w 1832"/>
                      <a:gd name="T7" fmla="*/ 188 h 408"/>
                      <a:gd name="T8" fmla="*/ 1788 w 1832"/>
                      <a:gd name="T9" fmla="*/ 240 h 408"/>
                      <a:gd name="T10" fmla="*/ 1746 w 1832"/>
                      <a:gd name="T11" fmla="*/ 288 h 408"/>
                      <a:gd name="T12" fmla="*/ 1698 w 1832"/>
                      <a:gd name="T13" fmla="*/ 330 h 408"/>
                      <a:gd name="T14" fmla="*/ 1644 w 1832"/>
                      <a:gd name="T15" fmla="*/ 362 h 408"/>
                      <a:gd name="T16" fmla="*/ 1584 w 1832"/>
                      <a:gd name="T17" fmla="*/ 388 h 408"/>
                      <a:gd name="T18" fmla="*/ 1520 w 1832"/>
                      <a:gd name="T19" fmla="*/ 402 h 408"/>
                      <a:gd name="T20" fmla="*/ 1452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66 w 1832"/>
                      <a:gd name="T27" fmla="*/ 0 h 408"/>
                      <a:gd name="T28" fmla="*/ 1866 w 1832"/>
                      <a:gd name="T29" fmla="*/ 32 h 408"/>
                      <a:gd name="T30" fmla="*/ 1866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64"/>
                  <p:cNvSpPr>
                    <a:spLocks/>
                  </p:cNvSpPr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322 w 288"/>
                      <a:gd name="T1" fmla="*/ 0 h 334"/>
                      <a:gd name="T2" fmla="*/ 318 w 288"/>
                      <a:gd name="T3" fmla="*/ 52 h 334"/>
                      <a:gd name="T4" fmla="*/ 306 w 288"/>
                      <a:gd name="T5" fmla="*/ 98 h 334"/>
                      <a:gd name="T6" fmla="*/ 288 w 288"/>
                      <a:gd name="T7" fmla="*/ 140 h 334"/>
                      <a:gd name="T8" fmla="*/ 264 w 288"/>
                      <a:gd name="T9" fmla="*/ 167 h 334"/>
                      <a:gd name="T10" fmla="*/ 238 w 288"/>
                      <a:gd name="T11" fmla="*/ 174 h 334"/>
                      <a:gd name="T12" fmla="*/ 208 w 288"/>
                      <a:gd name="T13" fmla="*/ 204 h 334"/>
                      <a:gd name="T14" fmla="*/ 178 w 288"/>
                      <a:gd name="T15" fmla="*/ 228 h 334"/>
                      <a:gd name="T16" fmla="*/ 112 w 288"/>
                      <a:gd name="T17" fmla="*/ 248 h 334"/>
                      <a:gd name="T18" fmla="*/ 84 w 288"/>
                      <a:gd name="T19" fmla="*/ 264 h 334"/>
                      <a:gd name="T20" fmla="*/ 56 w 288"/>
                      <a:gd name="T21" fmla="*/ 278 h 334"/>
                      <a:gd name="T22" fmla="*/ 34 w 288"/>
                      <a:gd name="T23" fmla="*/ 288 h 334"/>
                      <a:gd name="T24" fmla="*/ 16 w 288"/>
                      <a:gd name="T25" fmla="*/ 294 h 334"/>
                      <a:gd name="T26" fmla="*/ 4 w 288"/>
                      <a:gd name="T27" fmla="*/ 298 h 334"/>
                      <a:gd name="T28" fmla="*/ 0 w 288"/>
                      <a:gd name="T29" fmla="*/ 300 h 334"/>
                      <a:gd name="T30" fmla="*/ 4 w 288"/>
                      <a:gd name="T31" fmla="*/ 298 h 334"/>
                      <a:gd name="T32" fmla="*/ 16 w 288"/>
                      <a:gd name="T33" fmla="*/ 292 h 334"/>
                      <a:gd name="T34" fmla="*/ 34 w 288"/>
                      <a:gd name="T35" fmla="*/ 284 h 334"/>
                      <a:gd name="T36" fmla="*/ 56 w 288"/>
                      <a:gd name="T37" fmla="*/ 270 h 334"/>
                      <a:gd name="T38" fmla="*/ 84 w 288"/>
                      <a:gd name="T39" fmla="*/ 254 h 334"/>
                      <a:gd name="T40" fmla="*/ 112 w 288"/>
                      <a:gd name="T41" fmla="*/ 232 h 334"/>
                      <a:gd name="T42" fmla="*/ 142 w 288"/>
                      <a:gd name="T43" fmla="*/ 208 h 334"/>
                      <a:gd name="T44" fmla="*/ 204 w 288"/>
                      <a:gd name="T45" fmla="*/ 178 h 334"/>
                      <a:gd name="T46" fmla="*/ 230 w 288"/>
                      <a:gd name="T47" fmla="*/ 167 h 334"/>
                      <a:gd name="T48" fmla="*/ 254 w 288"/>
                      <a:gd name="T49" fmla="*/ 142 h 334"/>
                      <a:gd name="T50" fmla="*/ 272 w 288"/>
                      <a:gd name="T51" fmla="*/ 100 h 334"/>
                      <a:gd name="T52" fmla="*/ 284 w 288"/>
                      <a:gd name="T53" fmla="*/ 54 h 334"/>
                      <a:gd name="T54" fmla="*/ 288 w 288"/>
                      <a:gd name="T55" fmla="*/ 2 h 334"/>
                      <a:gd name="T56" fmla="*/ 322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71" name="Group 65"/>
              <p:cNvGrpSpPr>
                <a:grpSpLocks/>
              </p:cNvGrpSpPr>
              <p:nvPr/>
            </p:nvGrpSpPr>
            <p:grpSpPr bwMode="auto">
              <a:xfrm>
                <a:off x="605" y="1542"/>
                <a:ext cx="748" cy="613"/>
                <a:chOff x="2789" y="1735"/>
                <a:chExt cx="847" cy="688"/>
              </a:xfrm>
            </p:grpSpPr>
            <p:sp>
              <p:nvSpPr>
                <p:cNvPr id="72" name="Oval 66"/>
                <p:cNvSpPr>
                  <a:spLocks noChangeArrowheads="1"/>
                </p:cNvSpPr>
                <p:nvPr/>
              </p:nvSpPr>
              <p:spPr bwMode="gray">
                <a:xfrm>
                  <a:off x="2789" y="1895"/>
                  <a:ext cx="139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3" name="Oval 67"/>
                <p:cNvSpPr>
                  <a:spLocks noChangeArrowheads="1"/>
                </p:cNvSpPr>
                <p:nvPr/>
              </p:nvSpPr>
              <p:spPr bwMode="gray">
                <a:xfrm>
                  <a:off x="2789" y="1895"/>
                  <a:ext cx="139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4" name="Oval 68"/>
                <p:cNvSpPr>
                  <a:spLocks noChangeArrowheads="1"/>
                </p:cNvSpPr>
                <p:nvPr/>
              </p:nvSpPr>
              <p:spPr bwMode="gray">
                <a:xfrm>
                  <a:off x="2849" y="1894"/>
                  <a:ext cx="787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5" name="Oval 69"/>
                <p:cNvSpPr>
                  <a:spLocks noChangeArrowheads="1"/>
                </p:cNvSpPr>
                <p:nvPr/>
              </p:nvSpPr>
              <p:spPr bwMode="gray">
                <a:xfrm>
                  <a:off x="2849" y="1896"/>
                  <a:ext cx="787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6" name="Oval 70"/>
                <p:cNvSpPr>
                  <a:spLocks noChangeArrowheads="1"/>
                </p:cNvSpPr>
                <p:nvPr/>
              </p:nvSpPr>
              <p:spPr bwMode="gray">
                <a:xfrm>
                  <a:off x="2888" y="1895"/>
                  <a:ext cx="710" cy="367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grpSp>
              <p:nvGrpSpPr>
                <p:cNvPr id="77" name="Group 71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78" name="Oval 72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3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79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2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80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2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81" name="Oval 75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</p:grpSp>
          </p:grpSp>
        </p:grpSp>
        <p:grpSp>
          <p:nvGrpSpPr>
            <p:cNvPr id="14" name="Group 94"/>
            <p:cNvGrpSpPr>
              <a:grpSpLocks/>
            </p:cNvGrpSpPr>
            <p:nvPr/>
          </p:nvGrpSpPr>
          <p:grpSpPr bwMode="auto">
            <a:xfrm>
              <a:off x="1708" y="1542"/>
              <a:ext cx="1081" cy="1871"/>
              <a:chOff x="1708" y="1542"/>
              <a:chExt cx="1081" cy="1871"/>
            </a:xfrm>
          </p:grpSpPr>
          <p:grpSp>
            <p:nvGrpSpPr>
              <p:cNvPr id="52" name="Group 40"/>
              <p:cNvGrpSpPr>
                <a:grpSpLocks/>
              </p:cNvGrpSpPr>
              <p:nvPr/>
            </p:nvGrpSpPr>
            <p:grpSpPr bwMode="auto">
              <a:xfrm rot="3877067">
                <a:off x="1817" y="2440"/>
                <a:ext cx="1404" cy="541"/>
                <a:chOff x="2288" y="2726"/>
                <a:chExt cx="1832" cy="712"/>
              </a:xfrm>
            </p:grpSpPr>
            <p:grpSp>
              <p:nvGrpSpPr>
                <p:cNvPr id="64" name="Group 41"/>
                <p:cNvGrpSpPr>
                  <a:grpSpLocks/>
                </p:cNvGrpSpPr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68" name="Freeform 42"/>
                  <p:cNvSpPr>
                    <a:spLocks/>
                  </p:cNvSpPr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43"/>
                  <p:cNvSpPr>
                    <a:spLocks/>
                  </p:cNvSpPr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67 h 334"/>
                      <a:gd name="T10" fmla="*/ 204 w 288"/>
                      <a:gd name="T11" fmla="*/ 174 h 334"/>
                      <a:gd name="T12" fmla="*/ 174 w 288"/>
                      <a:gd name="T13" fmla="*/ 204 h 334"/>
                      <a:gd name="T14" fmla="*/ 144 w 288"/>
                      <a:gd name="T15" fmla="*/ 228 h 334"/>
                      <a:gd name="T16" fmla="*/ 112 w 288"/>
                      <a:gd name="T17" fmla="*/ 248 h 334"/>
                      <a:gd name="T18" fmla="*/ 84 w 288"/>
                      <a:gd name="T19" fmla="*/ 264 h 334"/>
                      <a:gd name="T20" fmla="*/ 56 w 288"/>
                      <a:gd name="T21" fmla="*/ 278 h 334"/>
                      <a:gd name="T22" fmla="*/ 34 w 288"/>
                      <a:gd name="T23" fmla="*/ 288 h 334"/>
                      <a:gd name="T24" fmla="*/ 16 w 288"/>
                      <a:gd name="T25" fmla="*/ 294 h 334"/>
                      <a:gd name="T26" fmla="*/ 4 w 288"/>
                      <a:gd name="T27" fmla="*/ 298 h 334"/>
                      <a:gd name="T28" fmla="*/ 0 w 288"/>
                      <a:gd name="T29" fmla="*/ 300 h 334"/>
                      <a:gd name="T30" fmla="*/ 4 w 288"/>
                      <a:gd name="T31" fmla="*/ 298 h 334"/>
                      <a:gd name="T32" fmla="*/ 16 w 288"/>
                      <a:gd name="T33" fmla="*/ 292 h 334"/>
                      <a:gd name="T34" fmla="*/ 34 w 288"/>
                      <a:gd name="T35" fmla="*/ 284 h 334"/>
                      <a:gd name="T36" fmla="*/ 56 w 288"/>
                      <a:gd name="T37" fmla="*/ 270 h 334"/>
                      <a:gd name="T38" fmla="*/ 84 w 288"/>
                      <a:gd name="T39" fmla="*/ 254 h 334"/>
                      <a:gd name="T40" fmla="*/ 112 w 288"/>
                      <a:gd name="T41" fmla="*/ 232 h 334"/>
                      <a:gd name="T42" fmla="*/ 142 w 288"/>
                      <a:gd name="T43" fmla="*/ 208 h 334"/>
                      <a:gd name="T44" fmla="*/ 170 w 288"/>
                      <a:gd name="T45" fmla="*/ 178 h 334"/>
                      <a:gd name="T46" fmla="*/ 196 w 288"/>
                      <a:gd name="T47" fmla="*/ 167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5" name="Group 44"/>
                <p:cNvGrpSpPr>
                  <a:grpSpLocks/>
                </p:cNvGrpSpPr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66" name="Freeform 45"/>
                  <p:cNvSpPr>
                    <a:spLocks/>
                  </p:cNvSpPr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66 w 1832"/>
                      <a:gd name="T1" fmla="*/ 32 h 408"/>
                      <a:gd name="T2" fmla="*/ 1864 w 1832"/>
                      <a:gd name="T3" fmla="*/ 66 h 408"/>
                      <a:gd name="T4" fmla="*/ 1848 w 1832"/>
                      <a:gd name="T5" fmla="*/ 128 h 408"/>
                      <a:gd name="T6" fmla="*/ 1822 w 1832"/>
                      <a:gd name="T7" fmla="*/ 188 h 408"/>
                      <a:gd name="T8" fmla="*/ 1788 w 1832"/>
                      <a:gd name="T9" fmla="*/ 240 h 408"/>
                      <a:gd name="T10" fmla="*/ 1746 w 1832"/>
                      <a:gd name="T11" fmla="*/ 288 h 408"/>
                      <a:gd name="T12" fmla="*/ 1698 w 1832"/>
                      <a:gd name="T13" fmla="*/ 330 h 408"/>
                      <a:gd name="T14" fmla="*/ 1644 w 1832"/>
                      <a:gd name="T15" fmla="*/ 362 h 408"/>
                      <a:gd name="T16" fmla="*/ 1584 w 1832"/>
                      <a:gd name="T17" fmla="*/ 388 h 408"/>
                      <a:gd name="T18" fmla="*/ 1520 w 1832"/>
                      <a:gd name="T19" fmla="*/ 402 h 408"/>
                      <a:gd name="T20" fmla="*/ 1452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66 w 1832"/>
                      <a:gd name="T27" fmla="*/ 0 h 408"/>
                      <a:gd name="T28" fmla="*/ 1866 w 1832"/>
                      <a:gd name="T29" fmla="*/ 32 h 408"/>
                      <a:gd name="T30" fmla="*/ 1866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46"/>
                  <p:cNvSpPr>
                    <a:spLocks/>
                  </p:cNvSpPr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322 w 288"/>
                      <a:gd name="T1" fmla="*/ 0 h 334"/>
                      <a:gd name="T2" fmla="*/ 318 w 288"/>
                      <a:gd name="T3" fmla="*/ 52 h 334"/>
                      <a:gd name="T4" fmla="*/ 306 w 288"/>
                      <a:gd name="T5" fmla="*/ 98 h 334"/>
                      <a:gd name="T6" fmla="*/ 288 w 288"/>
                      <a:gd name="T7" fmla="*/ 140 h 334"/>
                      <a:gd name="T8" fmla="*/ 264 w 288"/>
                      <a:gd name="T9" fmla="*/ 167 h 334"/>
                      <a:gd name="T10" fmla="*/ 238 w 288"/>
                      <a:gd name="T11" fmla="*/ 174 h 334"/>
                      <a:gd name="T12" fmla="*/ 208 w 288"/>
                      <a:gd name="T13" fmla="*/ 204 h 334"/>
                      <a:gd name="T14" fmla="*/ 178 w 288"/>
                      <a:gd name="T15" fmla="*/ 228 h 334"/>
                      <a:gd name="T16" fmla="*/ 112 w 288"/>
                      <a:gd name="T17" fmla="*/ 248 h 334"/>
                      <a:gd name="T18" fmla="*/ 84 w 288"/>
                      <a:gd name="T19" fmla="*/ 264 h 334"/>
                      <a:gd name="T20" fmla="*/ 56 w 288"/>
                      <a:gd name="T21" fmla="*/ 278 h 334"/>
                      <a:gd name="T22" fmla="*/ 34 w 288"/>
                      <a:gd name="T23" fmla="*/ 288 h 334"/>
                      <a:gd name="T24" fmla="*/ 16 w 288"/>
                      <a:gd name="T25" fmla="*/ 294 h 334"/>
                      <a:gd name="T26" fmla="*/ 4 w 288"/>
                      <a:gd name="T27" fmla="*/ 298 h 334"/>
                      <a:gd name="T28" fmla="*/ 0 w 288"/>
                      <a:gd name="T29" fmla="*/ 300 h 334"/>
                      <a:gd name="T30" fmla="*/ 4 w 288"/>
                      <a:gd name="T31" fmla="*/ 298 h 334"/>
                      <a:gd name="T32" fmla="*/ 16 w 288"/>
                      <a:gd name="T33" fmla="*/ 292 h 334"/>
                      <a:gd name="T34" fmla="*/ 34 w 288"/>
                      <a:gd name="T35" fmla="*/ 284 h 334"/>
                      <a:gd name="T36" fmla="*/ 56 w 288"/>
                      <a:gd name="T37" fmla="*/ 270 h 334"/>
                      <a:gd name="T38" fmla="*/ 84 w 288"/>
                      <a:gd name="T39" fmla="*/ 254 h 334"/>
                      <a:gd name="T40" fmla="*/ 112 w 288"/>
                      <a:gd name="T41" fmla="*/ 232 h 334"/>
                      <a:gd name="T42" fmla="*/ 142 w 288"/>
                      <a:gd name="T43" fmla="*/ 208 h 334"/>
                      <a:gd name="T44" fmla="*/ 204 w 288"/>
                      <a:gd name="T45" fmla="*/ 178 h 334"/>
                      <a:gd name="T46" fmla="*/ 230 w 288"/>
                      <a:gd name="T47" fmla="*/ 167 h 334"/>
                      <a:gd name="T48" fmla="*/ 254 w 288"/>
                      <a:gd name="T49" fmla="*/ 142 h 334"/>
                      <a:gd name="T50" fmla="*/ 272 w 288"/>
                      <a:gd name="T51" fmla="*/ 100 h 334"/>
                      <a:gd name="T52" fmla="*/ 284 w 288"/>
                      <a:gd name="T53" fmla="*/ 54 h 334"/>
                      <a:gd name="T54" fmla="*/ 288 w 288"/>
                      <a:gd name="T55" fmla="*/ 2 h 334"/>
                      <a:gd name="T56" fmla="*/ 322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3" name="Group 47"/>
              <p:cNvGrpSpPr>
                <a:grpSpLocks/>
              </p:cNvGrpSpPr>
              <p:nvPr/>
            </p:nvGrpSpPr>
            <p:grpSpPr bwMode="auto">
              <a:xfrm>
                <a:off x="1708" y="1542"/>
                <a:ext cx="748" cy="613"/>
                <a:chOff x="2789" y="1735"/>
                <a:chExt cx="847" cy="688"/>
              </a:xfrm>
            </p:grpSpPr>
            <p:sp>
              <p:nvSpPr>
                <p:cNvPr id="54" name="Oval 48"/>
                <p:cNvSpPr>
                  <a:spLocks noChangeArrowheads="1"/>
                </p:cNvSpPr>
                <p:nvPr/>
              </p:nvSpPr>
              <p:spPr bwMode="gray">
                <a:xfrm>
                  <a:off x="2789" y="1895"/>
                  <a:ext cx="139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55" name="Oval 49"/>
                <p:cNvSpPr>
                  <a:spLocks noChangeArrowheads="1"/>
                </p:cNvSpPr>
                <p:nvPr/>
              </p:nvSpPr>
              <p:spPr bwMode="gray">
                <a:xfrm>
                  <a:off x="2789" y="1895"/>
                  <a:ext cx="139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56" name="Oval 50"/>
                <p:cNvSpPr>
                  <a:spLocks noChangeArrowheads="1"/>
                </p:cNvSpPr>
                <p:nvPr/>
              </p:nvSpPr>
              <p:spPr bwMode="gray">
                <a:xfrm>
                  <a:off x="2849" y="1894"/>
                  <a:ext cx="787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57" name="Oval 51"/>
                <p:cNvSpPr>
                  <a:spLocks noChangeArrowheads="1"/>
                </p:cNvSpPr>
                <p:nvPr/>
              </p:nvSpPr>
              <p:spPr bwMode="gray">
                <a:xfrm>
                  <a:off x="2849" y="1896"/>
                  <a:ext cx="787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58" name="Oval 52"/>
                <p:cNvSpPr>
                  <a:spLocks noChangeArrowheads="1"/>
                </p:cNvSpPr>
                <p:nvPr/>
              </p:nvSpPr>
              <p:spPr bwMode="gray">
                <a:xfrm>
                  <a:off x="2888" y="1895"/>
                  <a:ext cx="710" cy="367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grpSp>
              <p:nvGrpSpPr>
                <p:cNvPr id="59" name="Group 53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60" name="Oval 54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3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61" name="Oval 55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2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62" name="Oval 56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2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63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</p:grpSp>
          </p:grpSp>
        </p:grpSp>
        <p:grpSp>
          <p:nvGrpSpPr>
            <p:cNvPr id="15" name="Group 95"/>
            <p:cNvGrpSpPr>
              <a:grpSpLocks/>
            </p:cNvGrpSpPr>
            <p:nvPr/>
          </p:nvGrpSpPr>
          <p:grpSpPr bwMode="auto">
            <a:xfrm>
              <a:off x="2848" y="1542"/>
              <a:ext cx="1086" cy="1867"/>
              <a:chOff x="2848" y="1542"/>
              <a:chExt cx="1086" cy="1867"/>
            </a:xfrm>
          </p:grpSpPr>
          <p:grpSp>
            <p:nvGrpSpPr>
              <p:cNvPr id="34" name="Group 5"/>
              <p:cNvGrpSpPr>
                <a:grpSpLocks/>
              </p:cNvGrpSpPr>
              <p:nvPr/>
            </p:nvGrpSpPr>
            <p:grpSpPr bwMode="auto">
              <a:xfrm rot="3877067">
                <a:off x="2962" y="2438"/>
                <a:ext cx="1405" cy="538"/>
                <a:chOff x="2288" y="2729"/>
                <a:chExt cx="1833" cy="709"/>
              </a:xfrm>
            </p:grpSpPr>
            <p:grpSp>
              <p:nvGrpSpPr>
                <p:cNvPr id="46" name="Group 6"/>
                <p:cNvGrpSpPr>
                  <a:grpSpLocks/>
                </p:cNvGrpSpPr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50" name="Freeform 7"/>
                  <p:cNvSpPr>
                    <a:spLocks/>
                  </p:cNvSpPr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8"/>
                  <p:cNvSpPr>
                    <a:spLocks/>
                  </p:cNvSpPr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32 h 334"/>
                      <a:gd name="T6" fmla="*/ 254 w 288"/>
                      <a:gd name="T7" fmla="*/ 174 h 334"/>
                      <a:gd name="T8" fmla="*/ 230 w 288"/>
                      <a:gd name="T9" fmla="*/ 210 h 334"/>
                      <a:gd name="T10" fmla="*/ 204 w 288"/>
                      <a:gd name="T11" fmla="*/ 242 h 334"/>
                      <a:gd name="T12" fmla="*/ 174 w 288"/>
                      <a:gd name="T13" fmla="*/ 293 h 334"/>
                      <a:gd name="T14" fmla="*/ 144 w 288"/>
                      <a:gd name="T15" fmla="*/ 330 h 334"/>
                      <a:gd name="T16" fmla="*/ 112 w 288"/>
                      <a:gd name="T17" fmla="*/ 350 h 334"/>
                      <a:gd name="T18" fmla="*/ 84 w 288"/>
                      <a:gd name="T19" fmla="*/ 366 h 334"/>
                      <a:gd name="T20" fmla="*/ 56 w 288"/>
                      <a:gd name="T21" fmla="*/ 380 h 334"/>
                      <a:gd name="T22" fmla="*/ 34 w 288"/>
                      <a:gd name="T23" fmla="*/ 390 h 334"/>
                      <a:gd name="T24" fmla="*/ 16 w 288"/>
                      <a:gd name="T25" fmla="*/ 396 h 334"/>
                      <a:gd name="T26" fmla="*/ 4 w 288"/>
                      <a:gd name="T27" fmla="*/ 400 h 334"/>
                      <a:gd name="T28" fmla="*/ 0 w 288"/>
                      <a:gd name="T29" fmla="*/ 402 h 334"/>
                      <a:gd name="T30" fmla="*/ 4 w 288"/>
                      <a:gd name="T31" fmla="*/ 400 h 334"/>
                      <a:gd name="T32" fmla="*/ 16 w 288"/>
                      <a:gd name="T33" fmla="*/ 394 h 334"/>
                      <a:gd name="T34" fmla="*/ 34 w 288"/>
                      <a:gd name="T35" fmla="*/ 386 h 334"/>
                      <a:gd name="T36" fmla="*/ 56 w 288"/>
                      <a:gd name="T37" fmla="*/ 372 h 334"/>
                      <a:gd name="T38" fmla="*/ 84 w 288"/>
                      <a:gd name="T39" fmla="*/ 356 h 334"/>
                      <a:gd name="T40" fmla="*/ 112 w 288"/>
                      <a:gd name="T41" fmla="*/ 334 h 334"/>
                      <a:gd name="T42" fmla="*/ 142 w 288"/>
                      <a:gd name="T43" fmla="*/ 301 h 334"/>
                      <a:gd name="T44" fmla="*/ 170 w 288"/>
                      <a:gd name="T45" fmla="*/ 246 h 334"/>
                      <a:gd name="T46" fmla="*/ 196 w 288"/>
                      <a:gd name="T47" fmla="*/ 214 h 334"/>
                      <a:gd name="T48" fmla="*/ 220 w 288"/>
                      <a:gd name="T49" fmla="*/ 176 h 334"/>
                      <a:gd name="T50" fmla="*/ 238 w 288"/>
                      <a:gd name="T51" fmla="*/ 134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7" name="Group 9"/>
                <p:cNvGrpSpPr>
                  <a:grpSpLocks/>
                </p:cNvGrpSpPr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48" name="Freeform 10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66 w 1832"/>
                      <a:gd name="T1" fmla="*/ 32 h 408"/>
                      <a:gd name="T2" fmla="*/ 1864 w 1832"/>
                      <a:gd name="T3" fmla="*/ 66 h 408"/>
                      <a:gd name="T4" fmla="*/ 1848 w 1832"/>
                      <a:gd name="T5" fmla="*/ 128 h 408"/>
                      <a:gd name="T6" fmla="*/ 1822 w 1832"/>
                      <a:gd name="T7" fmla="*/ 188 h 408"/>
                      <a:gd name="T8" fmla="*/ 1788 w 1832"/>
                      <a:gd name="T9" fmla="*/ 206 h 408"/>
                      <a:gd name="T10" fmla="*/ 1746 w 1832"/>
                      <a:gd name="T11" fmla="*/ 254 h 408"/>
                      <a:gd name="T12" fmla="*/ 1698 w 1832"/>
                      <a:gd name="T13" fmla="*/ 296 h 408"/>
                      <a:gd name="T14" fmla="*/ 1644 w 1832"/>
                      <a:gd name="T15" fmla="*/ 328 h 408"/>
                      <a:gd name="T16" fmla="*/ 1584 w 1832"/>
                      <a:gd name="T17" fmla="*/ 354 h 408"/>
                      <a:gd name="T18" fmla="*/ 1520 w 1832"/>
                      <a:gd name="T19" fmla="*/ 368 h 408"/>
                      <a:gd name="T20" fmla="*/ 1452 w 1832"/>
                      <a:gd name="T21" fmla="*/ 374 h 408"/>
                      <a:gd name="T22" fmla="*/ 0 w 1832"/>
                      <a:gd name="T23" fmla="*/ 374 h 408"/>
                      <a:gd name="T24" fmla="*/ 0 w 1832"/>
                      <a:gd name="T25" fmla="*/ 0 h 408"/>
                      <a:gd name="T26" fmla="*/ 1866 w 1832"/>
                      <a:gd name="T27" fmla="*/ 0 h 408"/>
                      <a:gd name="T28" fmla="*/ 1866 w 1832"/>
                      <a:gd name="T29" fmla="*/ 32 h 408"/>
                      <a:gd name="T30" fmla="*/ 1866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1"/>
                  <p:cNvSpPr>
                    <a:spLocks/>
                  </p:cNvSpPr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322 w 288"/>
                      <a:gd name="T1" fmla="*/ 0 h 334"/>
                      <a:gd name="T2" fmla="*/ 318 w 288"/>
                      <a:gd name="T3" fmla="*/ 52 h 334"/>
                      <a:gd name="T4" fmla="*/ 306 w 288"/>
                      <a:gd name="T5" fmla="*/ 98 h 334"/>
                      <a:gd name="T6" fmla="*/ 288 w 288"/>
                      <a:gd name="T7" fmla="*/ 140 h 334"/>
                      <a:gd name="T8" fmla="*/ 264 w 288"/>
                      <a:gd name="T9" fmla="*/ 167 h 334"/>
                      <a:gd name="T10" fmla="*/ 238 w 288"/>
                      <a:gd name="T11" fmla="*/ 174 h 334"/>
                      <a:gd name="T12" fmla="*/ 208 w 288"/>
                      <a:gd name="T13" fmla="*/ 204 h 334"/>
                      <a:gd name="T14" fmla="*/ 178 w 288"/>
                      <a:gd name="T15" fmla="*/ 228 h 334"/>
                      <a:gd name="T16" fmla="*/ 112 w 288"/>
                      <a:gd name="T17" fmla="*/ 248 h 334"/>
                      <a:gd name="T18" fmla="*/ 84 w 288"/>
                      <a:gd name="T19" fmla="*/ 264 h 334"/>
                      <a:gd name="T20" fmla="*/ 56 w 288"/>
                      <a:gd name="T21" fmla="*/ 278 h 334"/>
                      <a:gd name="T22" fmla="*/ 34 w 288"/>
                      <a:gd name="T23" fmla="*/ 288 h 334"/>
                      <a:gd name="T24" fmla="*/ 16 w 288"/>
                      <a:gd name="T25" fmla="*/ 294 h 334"/>
                      <a:gd name="T26" fmla="*/ 4 w 288"/>
                      <a:gd name="T27" fmla="*/ 298 h 334"/>
                      <a:gd name="T28" fmla="*/ 0 w 288"/>
                      <a:gd name="T29" fmla="*/ 300 h 334"/>
                      <a:gd name="T30" fmla="*/ 4 w 288"/>
                      <a:gd name="T31" fmla="*/ 298 h 334"/>
                      <a:gd name="T32" fmla="*/ 16 w 288"/>
                      <a:gd name="T33" fmla="*/ 292 h 334"/>
                      <a:gd name="T34" fmla="*/ 34 w 288"/>
                      <a:gd name="T35" fmla="*/ 284 h 334"/>
                      <a:gd name="T36" fmla="*/ 56 w 288"/>
                      <a:gd name="T37" fmla="*/ 270 h 334"/>
                      <a:gd name="T38" fmla="*/ 84 w 288"/>
                      <a:gd name="T39" fmla="*/ 254 h 334"/>
                      <a:gd name="T40" fmla="*/ 112 w 288"/>
                      <a:gd name="T41" fmla="*/ 232 h 334"/>
                      <a:gd name="T42" fmla="*/ 142 w 288"/>
                      <a:gd name="T43" fmla="*/ 208 h 334"/>
                      <a:gd name="T44" fmla="*/ 204 w 288"/>
                      <a:gd name="T45" fmla="*/ 178 h 334"/>
                      <a:gd name="T46" fmla="*/ 230 w 288"/>
                      <a:gd name="T47" fmla="*/ 167 h 334"/>
                      <a:gd name="T48" fmla="*/ 254 w 288"/>
                      <a:gd name="T49" fmla="*/ 142 h 334"/>
                      <a:gd name="T50" fmla="*/ 272 w 288"/>
                      <a:gd name="T51" fmla="*/ 100 h 334"/>
                      <a:gd name="T52" fmla="*/ 284 w 288"/>
                      <a:gd name="T53" fmla="*/ 54 h 334"/>
                      <a:gd name="T54" fmla="*/ 288 w 288"/>
                      <a:gd name="T55" fmla="*/ 2 h 334"/>
                      <a:gd name="T56" fmla="*/ 322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5" name="Group 12"/>
              <p:cNvGrpSpPr>
                <a:grpSpLocks/>
              </p:cNvGrpSpPr>
              <p:nvPr/>
            </p:nvGrpSpPr>
            <p:grpSpPr bwMode="auto">
              <a:xfrm>
                <a:off x="2848" y="1542"/>
                <a:ext cx="748" cy="613"/>
                <a:chOff x="2789" y="1735"/>
                <a:chExt cx="847" cy="688"/>
              </a:xfrm>
            </p:grpSpPr>
            <p:sp>
              <p:nvSpPr>
                <p:cNvPr id="36" name="Oval 13"/>
                <p:cNvSpPr>
                  <a:spLocks noChangeArrowheads="1"/>
                </p:cNvSpPr>
                <p:nvPr/>
              </p:nvSpPr>
              <p:spPr bwMode="gray">
                <a:xfrm>
                  <a:off x="2789" y="1895"/>
                  <a:ext cx="139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37" name="Oval 14"/>
                <p:cNvSpPr>
                  <a:spLocks noChangeArrowheads="1"/>
                </p:cNvSpPr>
                <p:nvPr/>
              </p:nvSpPr>
              <p:spPr bwMode="gray">
                <a:xfrm>
                  <a:off x="2789" y="1895"/>
                  <a:ext cx="139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38" name="Oval 15"/>
                <p:cNvSpPr>
                  <a:spLocks noChangeArrowheads="1"/>
                </p:cNvSpPr>
                <p:nvPr/>
              </p:nvSpPr>
              <p:spPr bwMode="gray">
                <a:xfrm>
                  <a:off x="2849" y="1894"/>
                  <a:ext cx="787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39" name="Oval 16"/>
                <p:cNvSpPr>
                  <a:spLocks noChangeArrowheads="1"/>
                </p:cNvSpPr>
                <p:nvPr/>
              </p:nvSpPr>
              <p:spPr bwMode="gray">
                <a:xfrm>
                  <a:off x="2849" y="1896"/>
                  <a:ext cx="787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0" name="Oval 17"/>
                <p:cNvSpPr>
                  <a:spLocks noChangeArrowheads="1"/>
                </p:cNvSpPr>
                <p:nvPr/>
              </p:nvSpPr>
              <p:spPr bwMode="gray">
                <a:xfrm>
                  <a:off x="2888" y="1895"/>
                  <a:ext cx="710" cy="367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grpSp>
              <p:nvGrpSpPr>
                <p:cNvPr id="41" name="Group 18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42" name="Oval 19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3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43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2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44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2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45" name="Oval 22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</p:grpSp>
          </p:grpSp>
        </p:grpSp>
        <p:grpSp>
          <p:nvGrpSpPr>
            <p:cNvPr id="16" name="Group 96"/>
            <p:cNvGrpSpPr>
              <a:grpSpLocks/>
            </p:cNvGrpSpPr>
            <p:nvPr/>
          </p:nvGrpSpPr>
          <p:grpSpPr bwMode="auto">
            <a:xfrm>
              <a:off x="3969" y="1473"/>
              <a:ext cx="1207" cy="1977"/>
              <a:chOff x="3969" y="1473"/>
              <a:chExt cx="1207" cy="1977"/>
            </a:xfrm>
          </p:grpSpPr>
          <p:grpSp>
            <p:nvGrpSpPr>
              <p:cNvPr id="17" name="Group 23"/>
              <p:cNvGrpSpPr>
                <a:grpSpLocks/>
              </p:cNvGrpSpPr>
              <p:nvPr/>
            </p:nvGrpSpPr>
            <p:grpSpPr bwMode="auto">
              <a:xfrm rot="3877067">
                <a:off x="4204" y="2479"/>
                <a:ext cx="1405" cy="538"/>
                <a:chOff x="2288" y="2729"/>
                <a:chExt cx="1833" cy="709"/>
              </a:xfrm>
            </p:grpSpPr>
            <p:grpSp>
              <p:nvGrpSpPr>
                <p:cNvPr id="28" name="Group 24"/>
                <p:cNvGrpSpPr>
                  <a:grpSpLocks/>
                </p:cNvGrpSpPr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32" name="Freeform 25"/>
                  <p:cNvSpPr>
                    <a:spLocks/>
                  </p:cNvSpPr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26"/>
                  <p:cNvSpPr>
                    <a:spLocks/>
                  </p:cNvSpPr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32 h 334"/>
                      <a:gd name="T6" fmla="*/ 254 w 288"/>
                      <a:gd name="T7" fmla="*/ 174 h 334"/>
                      <a:gd name="T8" fmla="*/ 230 w 288"/>
                      <a:gd name="T9" fmla="*/ 210 h 334"/>
                      <a:gd name="T10" fmla="*/ 204 w 288"/>
                      <a:gd name="T11" fmla="*/ 242 h 334"/>
                      <a:gd name="T12" fmla="*/ 174 w 288"/>
                      <a:gd name="T13" fmla="*/ 293 h 334"/>
                      <a:gd name="T14" fmla="*/ 144 w 288"/>
                      <a:gd name="T15" fmla="*/ 330 h 334"/>
                      <a:gd name="T16" fmla="*/ 112 w 288"/>
                      <a:gd name="T17" fmla="*/ 350 h 334"/>
                      <a:gd name="T18" fmla="*/ 84 w 288"/>
                      <a:gd name="T19" fmla="*/ 366 h 334"/>
                      <a:gd name="T20" fmla="*/ 56 w 288"/>
                      <a:gd name="T21" fmla="*/ 380 h 334"/>
                      <a:gd name="T22" fmla="*/ 34 w 288"/>
                      <a:gd name="T23" fmla="*/ 390 h 334"/>
                      <a:gd name="T24" fmla="*/ 16 w 288"/>
                      <a:gd name="T25" fmla="*/ 396 h 334"/>
                      <a:gd name="T26" fmla="*/ 4 w 288"/>
                      <a:gd name="T27" fmla="*/ 400 h 334"/>
                      <a:gd name="T28" fmla="*/ 0 w 288"/>
                      <a:gd name="T29" fmla="*/ 402 h 334"/>
                      <a:gd name="T30" fmla="*/ 4 w 288"/>
                      <a:gd name="T31" fmla="*/ 400 h 334"/>
                      <a:gd name="T32" fmla="*/ 16 w 288"/>
                      <a:gd name="T33" fmla="*/ 394 h 334"/>
                      <a:gd name="T34" fmla="*/ 34 w 288"/>
                      <a:gd name="T35" fmla="*/ 386 h 334"/>
                      <a:gd name="T36" fmla="*/ 56 w 288"/>
                      <a:gd name="T37" fmla="*/ 372 h 334"/>
                      <a:gd name="T38" fmla="*/ 84 w 288"/>
                      <a:gd name="T39" fmla="*/ 356 h 334"/>
                      <a:gd name="T40" fmla="*/ 112 w 288"/>
                      <a:gd name="T41" fmla="*/ 334 h 334"/>
                      <a:gd name="T42" fmla="*/ 142 w 288"/>
                      <a:gd name="T43" fmla="*/ 301 h 334"/>
                      <a:gd name="T44" fmla="*/ 170 w 288"/>
                      <a:gd name="T45" fmla="*/ 246 h 334"/>
                      <a:gd name="T46" fmla="*/ 196 w 288"/>
                      <a:gd name="T47" fmla="*/ 214 h 334"/>
                      <a:gd name="T48" fmla="*/ 220 w 288"/>
                      <a:gd name="T49" fmla="*/ 176 h 334"/>
                      <a:gd name="T50" fmla="*/ 238 w 288"/>
                      <a:gd name="T51" fmla="*/ 134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" name="Group 27"/>
                <p:cNvGrpSpPr>
                  <a:grpSpLocks/>
                </p:cNvGrpSpPr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30" name="Freeform 28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66 w 1832"/>
                      <a:gd name="T1" fmla="*/ 32 h 408"/>
                      <a:gd name="T2" fmla="*/ 1864 w 1832"/>
                      <a:gd name="T3" fmla="*/ 66 h 408"/>
                      <a:gd name="T4" fmla="*/ 1848 w 1832"/>
                      <a:gd name="T5" fmla="*/ 128 h 408"/>
                      <a:gd name="T6" fmla="*/ 1822 w 1832"/>
                      <a:gd name="T7" fmla="*/ 188 h 408"/>
                      <a:gd name="T8" fmla="*/ 1788 w 1832"/>
                      <a:gd name="T9" fmla="*/ 206 h 408"/>
                      <a:gd name="T10" fmla="*/ 1746 w 1832"/>
                      <a:gd name="T11" fmla="*/ 254 h 408"/>
                      <a:gd name="T12" fmla="*/ 1698 w 1832"/>
                      <a:gd name="T13" fmla="*/ 296 h 408"/>
                      <a:gd name="T14" fmla="*/ 1644 w 1832"/>
                      <a:gd name="T15" fmla="*/ 328 h 408"/>
                      <a:gd name="T16" fmla="*/ 1584 w 1832"/>
                      <a:gd name="T17" fmla="*/ 354 h 408"/>
                      <a:gd name="T18" fmla="*/ 1520 w 1832"/>
                      <a:gd name="T19" fmla="*/ 368 h 408"/>
                      <a:gd name="T20" fmla="*/ 1452 w 1832"/>
                      <a:gd name="T21" fmla="*/ 374 h 408"/>
                      <a:gd name="T22" fmla="*/ 0 w 1832"/>
                      <a:gd name="T23" fmla="*/ 374 h 408"/>
                      <a:gd name="T24" fmla="*/ 0 w 1832"/>
                      <a:gd name="T25" fmla="*/ 0 h 408"/>
                      <a:gd name="T26" fmla="*/ 1866 w 1832"/>
                      <a:gd name="T27" fmla="*/ 0 h 408"/>
                      <a:gd name="T28" fmla="*/ 1866 w 1832"/>
                      <a:gd name="T29" fmla="*/ 32 h 408"/>
                      <a:gd name="T30" fmla="*/ 1866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29"/>
                  <p:cNvSpPr>
                    <a:spLocks/>
                  </p:cNvSpPr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322 w 288"/>
                      <a:gd name="T1" fmla="*/ 0 h 334"/>
                      <a:gd name="T2" fmla="*/ 318 w 288"/>
                      <a:gd name="T3" fmla="*/ 52 h 334"/>
                      <a:gd name="T4" fmla="*/ 306 w 288"/>
                      <a:gd name="T5" fmla="*/ 98 h 334"/>
                      <a:gd name="T6" fmla="*/ 288 w 288"/>
                      <a:gd name="T7" fmla="*/ 140 h 334"/>
                      <a:gd name="T8" fmla="*/ 264 w 288"/>
                      <a:gd name="T9" fmla="*/ 167 h 334"/>
                      <a:gd name="T10" fmla="*/ 238 w 288"/>
                      <a:gd name="T11" fmla="*/ 174 h 334"/>
                      <a:gd name="T12" fmla="*/ 208 w 288"/>
                      <a:gd name="T13" fmla="*/ 204 h 334"/>
                      <a:gd name="T14" fmla="*/ 178 w 288"/>
                      <a:gd name="T15" fmla="*/ 228 h 334"/>
                      <a:gd name="T16" fmla="*/ 112 w 288"/>
                      <a:gd name="T17" fmla="*/ 248 h 334"/>
                      <a:gd name="T18" fmla="*/ 84 w 288"/>
                      <a:gd name="T19" fmla="*/ 264 h 334"/>
                      <a:gd name="T20" fmla="*/ 56 w 288"/>
                      <a:gd name="T21" fmla="*/ 278 h 334"/>
                      <a:gd name="T22" fmla="*/ 34 w 288"/>
                      <a:gd name="T23" fmla="*/ 288 h 334"/>
                      <a:gd name="T24" fmla="*/ 16 w 288"/>
                      <a:gd name="T25" fmla="*/ 294 h 334"/>
                      <a:gd name="T26" fmla="*/ 4 w 288"/>
                      <a:gd name="T27" fmla="*/ 298 h 334"/>
                      <a:gd name="T28" fmla="*/ 0 w 288"/>
                      <a:gd name="T29" fmla="*/ 300 h 334"/>
                      <a:gd name="T30" fmla="*/ 4 w 288"/>
                      <a:gd name="T31" fmla="*/ 298 h 334"/>
                      <a:gd name="T32" fmla="*/ 16 w 288"/>
                      <a:gd name="T33" fmla="*/ 292 h 334"/>
                      <a:gd name="T34" fmla="*/ 34 w 288"/>
                      <a:gd name="T35" fmla="*/ 284 h 334"/>
                      <a:gd name="T36" fmla="*/ 56 w 288"/>
                      <a:gd name="T37" fmla="*/ 270 h 334"/>
                      <a:gd name="T38" fmla="*/ 84 w 288"/>
                      <a:gd name="T39" fmla="*/ 254 h 334"/>
                      <a:gd name="T40" fmla="*/ 112 w 288"/>
                      <a:gd name="T41" fmla="*/ 232 h 334"/>
                      <a:gd name="T42" fmla="*/ 142 w 288"/>
                      <a:gd name="T43" fmla="*/ 208 h 334"/>
                      <a:gd name="T44" fmla="*/ 204 w 288"/>
                      <a:gd name="T45" fmla="*/ 178 h 334"/>
                      <a:gd name="T46" fmla="*/ 230 w 288"/>
                      <a:gd name="T47" fmla="*/ 167 h 334"/>
                      <a:gd name="T48" fmla="*/ 254 w 288"/>
                      <a:gd name="T49" fmla="*/ 142 h 334"/>
                      <a:gd name="T50" fmla="*/ 272 w 288"/>
                      <a:gd name="T51" fmla="*/ 100 h 334"/>
                      <a:gd name="T52" fmla="*/ 284 w 288"/>
                      <a:gd name="T53" fmla="*/ 54 h 334"/>
                      <a:gd name="T54" fmla="*/ 288 w 288"/>
                      <a:gd name="T55" fmla="*/ 2 h 334"/>
                      <a:gd name="T56" fmla="*/ 322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8" name="Oval 30"/>
              <p:cNvSpPr>
                <a:spLocks noChangeArrowheads="1"/>
              </p:cNvSpPr>
              <p:nvPr/>
            </p:nvSpPr>
            <p:spPr bwMode="gray">
              <a:xfrm>
                <a:off x="3969" y="1676"/>
                <a:ext cx="123" cy="32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3399FF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19" name="Oval 31"/>
              <p:cNvSpPr>
                <a:spLocks noChangeArrowheads="1"/>
              </p:cNvSpPr>
              <p:nvPr/>
            </p:nvSpPr>
            <p:spPr bwMode="gray">
              <a:xfrm>
                <a:off x="3969" y="1676"/>
                <a:ext cx="123" cy="327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20" name="Oval 32"/>
              <p:cNvSpPr>
                <a:spLocks noChangeArrowheads="1"/>
              </p:cNvSpPr>
              <p:nvPr/>
            </p:nvSpPr>
            <p:spPr bwMode="gray">
              <a:xfrm>
                <a:off x="4033" y="1675"/>
                <a:ext cx="836" cy="327"/>
              </a:xfrm>
              <a:prstGeom prst="ellipse">
                <a:avLst/>
              </a:prstGeom>
              <a:gradFill rotWithShape="1">
                <a:gsLst>
                  <a:gs pos="0">
                    <a:srgbClr val="1C538A"/>
                  </a:gs>
                  <a:gs pos="50000">
                    <a:srgbClr val="3399FF"/>
                  </a:gs>
                  <a:gs pos="100000">
                    <a:srgbClr val="1C538A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21" name="Oval 33"/>
              <p:cNvSpPr>
                <a:spLocks noChangeArrowheads="1"/>
              </p:cNvSpPr>
              <p:nvPr/>
            </p:nvSpPr>
            <p:spPr bwMode="gray">
              <a:xfrm>
                <a:off x="4034" y="1677"/>
                <a:ext cx="836" cy="327"/>
              </a:xfrm>
              <a:prstGeom prst="ellipse">
                <a:avLst/>
              </a:prstGeom>
              <a:gradFill rotWithShape="1">
                <a:gsLst>
                  <a:gs pos="0">
                    <a:srgbClr val="2061A2"/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22" name="Oval 34"/>
              <p:cNvSpPr>
                <a:spLocks noChangeArrowheads="1"/>
              </p:cNvSpPr>
              <p:nvPr/>
            </p:nvSpPr>
            <p:spPr bwMode="gray">
              <a:xfrm>
                <a:off x="4075" y="1676"/>
                <a:ext cx="752" cy="327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23" name="Group 35"/>
              <p:cNvGrpSpPr>
                <a:grpSpLocks/>
              </p:cNvGrpSpPr>
              <p:nvPr/>
            </p:nvGrpSpPr>
            <p:grpSpPr bwMode="auto">
              <a:xfrm>
                <a:off x="4086" y="1473"/>
                <a:ext cx="730" cy="734"/>
                <a:chOff x="4166" y="1706"/>
                <a:chExt cx="1252" cy="1252"/>
              </a:xfrm>
            </p:grpSpPr>
            <p:sp>
              <p:nvSpPr>
                <p:cNvPr id="24" name="Oval 36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25" name="Oval 37"/>
                <p:cNvSpPr>
                  <a:spLocks noChangeArrowheads="1"/>
                </p:cNvSpPr>
                <p:nvPr/>
              </p:nvSpPr>
              <p:spPr bwMode="gray">
                <a:xfrm>
                  <a:off x="4181" y="1713"/>
                  <a:ext cx="1223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26" name="Oval 38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1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27" name="Oval 39"/>
                <p:cNvSpPr>
                  <a:spLocks noChangeArrowheads="1"/>
                </p:cNvSpPr>
                <p:nvPr/>
              </p:nvSpPr>
              <p:spPr bwMode="gray">
                <a:xfrm>
                  <a:off x="4264" y="1757"/>
                  <a:ext cx="1032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98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555604" y="1744117"/>
            <a:ext cx="110701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9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3902920" y="1744117"/>
            <a:ext cx="110701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0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6292267" y="1744117"/>
            <a:ext cx="110701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1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8681620" y="1744117"/>
            <a:ext cx="1450353" cy="49530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2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1562610" y="2852958"/>
            <a:ext cx="110701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3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3909926" y="2852958"/>
            <a:ext cx="110701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6299272" y="2852958"/>
            <a:ext cx="110701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5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8688625" y="2852958"/>
            <a:ext cx="1450353" cy="49530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973834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08909" y="2758327"/>
            <a:ext cx="39934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96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26980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幻灯片首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2301" y="2957384"/>
            <a:ext cx="8364945" cy="646331"/>
          </a:xfrm>
        </p:spPr>
        <p:txBody>
          <a:bodyPr/>
          <a:lstStyle>
            <a:lvl1pPr algn="l">
              <a:defRPr sz="36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2300" y="3813175"/>
            <a:ext cx="8940800" cy="1295400"/>
          </a:xfrm>
        </p:spPr>
        <p:txBody>
          <a:bodyPr/>
          <a:lstStyle>
            <a:lvl1pPr marL="0" indent="0" algn="l">
              <a:buFontTx/>
              <a:buNone/>
              <a:defRPr sz="2000" i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84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188914"/>
            <a:ext cx="718456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10040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98968" y="6491289"/>
            <a:ext cx="394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CACEC5D-919E-4458-8B99-0EA79B3E1DAE}" type="slidenum">
              <a:rPr lang="en-US" altLang="zh-CN" sz="1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629901" y="6491289"/>
            <a:ext cx="1034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DA116498-D4D0-49CD-9B59-21ED3DFCCE75}" type="datetime1">
              <a:rPr lang="zh-CN" altLang="en-US" sz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2016/12/25</a:t>
            </a:fld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8"/>
          <p:cNvSpPr txBox="1"/>
          <p:nvPr/>
        </p:nvSpPr>
        <p:spPr bwMode="gray">
          <a:xfrm>
            <a:off x="4358218" y="6464300"/>
            <a:ext cx="347556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478367" y="280989"/>
            <a:ext cx="718608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2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lang="en-US" altLang="zh-CN" sz="280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505554"/>
            <a:ext cx="10363200" cy="584775"/>
          </a:xfrm>
        </p:spPr>
        <p:txBody>
          <a:bodyPr anchor="t"/>
          <a:lstStyle>
            <a:lvl1pPr algn="ctr">
              <a:defRPr lang="en-US" altLang="en-US" sz="3200" b="1" i="0" dirty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005367"/>
            <a:ext cx="10363200" cy="1500187"/>
          </a:xfrm>
        </p:spPr>
        <p:txBody>
          <a:bodyPr anchor="ctr"/>
          <a:lstStyle>
            <a:lvl1pPr marL="0" indent="0" algn="ctr">
              <a:buNone/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885903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defRPr sz="1400"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188914"/>
            <a:ext cx="718456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90247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20800"/>
            <a:ext cx="5672667" cy="482600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0667" y="1320800"/>
            <a:ext cx="5672667" cy="482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188914"/>
            <a:ext cx="718456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31171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188914"/>
            <a:ext cx="718456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475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505554"/>
            <a:ext cx="10363200" cy="584775"/>
          </a:xfrm>
        </p:spPr>
        <p:txBody>
          <a:bodyPr anchor="t"/>
          <a:lstStyle>
            <a:lvl1pPr algn="ctr">
              <a:defRPr lang="en-US" altLang="en-US" sz="3200" b="1" i="0" dirty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005367"/>
            <a:ext cx="10363200" cy="1500187"/>
          </a:xfrm>
        </p:spPr>
        <p:txBody>
          <a:bodyPr anchor="ctr"/>
          <a:lstStyle>
            <a:lvl1pPr marL="0" indent="0" algn="ctr">
              <a:buNone/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895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备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485901"/>
            <a:ext cx="6815667" cy="46402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85901"/>
            <a:ext cx="4011084" cy="46402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188914"/>
            <a:ext cx="718456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24424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188914"/>
            <a:ext cx="718456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39339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98968" y="6491289"/>
            <a:ext cx="394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891C062-3EE9-4630-A182-08F8E6E2A4E8}" type="slidenum">
              <a:rPr lang="en-US" altLang="zh-CN" sz="1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0629901" y="6491289"/>
            <a:ext cx="1034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E1B5311F-4C2F-4DB5-AD03-F398EE6DB665}" type="datetime1">
              <a:rPr lang="zh-CN" altLang="en-US" sz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2016/12/25</a:t>
            </a:fld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8"/>
          <p:cNvSpPr txBox="1"/>
          <p:nvPr/>
        </p:nvSpPr>
        <p:spPr bwMode="gray">
          <a:xfrm>
            <a:off x="4358218" y="6464300"/>
            <a:ext cx="347556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478367" y="280989"/>
            <a:ext cx="718608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2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lang="en-US" altLang="zh-CN" sz="280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67097"/>
            <a:ext cx="7315200" cy="346047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719794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98968" y="6491289"/>
            <a:ext cx="394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7D82EB3-D7CA-4DBC-A835-2CE226B35514}" type="slidenum">
              <a:rPr lang="en-US" altLang="zh-CN" sz="1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0629901" y="6491289"/>
            <a:ext cx="1034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1485C509-1E63-4425-81A4-4DF0D9D9968B}" type="datetime1">
              <a:rPr lang="zh-CN" altLang="en-US" sz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2016/12/25</a:t>
            </a:fld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4358218" y="6464300"/>
            <a:ext cx="347556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Group 54"/>
          <p:cNvGrpSpPr>
            <a:grpSpLocks/>
          </p:cNvGrpSpPr>
          <p:nvPr/>
        </p:nvGrpSpPr>
        <p:grpSpPr bwMode="auto">
          <a:xfrm>
            <a:off x="2438400" y="1752601"/>
            <a:ext cx="7105651" cy="665163"/>
            <a:chOff x="1152" y="1104"/>
            <a:chExt cx="3357" cy="419"/>
          </a:xfrm>
        </p:grpSpPr>
        <p:grpSp>
          <p:nvGrpSpPr>
            <p:cNvPr id="11" name="Group 3"/>
            <p:cNvGrpSpPr>
              <a:grpSpLocks/>
            </p:cNvGrpSpPr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4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gray">
            <a:xfrm>
              <a:off x="1299" y="1166"/>
              <a:ext cx="177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17" name="Group 55"/>
          <p:cNvGrpSpPr>
            <a:grpSpLocks/>
          </p:cNvGrpSpPr>
          <p:nvPr/>
        </p:nvGrpSpPr>
        <p:grpSpPr bwMode="auto">
          <a:xfrm>
            <a:off x="2438400" y="2667001"/>
            <a:ext cx="7105651" cy="665163"/>
            <a:chOff x="1152" y="1680"/>
            <a:chExt cx="3357" cy="419"/>
          </a:xfrm>
        </p:grpSpPr>
        <p:grpSp>
          <p:nvGrpSpPr>
            <p:cNvPr id="18" name="Group 7"/>
            <p:cNvGrpSpPr>
              <a:grpSpLocks/>
            </p:cNvGrpSpPr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21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gray">
            <a:xfrm>
              <a:off x="1299" y="1742"/>
              <a:ext cx="177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24" name="Group 56"/>
          <p:cNvGrpSpPr>
            <a:grpSpLocks/>
          </p:cNvGrpSpPr>
          <p:nvPr/>
        </p:nvGrpSpPr>
        <p:grpSpPr bwMode="auto">
          <a:xfrm>
            <a:off x="2438400" y="3559176"/>
            <a:ext cx="7105651" cy="665163"/>
            <a:chOff x="1152" y="2242"/>
            <a:chExt cx="3357" cy="419"/>
          </a:xfrm>
        </p:grpSpPr>
        <p:grpSp>
          <p:nvGrpSpPr>
            <p:cNvPr id="25" name="Group 17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8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gray">
            <a:xfrm>
              <a:off x="1299" y="2304"/>
              <a:ext cx="177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31" name="Group 57"/>
          <p:cNvGrpSpPr>
            <a:grpSpLocks/>
          </p:cNvGrpSpPr>
          <p:nvPr/>
        </p:nvGrpSpPr>
        <p:grpSpPr bwMode="auto">
          <a:xfrm>
            <a:off x="2438400" y="4473576"/>
            <a:ext cx="7105651" cy="665163"/>
            <a:chOff x="1152" y="2818"/>
            <a:chExt cx="3357" cy="419"/>
          </a:xfrm>
        </p:grpSpPr>
        <p:grpSp>
          <p:nvGrpSpPr>
            <p:cNvPr id="32" name="Group 21"/>
            <p:cNvGrpSpPr>
              <a:grpSpLocks/>
            </p:cNvGrpSpPr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35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Text Box 30"/>
            <p:cNvSpPr txBox="1">
              <a:spLocks noChangeArrowheads="1"/>
            </p:cNvSpPr>
            <p:nvPr/>
          </p:nvSpPr>
          <p:spPr bwMode="gray">
            <a:xfrm>
              <a:off x="1299" y="2880"/>
              <a:ext cx="177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188914"/>
            <a:ext cx="718456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3622564" y="3668108"/>
            <a:ext cx="5773683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3622564" y="2779986"/>
            <a:ext cx="5773683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3622564" y="1855076"/>
            <a:ext cx="5773683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3622564" y="4582507"/>
            <a:ext cx="5773683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463465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循环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98968" y="6491289"/>
            <a:ext cx="394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B8065D7D-A6CB-4E36-AB14-94F87B729E24}" type="slidenum">
              <a:rPr lang="en-US" altLang="zh-CN" sz="1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0629901" y="6491289"/>
            <a:ext cx="1034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C21417B0-2C41-47B5-A585-492E7CACCFA5}" type="datetime1">
              <a:rPr lang="zh-CN" altLang="en-US" sz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2016/12/25</a:t>
            </a:fld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8"/>
          <p:cNvSpPr txBox="1"/>
          <p:nvPr/>
        </p:nvSpPr>
        <p:spPr bwMode="gray">
          <a:xfrm>
            <a:off x="4358218" y="6464300"/>
            <a:ext cx="347556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Group 3"/>
          <p:cNvGrpSpPr>
            <a:grpSpLocks/>
          </p:cNvGrpSpPr>
          <p:nvPr/>
        </p:nvGrpSpPr>
        <p:grpSpPr bwMode="auto">
          <a:xfrm>
            <a:off x="793751" y="1577975"/>
            <a:ext cx="10852149" cy="4398963"/>
            <a:chOff x="559" y="1296"/>
            <a:chExt cx="4529" cy="2448"/>
          </a:xfrm>
        </p:grpSpPr>
        <p:sp>
          <p:nvSpPr>
            <p:cNvPr id="14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676 w 4040"/>
                <a:gd name="T1" fmla="*/ 2 h 1888"/>
                <a:gd name="T2" fmla="*/ 492 w 4040"/>
                <a:gd name="T3" fmla="*/ 2 h 1888"/>
                <a:gd name="T4" fmla="*/ 332 w 4040"/>
                <a:gd name="T5" fmla="*/ 4 h 1888"/>
                <a:gd name="T6" fmla="*/ 194 w 4040"/>
                <a:gd name="T7" fmla="*/ 7 h 1888"/>
                <a:gd name="T8" fmla="*/ 90 w 4040"/>
                <a:gd name="T9" fmla="*/ 11 h 1888"/>
                <a:gd name="T10" fmla="*/ 24 w 4040"/>
                <a:gd name="T11" fmla="*/ 15 h 1888"/>
                <a:gd name="T12" fmla="*/ 0 w 4040"/>
                <a:gd name="T13" fmla="*/ 21 h 1888"/>
                <a:gd name="T14" fmla="*/ 24 w 4040"/>
                <a:gd name="T15" fmla="*/ 26 h 1888"/>
                <a:gd name="T16" fmla="*/ 90 w 4040"/>
                <a:gd name="T17" fmla="*/ 30 h 1888"/>
                <a:gd name="T18" fmla="*/ 194 w 4040"/>
                <a:gd name="T19" fmla="*/ 35 h 1888"/>
                <a:gd name="T20" fmla="*/ 332 w 4040"/>
                <a:gd name="T21" fmla="*/ 37 h 1888"/>
                <a:gd name="T22" fmla="*/ 492 w 4040"/>
                <a:gd name="T23" fmla="*/ 40 h 1888"/>
                <a:gd name="T24" fmla="*/ 676 w 4040"/>
                <a:gd name="T25" fmla="*/ 41 h 1888"/>
                <a:gd name="T26" fmla="*/ 873 w 4040"/>
                <a:gd name="T27" fmla="*/ 41 h 1888"/>
                <a:gd name="T28" fmla="*/ 1061 w 4040"/>
                <a:gd name="T29" fmla="*/ 40 h 1888"/>
                <a:gd name="T30" fmla="*/ 1231 w 4040"/>
                <a:gd name="T31" fmla="*/ 39 h 1888"/>
                <a:gd name="T32" fmla="*/ 1376 w 4040"/>
                <a:gd name="T33" fmla="*/ 35 h 1888"/>
                <a:gd name="T34" fmla="*/ 1491 w 4040"/>
                <a:gd name="T35" fmla="*/ 32 h 1888"/>
                <a:gd name="T36" fmla="*/ 1571 w 4040"/>
                <a:gd name="T37" fmla="*/ 27 h 1888"/>
                <a:gd name="T38" fmla="*/ 1611 w 4040"/>
                <a:gd name="T39" fmla="*/ 23 h 1888"/>
                <a:gd name="T40" fmla="*/ 1601 w 4040"/>
                <a:gd name="T41" fmla="*/ 17 h 1888"/>
                <a:gd name="T42" fmla="*/ 1549 w 4040"/>
                <a:gd name="T43" fmla="*/ 12 h 1888"/>
                <a:gd name="T44" fmla="*/ 1457 w 4040"/>
                <a:gd name="T45" fmla="*/ 8 h 1888"/>
                <a:gd name="T46" fmla="*/ 1330 w 4040"/>
                <a:gd name="T47" fmla="*/ 5 h 1888"/>
                <a:gd name="T48" fmla="*/ 1175 w 4040"/>
                <a:gd name="T49" fmla="*/ 2 h 1888"/>
                <a:gd name="T50" fmla="*/ 999 w 4040"/>
                <a:gd name="T51" fmla="*/ 2 h 1888"/>
                <a:gd name="T52" fmla="*/ 807 w 4040"/>
                <a:gd name="T53" fmla="*/ 0 h 1888"/>
                <a:gd name="T54" fmla="*/ 641 w 4040"/>
                <a:gd name="T55" fmla="*/ 38 h 1888"/>
                <a:gd name="T56" fmla="*/ 464 w 4040"/>
                <a:gd name="T57" fmla="*/ 37 h 1888"/>
                <a:gd name="T58" fmla="*/ 310 w 4040"/>
                <a:gd name="T59" fmla="*/ 35 h 1888"/>
                <a:gd name="T60" fmla="*/ 181 w 4040"/>
                <a:gd name="T61" fmla="*/ 32 h 1888"/>
                <a:gd name="T62" fmla="*/ 89 w 4040"/>
                <a:gd name="T63" fmla="*/ 28 h 1888"/>
                <a:gd name="T64" fmla="*/ 36 w 4040"/>
                <a:gd name="T65" fmla="*/ 23 h 1888"/>
                <a:gd name="T66" fmla="*/ 28 w 4040"/>
                <a:gd name="T67" fmla="*/ 19 h 1888"/>
                <a:gd name="T68" fmla="*/ 67 w 4040"/>
                <a:gd name="T69" fmla="*/ 15 h 1888"/>
                <a:gd name="T70" fmla="*/ 147 w 4040"/>
                <a:gd name="T71" fmla="*/ 11 h 1888"/>
                <a:gd name="T72" fmla="*/ 263 w 4040"/>
                <a:gd name="T73" fmla="*/ 7 h 1888"/>
                <a:gd name="T74" fmla="*/ 409 w 4040"/>
                <a:gd name="T75" fmla="*/ 5 h 1888"/>
                <a:gd name="T76" fmla="*/ 582 w 4040"/>
                <a:gd name="T77" fmla="*/ 3 h 1888"/>
                <a:gd name="T78" fmla="*/ 768 w 4040"/>
                <a:gd name="T79" fmla="*/ 2 h 1888"/>
                <a:gd name="T80" fmla="*/ 956 w 4040"/>
                <a:gd name="T81" fmla="*/ 3 h 1888"/>
                <a:gd name="T82" fmla="*/ 1125 w 4040"/>
                <a:gd name="T83" fmla="*/ 5 h 1888"/>
                <a:gd name="T84" fmla="*/ 1270 w 4040"/>
                <a:gd name="T85" fmla="*/ 7 h 1888"/>
                <a:gd name="T86" fmla="*/ 1388 w 4040"/>
                <a:gd name="T87" fmla="*/ 11 h 1888"/>
                <a:gd name="T88" fmla="*/ 1469 w 4040"/>
                <a:gd name="T89" fmla="*/ 15 h 1888"/>
                <a:gd name="T90" fmla="*/ 1508 w 4040"/>
                <a:gd name="T91" fmla="*/ 19 h 1888"/>
                <a:gd name="T92" fmla="*/ 1499 w 4040"/>
                <a:gd name="T93" fmla="*/ 23 h 1888"/>
                <a:gd name="T94" fmla="*/ 1443 w 4040"/>
                <a:gd name="T95" fmla="*/ 28 h 1888"/>
                <a:gd name="T96" fmla="*/ 1352 w 4040"/>
                <a:gd name="T97" fmla="*/ 32 h 1888"/>
                <a:gd name="T98" fmla="*/ 1225 w 4040"/>
                <a:gd name="T99" fmla="*/ 35 h 1888"/>
                <a:gd name="T100" fmla="*/ 1072 w 4040"/>
                <a:gd name="T101" fmla="*/ 37 h 1888"/>
                <a:gd name="T102" fmla="*/ 894 w 4040"/>
                <a:gd name="T103" fmla="*/ 38 h 18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E4E4E4">
                    <a:alpha val="35999"/>
                  </a:srgbClr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0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0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rgbClr val="36A1B6"/>
                </a:gs>
                <a:gs pos="100000">
                  <a:srgbClr val="13383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3"/>
            </a:xfrm>
            <a:prstGeom prst="ellipse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172A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4D1D0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5454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rgbClr val="9CC769"/>
                </a:gs>
                <a:gs pos="100000">
                  <a:srgbClr val="3645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7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188914"/>
            <a:ext cx="718456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4007727" y="3331998"/>
            <a:ext cx="4176548" cy="567339"/>
          </a:xfrm>
        </p:spPr>
        <p:txBody>
          <a:bodyPr/>
          <a:lstStyle>
            <a:lvl1pPr algn="ctr">
              <a:buNone/>
              <a:defRPr lang="zh-CN" altLang="en-US" sz="2800" b="1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805574" y="1645089"/>
            <a:ext cx="2585765" cy="362388"/>
          </a:xfrm>
        </p:spPr>
        <p:txBody>
          <a:bodyPr/>
          <a:lstStyle>
            <a:lvl1pPr algn="ctr">
              <a:buNone/>
              <a:defRPr lang="zh-CN" altLang="en-US" sz="1800" b="0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5493407" y="2017330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2109075" y="3525565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3272220" y="5196709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3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7020911" y="4581854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9424275" y="2232794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6003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层次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98968" y="6491289"/>
            <a:ext cx="394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083F8E17-7BEF-4301-83DF-3B4CB4936ECE}" type="slidenum">
              <a:rPr lang="en-US" altLang="zh-CN" sz="1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0629901" y="6491289"/>
            <a:ext cx="1034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4166784D-0D24-4A99-A577-8CE61D1F8D62}" type="datetime1">
              <a:rPr lang="zh-CN" altLang="en-US" sz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2016/12/25</a:t>
            </a:fld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8"/>
          <p:cNvSpPr txBox="1"/>
          <p:nvPr/>
        </p:nvSpPr>
        <p:spPr bwMode="gray">
          <a:xfrm>
            <a:off x="4358218" y="6464300"/>
            <a:ext cx="347556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Group 3"/>
          <p:cNvGrpSpPr>
            <a:grpSpLocks/>
          </p:cNvGrpSpPr>
          <p:nvPr/>
        </p:nvGrpSpPr>
        <p:grpSpPr bwMode="auto">
          <a:xfrm>
            <a:off x="1219200" y="1741488"/>
            <a:ext cx="9652000" cy="3733800"/>
            <a:chOff x="168" y="960"/>
            <a:chExt cx="5367" cy="2792"/>
          </a:xfrm>
        </p:grpSpPr>
        <p:sp>
          <p:nvSpPr>
            <p:cNvPr id="15" name="Freeform 4"/>
            <p:cNvSpPr>
              <a:spLocks/>
            </p:cNvSpPr>
            <p:nvPr/>
          </p:nvSpPr>
          <p:spPr bwMode="gray">
            <a:xfrm>
              <a:off x="5089" y="960"/>
              <a:ext cx="441" cy="705"/>
            </a:xfrm>
            <a:custGeom>
              <a:avLst/>
              <a:gdLst>
                <a:gd name="T0" fmla="*/ 196732 w 308"/>
                <a:gd name="T1" fmla="*/ 494721 h 444"/>
                <a:gd name="T2" fmla="*/ 0 w 308"/>
                <a:gd name="T3" fmla="*/ 1827431 h 444"/>
                <a:gd name="T4" fmla="*/ 0 w 308"/>
                <a:gd name="T5" fmla="*/ 1177444 h 444"/>
                <a:gd name="T6" fmla="*/ 196732 w 308"/>
                <a:gd name="T7" fmla="*/ 0 h 444"/>
                <a:gd name="T8" fmla="*/ 196732 w 308"/>
                <a:gd name="T9" fmla="*/ 494721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281D"/>
                </a:gs>
                <a:gs pos="50000">
                  <a:srgbClr val="00563F"/>
                </a:gs>
                <a:gs pos="100000">
                  <a:srgbClr val="00281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2976" y="960"/>
              <a:ext cx="2559" cy="451"/>
            </a:xfrm>
            <a:custGeom>
              <a:avLst/>
              <a:gdLst>
                <a:gd name="T0" fmla="*/ 957666 w 1786"/>
                <a:gd name="T1" fmla="*/ 1171460 h 284"/>
                <a:gd name="T2" fmla="*/ 0 w 1786"/>
                <a:gd name="T3" fmla="*/ 1171460 h 284"/>
                <a:gd name="T4" fmla="*/ 289008 w 1786"/>
                <a:gd name="T5" fmla="*/ 0 h 284"/>
                <a:gd name="T6" fmla="*/ 1156965 w 1786"/>
                <a:gd name="T7" fmla="*/ 0 h 284"/>
                <a:gd name="T8" fmla="*/ 957666 w 1786"/>
                <a:gd name="T9" fmla="*/ 1171460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4645" y="1660"/>
              <a:ext cx="441" cy="699"/>
            </a:xfrm>
            <a:custGeom>
              <a:avLst/>
              <a:gdLst>
                <a:gd name="T0" fmla="*/ 196732 w 308"/>
                <a:gd name="T1" fmla="*/ 459091 h 442"/>
                <a:gd name="T2" fmla="*/ 0 w 308"/>
                <a:gd name="T3" fmla="*/ 1691779 h 442"/>
                <a:gd name="T4" fmla="*/ 0 w 308"/>
                <a:gd name="T5" fmla="*/ 1094830 h 442"/>
                <a:gd name="T6" fmla="*/ 196732 w 308"/>
                <a:gd name="T7" fmla="*/ 0 h 442"/>
                <a:gd name="T8" fmla="*/ 196732 w 308"/>
                <a:gd name="T9" fmla="*/ 459091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230744"/>
                </a:gs>
                <a:gs pos="50000">
                  <a:srgbClr val="4B1092"/>
                </a:gs>
                <a:gs pos="100000">
                  <a:srgbClr val="23074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gray">
            <a:xfrm>
              <a:off x="2340" y="1660"/>
              <a:ext cx="2753" cy="450"/>
            </a:xfrm>
            <a:custGeom>
              <a:avLst/>
              <a:gdLst>
                <a:gd name="T0" fmla="*/ 1057971 w 1920"/>
                <a:gd name="T1" fmla="*/ 1125558 h 284"/>
                <a:gd name="T2" fmla="*/ 0 w 1920"/>
                <a:gd name="T3" fmla="*/ 1125558 h 284"/>
                <a:gd name="T4" fmla="*/ 292338 w 1920"/>
                <a:gd name="T5" fmla="*/ 0 h 284"/>
                <a:gd name="T6" fmla="*/ 1259733 w 1920"/>
                <a:gd name="T7" fmla="*/ 0 h 284"/>
                <a:gd name="T8" fmla="*/ 1057971 w 1920"/>
                <a:gd name="T9" fmla="*/ 112555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4200" y="2352"/>
              <a:ext cx="439" cy="705"/>
            </a:xfrm>
            <a:custGeom>
              <a:avLst/>
              <a:gdLst>
                <a:gd name="T0" fmla="*/ 202940 w 306"/>
                <a:gd name="T1" fmla="*/ 502416 h 444"/>
                <a:gd name="T2" fmla="*/ 0 w 306"/>
                <a:gd name="T3" fmla="*/ 1827431 h 444"/>
                <a:gd name="T4" fmla="*/ 0 w 306"/>
                <a:gd name="T5" fmla="*/ 1177444 h 444"/>
                <a:gd name="T6" fmla="*/ 202940 w 306"/>
                <a:gd name="T7" fmla="*/ 0 h 444"/>
                <a:gd name="T8" fmla="*/ 202940 w 306"/>
                <a:gd name="T9" fmla="*/ 502416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1805"/>
                </a:gs>
                <a:gs pos="50000">
                  <a:srgbClr val="90330A"/>
                </a:gs>
                <a:gs pos="100000">
                  <a:srgbClr val="43180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gray">
            <a:xfrm>
              <a:off x="3758" y="3047"/>
              <a:ext cx="444" cy="705"/>
            </a:xfrm>
            <a:custGeom>
              <a:avLst/>
              <a:gdLst>
                <a:gd name="T0" fmla="*/ 222729 w 308"/>
                <a:gd name="T1" fmla="*/ 502416 h 444"/>
                <a:gd name="T2" fmla="*/ 0 w 308"/>
                <a:gd name="T3" fmla="*/ 1827431 h 444"/>
                <a:gd name="T4" fmla="*/ 0 w 308"/>
                <a:gd name="T5" fmla="*/ 1177444 h 444"/>
                <a:gd name="T6" fmla="*/ 222729 w 308"/>
                <a:gd name="T7" fmla="*/ 0 h 444"/>
                <a:gd name="T8" fmla="*/ 222729 w 308"/>
                <a:gd name="T9" fmla="*/ 502416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3206"/>
                </a:gs>
                <a:gs pos="50000">
                  <a:srgbClr val="906B0E"/>
                </a:gs>
                <a:gs pos="100000">
                  <a:srgbClr val="433206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0"/>
            <p:cNvSpPr>
              <a:spLocks/>
            </p:cNvSpPr>
            <p:nvPr/>
          </p:nvSpPr>
          <p:spPr bwMode="gray">
            <a:xfrm>
              <a:off x="1075" y="3050"/>
              <a:ext cx="3125" cy="451"/>
            </a:xfrm>
            <a:custGeom>
              <a:avLst/>
              <a:gdLst>
                <a:gd name="T0" fmla="*/ 1222678 w 2180"/>
                <a:gd name="T1" fmla="*/ 1171460 h 284"/>
                <a:gd name="T2" fmla="*/ 0 w 2180"/>
                <a:gd name="T3" fmla="*/ 1171460 h 284"/>
                <a:gd name="T4" fmla="*/ 291253 w 2180"/>
                <a:gd name="T5" fmla="*/ 0 h 284"/>
                <a:gd name="T6" fmla="*/ 1424326 w 2180"/>
                <a:gd name="T7" fmla="*/ 0 h 284"/>
                <a:gd name="T8" fmla="*/ 1222678 w 2180"/>
                <a:gd name="T9" fmla="*/ 1171460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1"/>
            <p:cNvSpPr>
              <a:spLocks noChangeShapeType="1"/>
            </p:cNvSpPr>
            <p:nvPr/>
          </p:nvSpPr>
          <p:spPr bwMode="gray">
            <a:xfrm flipH="1">
              <a:off x="168" y="374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2"/>
            <p:cNvSpPr>
              <a:spLocks noChangeShapeType="1"/>
            </p:cNvSpPr>
            <p:nvPr/>
          </p:nvSpPr>
          <p:spPr bwMode="gray">
            <a:xfrm flipH="1">
              <a:off x="168" y="3047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gray">
            <a:xfrm flipH="1">
              <a:off x="168" y="2356"/>
              <a:ext cx="2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gray">
            <a:xfrm flipH="1">
              <a:off x="168" y="166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gray">
            <a:xfrm flipH="1">
              <a:off x="168" y="965"/>
              <a:ext cx="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gray">
            <a:xfrm>
              <a:off x="305" y="96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gray">
            <a:xfrm>
              <a:off x="305" y="1686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gray">
            <a:xfrm>
              <a:off x="305" y="236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19"/>
            <p:cNvSpPr>
              <a:spLocks noChangeShapeType="1"/>
            </p:cNvSpPr>
            <p:nvPr/>
          </p:nvSpPr>
          <p:spPr bwMode="gray">
            <a:xfrm>
              <a:off x="305" y="304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gray">
            <a:xfrm>
              <a:off x="1529" y="1097"/>
              <a:ext cx="1409" cy="2267"/>
            </a:xfrm>
            <a:custGeom>
              <a:avLst/>
              <a:gdLst>
                <a:gd name="T0" fmla="*/ 2 w 1824"/>
                <a:gd name="T1" fmla="*/ 151 h 2648"/>
                <a:gd name="T2" fmla="*/ 2 w 1824"/>
                <a:gd name="T3" fmla="*/ 129 h 2648"/>
                <a:gd name="T4" fmla="*/ 2 w 1824"/>
                <a:gd name="T5" fmla="*/ 110 h 2648"/>
                <a:gd name="T6" fmla="*/ 2 w 1824"/>
                <a:gd name="T7" fmla="*/ 93 h 2648"/>
                <a:gd name="T8" fmla="*/ 3 w 1824"/>
                <a:gd name="T9" fmla="*/ 77 h 2648"/>
                <a:gd name="T10" fmla="*/ 4 w 1824"/>
                <a:gd name="T11" fmla="*/ 63 h 2648"/>
                <a:gd name="T12" fmla="*/ 5 w 1824"/>
                <a:gd name="T13" fmla="*/ 52 h 2648"/>
                <a:gd name="T14" fmla="*/ 6 w 1824"/>
                <a:gd name="T15" fmla="*/ 41 h 2648"/>
                <a:gd name="T16" fmla="*/ 8 w 1824"/>
                <a:gd name="T17" fmla="*/ 33 h 2648"/>
                <a:gd name="T18" fmla="*/ 9 w 1824"/>
                <a:gd name="T19" fmla="*/ 24 h 2648"/>
                <a:gd name="T20" fmla="*/ 10 w 1824"/>
                <a:gd name="T21" fmla="*/ 19 h 2648"/>
                <a:gd name="T22" fmla="*/ 10 w 1824"/>
                <a:gd name="T23" fmla="*/ 15 h 2648"/>
                <a:gd name="T24" fmla="*/ 12 w 1824"/>
                <a:gd name="T25" fmla="*/ 11 h 2648"/>
                <a:gd name="T26" fmla="*/ 12 w 1824"/>
                <a:gd name="T27" fmla="*/ 9 h 2648"/>
                <a:gd name="T28" fmla="*/ 12 w 1824"/>
                <a:gd name="T29" fmla="*/ 9 h 2648"/>
                <a:gd name="T30" fmla="*/ 17 w 1824"/>
                <a:gd name="T31" fmla="*/ 3 h 2648"/>
                <a:gd name="T32" fmla="*/ 15 w 1824"/>
                <a:gd name="T33" fmla="*/ 20 h 2648"/>
                <a:gd name="T34" fmla="*/ 15 w 1824"/>
                <a:gd name="T35" fmla="*/ 21 h 2648"/>
                <a:gd name="T36" fmla="*/ 15 w 1824"/>
                <a:gd name="T37" fmla="*/ 21 h 2648"/>
                <a:gd name="T38" fmla="*/ 14 w 1824"/>
                <a:gd name="T39" fmla="*/ 23 h 2648"/>
                <a:gd name="T40" fmla="*/ 13 w 1824"/>
                <a:gd name="T41" fmla="*/ 24 h 2648"/>
                <a:gd name="T42" fmla="*/ 12 w 1824"/>
                <a:gd name="T43" fmla="*/ 28 h 2648"/>
                <a:gd name="T44" fmla="*/ 12 w 1824"/>
                <a:gd name="T45" fmla="*/ 33 h 2648"/>
                <a:gd name="T46" fmla="*/ 10 w 1824"/>
                <a:gd name="T47" fmla="*/ 39 h 2648"/>
                <a:gd name="T48" fmla="*/ 9 w 1824"/>
                <a:gd name="T49" fmla="*/ 46 h 2648"/>
                <a:gd name="T50" fmla="*/ 8 w 1824"/>
                <a:gd name="T51" fmla="*/ 55 h 2648"/>
                <a:gd name="T52" fmla="*/ 6 w 1824"/>
                <a:gd name="T53" fmla="*/ 65 h 2648"/>
                <a:gd name="T54" fmla="*/ 5 w 1824"/>
                <a:gd name="T55" fmla="*/ 79 h 2648"/>
                <a:gd name="T56" fmla="*/ 4 w 1824"/>
                <a:gd name="T57" fmla="*/ 92 h 2648"/>
                <a:gd name="T58" fmla="*/ 2 w 1824"/>
                <a:gd name="T59" fmla="*/ 110 h 2648"/>
                <a:gd name="T60" fmla="*/ 2 w 1824"/>
                <a:gd name="T61" fmla="*/ 129 h 2648"/>
                <a:gd name="T62" fmla="*/ 2 w 1824"/>
                <a:gd name="T63" fmla="*/ 151 h 26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61092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Rectangle 21"/>
            <p:cNvSpPr>
              <a:spLocks noChangeArrowheads="1"/>
            </p:cNvSpPr>
            <p:nvPr/>
          </p:nvSpPr>
          <p:spPr bwMode="gray">
            <a:xfrm>
              <a:off x="2980" y="1411"/>
              <a:ext cx="2120" cy="253"/>
            </a:xfrm>
            <a:prstGeom prst="rect">
              <a:avLst/>
            </a:prstGeom>
            <a:gradFill rotWithShape="1">
              <a:gsLst>
                <a:gs pos="0">
                  <a:srgbClr val="00684D"/>
                </a:gs>
                <a:gs pos="50000">
                  <a:srgbClr val="00906A"/>
                </a:gs>
                <a:gs pos="100000">
                  <a:srgbClr val="00684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endPara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5D2FB9"/>
                </a:gs>
                <a:gs pos="50000">
                  <a:srgbClr val="8041FF"/>
                </a:gs>
                <a:gs pos="100000">
                  <a:srgbClr val="5D2FB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endPara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23"/>
            <p:cNvSpPr>
              <a:spLocks/>
            </p:cNvSpPr>
            <p:nvPr/>
          </p:nvSpPr>
          <p:spPr bwMode="gray">
            <a:xfrm>
              <a:off x="1709" y="2352"/>
              <a:ext cx="2935" cy="455"/>
            </a:xfrm>
            <a:custGeom>
              <a:avLst/>
              <a:gdLst>
                <a:gd name="T0" fmla="*/ 1132335 w 2048"/>
                <a:gd name="T1" fmla="*/ 1219449 h 286"/>
                <a:gd name="T2" fmla="*/ 0 w 2048"/>
                <a:gd name="T3" fmla="*/ 1219449 h 286"/>
                <a:gd name="T4" fmla="*/ 290068 w 2048"/>
                <a:gd name="T5" fmla="*/ 0 h 286"/>
                <a:gd name="T6" fmla="*/ 1331610 w 2048"/>
                <a:gd name="T7" fmla="*/ 0 h 286"/>
                <a:gd name="T8" fmla="*/ 1132335 w 2048"/>
                <a:gd name="T9" fmla="*/ 1219449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A0523A"/>
                </a:gs>
                <a:gs pos="50000">
                  <a:srgbClr val="DC7150"/>
                </a:gs>
                <a:gs pos="100000">
                  <a:srgbClr val="A0523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endPara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7" cy="248"/>
            </a:xfrm>
            <a:prstGeom prst="rect">
              <a:avLst/>
            </a:prstGeom>
            <a:gradFill rotWithShape="1">
              <a:gsLst>
                <a:gs pos="0">
                  <a:srgbClr val="977514"/>
                </a:gs>
                <a:gs pos="50000">
                  <a:srgbClr val="D0A11C"/>
                </a:gs>
                <a:gs pos="100000">
                  <a:srgbClr val="97751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endPara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188914"/>
            <a:ext cx="718456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0"/>
          </p:nvPr>
        </p:nvSpPr>
        <p:spPr>
          <a:xfrm>
            <a:off x="1485317" y="2039393"/>
            <a:ext cx="2270379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/>
          </p:nvPr>
        </p:nvSpPr>
        <p:spPr>
          <a:xfrm>
            <a:off x="1492324" y="2969557"/>
            <a:ext cx="2270379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2"/>
          </p:nvPr>
        </p:nvSpPr>
        <p:spPr>
          <a:xfrm>
            <a:off x="1485317" y="3899722"/>
            <a:ext cx="2270379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3"/>
          </p:nvPr>
        </p:nvSpPr>
        <p:spPr>
          <a:xfrm>
            <a:off x="1485461" y="4829887"/>
            <a:ext cx="2270379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4"/>
          </p:nvPr>
        </p:nvSpPr>
        <p:spPr>
          <a:xfrm>
            <a:off x="6278180" y="2343807"/>
            <a:ext cx="3797737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5"/>
          </p:nvPr>
        </p:nvSpPr>
        <p:spPr>
          <a:xfrm>
            <a:off x="5136055" y="3273973"/>
            <a:ext cx="4127063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3993931" y="4204139"/>
            <a:ext cx="4484415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1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2865820" y="5134304"/>
            <a:ext cx="4799725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677139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98967" y="6491288"/>
            <a:ext cx="394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A855499-205B-47CA-B913-4F66DCF0A57D}" type="slidenum">
              <a:rPr lang="en-US" altLang="zh-CN" sz="1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0629900" y="6491288"/>
            <a:ext cx="1034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BF6DE7A4-C4D7-4343-91DD-465F91B1A380}" type="datetime1">
              <a:rPr lang="zh-CN" altLang="en-US" sz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2016/12/25</a:t>
            </a:fld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8"/>
          <p:cNvSpPr txBox="1"/>
          <p:nvPr/>
        </p:nvSpPr>
        <p:spPr bwMode="gray">
          <a:xfrm>
            <a:off x="4358218" y="6464300"/>
            <a:ext cx="347556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gray">
          <a:xfrm>
            <a:off x="304800" y="1401763"/>
            <a:ext cx="7967133" cy="4495800"/>
          </a:xfrm>
          <a:prstGeom prst="rightArrow">
            <a:avLst>
              <a:gd name="adj1" fmla="val 79306"/>
              <a:gd name="adj2" fmla="val 32920"/>
            </a:avLst>
          </a:prstGeom>
          <a:gradFill rotWithShape="1">
            <a:gsLst>
              <a:gs pos="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blackWhite">
          <a:xfrm>
            <a:off x="914400" y="2011363"/>
            <a:ext cx="53848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zh-CN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blackWhite">
          <a:xfrm>
            <a:off x="914400" y="3154363"/>
            <a:ext cx="53848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blackWhite">
          <a:xfrm>
            <a:off x="914400" y="4297363"/>
            <a:ext cx="53848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zh-CN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188914"/>
            <a:ext cx="718456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786539" y="2323278"/>
            <a:ext cx="3475567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786539" y="3463652"/>
            <a:ext cx="3475567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1786539" y="4604023"/>
            <a:ext cx="3475567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23974" y="2890346"/>
            <a:ext cx="3475567" cy="1513488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31445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概念演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98967" y="6491288"/>
            <a:ext cx="394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C95DF54-EC1F-4EA3-865B-F6E635787046}" type="slidenum">
              <a:rPr lang="en-US" altLang="zh-CN" sz="1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0629900" y="6491288"/>
            <a:ext cx="1034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AC4035FF-CCE7-4C0B-94E3-EEB229AEB2E7}" type="datetime1">
              <a:rPr lang="zh-CN" altLang="en-US" sz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2016/12/25</a:t>
            </a:fld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8"/>
          <p:cNvSpPr txBox="1"/>
          <p:nvPr/>
        </p:nvSpPr>
        <p:spPr bwMode="gray">
          <a:xfrm>
            <a:off x="4358218" y="6464300"/>
            <a:ext cx="347556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Group 41"/>
          <p:cNvGrpSpPr>
            <a:grpSpLocks/>
          </p:cNvGrpSpPr>
          <p:nvPr/>
        </p:nvGrpSpPr>
        <p:grpSpPr bwMode="auto">
          <a:xfrm>
            <a:off x="1219200" y="2455114"/>
            <a:ext cx="9502727" cy="2650287"/>
            <a:chOff x="476" y="1551"/>
            <a:chExt cx="4784" cy="1761"/>
          </a:xfrm>
        </p:grpSpPr>
        <p:sp>
          <p:nvSpPr>
            <p:cNvPr id="13" name="AutoShape 3"/>
            <p:cNvSpPr>
              <a:spLocks noChangeArrowheads="1"/>
            </p:cNvSpPr>
            <p:nvPr/>
          </p:nvSpPr>
          <p:spPr bwMode="gray">
            <a:xfrm>
              <a:off x="1837" y="1891"/>
              <a:ext cx="321" cy="3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14" name="AutoShape 4"/>
            <p:cNvSpPr>
              <a:spLocks noChangeArrowheads="1"/>
            </p:cNvSpPr>
            <p:nvPr/>
          </p:nvSpPr>
          <p:spPr bwMode="gray">
            <a:xfrm>
              <a:off x="3560" y="1891"/>
              <a:ext cx="319" cy="36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gray">
            <a:xfrm>
              <a:off x="3923" y="1900"/>
              <a:ext cx="212" cy="34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itchFamily="34" charset="-128"/>
              </a:endParaRPr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gray">
            <a:xfrm>
              <a:off x="3923" y="1900"/>
              <a:ext cx="212" cy="34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itchFamily="34" charset="-128"/>
              </a:endParaRP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gray">
            <a:xfrm>
              <a:off x="4012" y="1902"/>
              <a:ext cx="1183" cy="34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itchFamily="34" charset="-128"/>
              </a:endParaRP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gray">
            <a:xfrm>
              <a:off x="4032" y="1905"/>
              <a:ext cx="1183" cy="34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itchFamily="34" charset="-128"/>
              </a:endParaRPr>
            </a:p>
          </p:txBody>
        </p:sp>
        <p:sp>
          <p:nvSpPr>
            <p:cNvPr id="19" name="Oval 9"/>
            <p:cNvSpPr>
              <a:spLocks noChangeArrowheads="1"/>
            </p:cNvSpPr>
            <p:nvPr/>
          </p:nvSpPr>
          <p:spPr bwMode="gray">
            <a:xfrm>
              <a:off x="4076" y="1900"/>
              <a:ext cx="1070" cy="34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20" name="Oval 10"/>
            <p:cNvSpPr>
              <a:spLocks noChangeArrowheads="1"/>
            </p:cNvSpPr>
            <p:nvPr/>
          </p:nvSpPr>
          <p:spPr bwMode="gray">
            <a:xfrm>
              <a:off x="476" y="1896"/>
              <a:ext cx="212" cy="34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itchFamily="34" charset="-128"/>
              </a:endParaRPr>
            </a:p>
          </p:txBody>
        </p:sp>
        <p:sp>
          <p:nvSpPr>
            <p:cNvPr id="21" name="Oval 11"/>
            <p:cNvSpPr>
              <a:spLocks noChangeArrowheads="1"/>
            </p:cNvSpPr>
            <p:nvPr/>
          </p:nvSpPr>
          <p:spPr bwMode="gray">
            <a:xfrm>
              <a:off x="476" y="1896"/>
              <a:ext cx="212" cy="34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itchFamily="34" charset="-128"/>
              </a:endParaRPr>
            </a:p>
          </p:txBody>
        </p:sp>
        <p:sp>
          <p:nvSpPr>
            <p:cNvPr id="22" name="Oval 12"/>
            <p:cNvSpPr>
              <a:spLocks noChangeArrowheads="1"/>
            </p:cNvSpPr>
            <p:nvPr/>
          </p:nvSpPr>
          <p:spPr bwMode="gray">
            <a:xfrm>
              <a:off x="566" y="1900"/>
              <a:ext cx="1186" cy="34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itchFamily="34" charset="-128"/>
              </a:endParaRPr>
            </a:p>
          </p:txBody>
        </p:sp>
        <p:sp>
          <p:nvSpPr>
            <p:cNvPr id="23" name="Oval 13"/>
            <p:cNvSpPr>
              <a:spLocks noChangeArrowheads="1"/>
            </p:cNvSpPr>
            <p:nvPr/>
          </p:nvSpPr>
          <p:spPr bwMode="gray">
            <a:xfrm>
              <a:off x="566" y="1901"/>
              <a:ext cx="1186" cy="34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itchFamily="34" charset="-128"/>
              </a:endParaRPr>
            </a:p>
          </p:txBody>
        </p:sp>
        <p:sp>
          <p:nvSpPr>
            <p:cNvPr id="24" name="Oval 14"/>
            <p:cNvSpPr>
              <a:spLocks noChangeArrowheads="1"/>
            </p:cNvSpPr>
            <p:nvPr/>
          </p:nvSpPr>
          <p:spPr bwMode="gray">
            <a:xfrm>
              <a:off x="624" y="1896"/>
              <a:ext cx="1065" cy="34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anose="020B0600070205080204" pitchFamily="34" charset="-128"/>
              </a:endParaRPr>
            </a:p>
          </p:txBody>
        </p:sp>
        <p:grpSp>
          <p:nvGrpSpPr>
            <p:cNvPr id="25" name="Group 15"/>
            <p:cNvGrpSpPr>
              <a:grpSpLocks/>
            </p:cNvGrpSpPr>
            <p:nvPr/>
          </p:nvGrpSpPr>
          <p:grpSpPr bwMode="auto">
            <a:xfrm>
              <a:off x="639" y="1551"/>
              <a:ext cx="1029" cy="1036"/>
              <a:chOff x="4166" y="1705"/>
              <a:chExt cx="1250" cy="1257"/>
            </a:xfrm>
          </p:grpSpPr>
          <p:sp>
            <p:nvSpPr>
              <p:cNvPr id="44" name="Oval 16"/>
              <p:cNvSpPr>
                <a:spLocks noChangeArrowheads="1"/>
              </p:cNvSpPr>
              <p:nvPr/>
            </p:nvSpPr>
            <p:spPr bwMode="gray">
              <a:xfrm>
                <a:off x="4166" y="1707"/>
                <a:ext cx="1250" cy="125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45" name="Oval 1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3" cy="122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46" name="Oval 1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3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53" name="Oval 1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26" name="Oval 20"/>
            <p:cNvSpPr>
              <a:spLocks noChangeArrowheads="1"/>
            </p:cNvSpPr>
            <p:nvPr/>
          </p:nvSpPr>
          <p:spPr bwMode="gray">
            <a:xfrm>
              <a:off x="2200" y="1900"/>
              <a:ext cx="212" cy="3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itchFamily="34" charset="-128"/>
              </a:endParaRPr>
            </a:p>
          </p:txBody>
        </p:sp>
        <p:sp>
          <p:nvSpPr>
            <p:cNvPr id="27" name="Oval 21"/>
            <p:cNvSpPr>
              <a:spLocks noChangeArrowheads="1"/>
            </p:cNvSpPr>
            <p:nvPr/>
          </p:nvSpPr>
          <p:spPr bwMode="gray">
            <a:xfrm>
              <a:off x="2200" y="1900"/>
              <a:ext cx="212" cy="3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itchFamily="34" charset="-128"/>
              </a:endParaRPr>
            </a:p>
          </p:txBody>
        </p:sp>
        <p:sp>
          <p:nvSpPr>
            <p:cNvPr id="28" name="Oval 22"/>
            <p:cNvSpPr>
              <a:spLocks noChangeArrowheads="1"/>
            </p:cNvSpPr>
            <p:nvPr/>
          </p:nvSpPr>
          <p:spPr bwMode="gray">
            <a:xfrm>
              <a:off x="2289" y="1902"/>
              <a:ext cx="1184" cy="3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itchFamily="34" charset="-128"/>
              </a:endParaRPr>
            </a:p>
          </p:txBody>
        </p:sp>
        <p:sp>
          <p:nvSpPr>
            <p:cNvPr id="29" name="Oval 23"/>
            <p:cNvSpPr>
              <a:spLocks noChangeArrowheads="1"/>
            </p:cNvSpPr>
            <p:nvPr/>
          </p:nvSpPr>
          <p:spPr bwMode="gray">
            <a:xfrm>
              <a:off x="2290" y="1903"/>
              <a:ext cx="1183" cy="3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itchFamily="34" charset="-128"/>
              </a:endParaRPr>
            </a:p>
          </p:txBody>
        </p:sp>
        <p:sp>
          <p:nvSpPr>
            <p:cNvPr id="30" name="Oval 24"/>
            <p:cNvSpPr>
              <a:spLocks noChangeArrowheads="1"/>
            </p:cNvSpPr>
            <p:nvPr/>
          </p:nvSpPr>
          <p:spPr bwMode="gray">
            <a:xfrm>
              <a:off x="2348" y="1900"/>
              <a:ext cx="1065" cy="34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anose="020B0600070205080204" pitchFamily="34" charset="-128"/>
              </a:endParaRPr>
            </a:p>
          </p:txBody>
        </p:sp>
        <p:grpSp>
          <p:nvGrpSpPr>
            <p:cNvPr id="31" name="Group 25"/>
            <p:cNvGrpSpPr>
              <a:grpSpLocks/>
            </p:cNvGrpSpPr>
            <p:nvPr/>
          </p:nvGrpSpPr>
          <p:grpSpPr bwMode="auto">
            <a:xfrm>
              <a:off x="2362" y="1551"/>
              <a:ext cx="1028" cy="1036"/>
              <a:chOff x="4166" y="1705"/>
              <a:chExt cx="1249" cy="1257"/>
            </a:xfrm>
          </p:grpSpPr>
          <p:sp>
            <p:nvSpPr>
              <p:cNvPr id="40" name="Oval 26"/>
              <p:cNvSpPr>
                <a:spLocks noChangeArrowheads="1"/>
              </p:cNvSpPr>
              <p:nvPr/>
            </p:nvSpPr>
            <p:spPr bwMode="gray">
              <a:xfrm>
                <a:off x="4166" y="1707"/>
                <a:ext cx="1249" cy="125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41" name="Oval 2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3" cy="122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42" name="Oval 2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1" cy="1143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43" name="Oval 2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2" cy="92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32" name="Group 30"/>
            <p:cNvGrpSpPr>
              <a:grpSpLocks/>
            </p:cNvGrpSpPr>
            <p:nvPr/>
          </p:nvGrpSpPr>
          <p:grpSpPr bwMode="auto">
            <a:xfrm>
              <a:off x="4096" y="1551"/>
              <a:ext cx="1032" cy="1036"/>
              <a:chOff x="4166" y="1705"/>
              <a:chExt cx="1253" cy="1257"/>
            </a:xfrm>
          </p:grpSpPr>
          <p:sp>
            <p:nvSpPr>
              <p:cNvPr id="36" name="Oval 31"/>
              <p:cNvSpPr>
                <a:spLocks noChangeArrowheads="1"/>
              </p:cNvSpPr>
              <p:nvPr/>
            </p:nvSpPr>
            <p:spPr bwMode="gray">
              <a:xfrm>
                <a:off x="4166" y="1707"/>
                <a:ext cx="1255" cy="125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37" name="Oval 32"/>
              <p:cNvSpPr>
                <a:spLocks noChangeArrowheads="1"/>
              </p:cNvSpPr>
              <p:nvPr/>
            </p:nvSpPr>
            <p:spPr bwMode="gray">
              <a:xfrm>
                <a:off x="4181" y="1712"/>
                <a:ext cx="1223" cy="122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38" name="Oval 33"/>
              <p:cNvSpPr>
                <a:spLocks noChangeArrowheads="1"/>
              </p:cNvSpPr>
              <p:nvPr/>
            </p:nvSpPr>
            <p:spPr bwMode="gray">
              <a:xfrm>
                <a:off x="4194" y="1726"/>
                <a:ext cx="1162" cy="1143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39" name="Oval 34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5" cy="92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33" name="AutoShape 35"/>
            <p:cNvSpPr>
              <a:spLocks noChangeArrowheads="1"/>
            </p:cNvSpPr>
            <p:nvPr/>
          </p:nvSpPr>
          <p:spPr bwMode="gray">
            <a:xfrm>
              <a:off x="507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AutoShape 36"/>
            <p:cNvSpPr>
              <a:spLocks noChangeArrowheads="1"/>
            </p:cNvSpPr>
            <p:nvPr/>
          </p:nvSpPr>
          <p:spPr bwMode="gray">
            <a:xfrm>
              <a:off x="2229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AutoShape 37"/>
            <p:cNvSpPr>
              <a:spLocks noChangeArrowheads="1"/>
            </p:cNvSpPr>
            <p:nvPr/>
          </p:nvSpPr>
          <p:spPr bwMode="gray">
            <a:xfrm>
              <a:off x="3963" y="2987"/>
              <a:ext cx="1297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188914"/>
            <a:ext cx="718456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/>
          </p:nvPr>
        </p:nvSpPr>
        <p:spPr>
          <a:xfrm>
            <a:off x="1429481" y="4608185"/>
            <a:ext cx="228388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8" name="文本占位符 46"/>
          <p:cNvSpPr>
            <a:spLocks noGrp="1"/>
          </p:cNvSpPr>
          <p:nvPr>
            <p:ph type="body" sz="quarter" idx="12"/>
          </p:nvPr>
        </p:nvSpPr>
        <p:spPr>
          <a:xfrm>
            <a:off x="4869867" y="4608185"/>
            <a:ext cx="228388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3"/>
          </p:nvPr>
        </p:nvSpPr>
        <p:spPr>
          <a:xfrm>
            <a:off x="8296240" y="4608185"/>
            <a:ext cx="228388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0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1422476" y="2984337"/>
            <a:ext cx="2283883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8282228" y="2984337"/>
            <a:ext cx="2283883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4841841" y="2984337"/>
            <a:ext cx="2283883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44171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概念递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98967" y="6491288"/>
            <a:ext cx="394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61C7FD9C-C6A4-427E-832C-11BE20C7D560}" type="slidenum">
              <a:rPr lang="en-US" altLang="zh-CN" sz="1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0629900" y="6491288"/>
            <a:ext cx="1034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9C8B006A-3E4D-486B-86CC-A23FE0B8D6D6}" type="datetime1">
              <a:rPr lang="zh-CN" altLang="en-US" sz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2016/12/25</a:t>
            </a:fld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8"/>
          <p:cNvSpPr txBox="1"/>
          <p:nvPr/>
        </p:nvSpPr>
        <p:spPr bwMode="gray">
          <a:xfrm>
            <a:off x="4358218" y="6464300"/>
            <a:ext cx="347556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Group 64"/>
          <p:cNvGrpSpPr>
            <a:grpSpLocks/>
          </p:cNvGrpSpPr>
          <p:nvPr/>
        </p:nvGrpSpPr>
        <p:grpSpPr bwMode="auto">
          <a:xfrm>
            <a:off x="1320800" y="1455738"/>
            <a:ext cx="7924800" cy="4495800"/>
            <a:chOff x="624" y="720"/>
            <a:chExt cx="3744" cy="2832"/>
          </a:xfrm>
        </p:grpSpPr>
        <p:sp>
          <p:nvSpPr>
            <p:cNvPr id="12" name="Freeform 4"/>
            <p:cNvSpPr>
              <a:spLocks noEditPoints="1"/>
            </p:cNvSpPr>
            <p:nvPr/>
          </p:nvSpPr>
          <p:spPr bwMode="gray">
            <a:xfrm>
              <a:off x="624" y="1008"/>
              <a:ext cx="3744" cy="2544"/>
            </a:xfrm>
            <a:custGeom>
              <a:avLst/>
              <a:gdLst>
                <a:gd name="T0" fmla="*/ 179416 w 2820"/>
                <a:gd name="T1" fmla="*/ 4 h 2912"/>
                <a:gd name="T2" fmla="*/ 134919 w 2820"/>
                <a:gd name="T3" fmla="*/ 15 h 2912"/>
                <a:gd name="T4" fmla="*/ 97641 w 2820"/>
                <a:gd name="T5" fmla="*/ 26 h 2912"/>
                <a:gd name="T6" fmla="*/ 66745 w 2820"/>
                <a:gd name="T7" fmla="*/ 39 h 2912"/>
                <a:gd name="T8" fmla="*/ 41589 w 2820"/>
                <a:gd name="T9" fmla="*/ 53 h 2912"/>
                <a:gd name="T10" fmla="*/ 23004 w 2820"/>
                <a:gd name="T11" fmla="*/ 68 h 2912"/>
                <a:gd name="T12" fmla="*/ 9870 w 2820"/>
                <a:gd name="T13" fmla="*/ 82 h 2912"/>
                <a:gd name="T14" fmla="*/ 2302 w 2820"/>
                <a:gd name="T15" fmla="*/ 99 h 2912"/>
                <a:gd name="T16" fmla="*/ 0 w 2820"/>
                <a:gd name="T17" fmla="*/ 114 h 2912"/>
                <a:gd name="T18" fmla="*/ 2947 w 2820"/>
                <a:gd name="T19" fmla="*/ 130 h 2912"/>
                <a:gd name="T20" fmla="*/ 10527 w 2820"/>
                <a:gd name="T21" fmla="*/ 145 h 2912"/>
                <a:gd name="T22" fmla="*/ 22698 w 2820"/>
                <a:gd name="T23" fmla="*/ 160 h 2912"/>
                <a:gd name="T24" fmla="*/ 39163 w 2820"/>
                <a:gd name="T25" fmla="*/ 174 h 2912"/>
                <a:gd name="T26" fmla="*/ 59721 w 2820"/>
                <a:gd name="T27" fmla="*/ 187 h 2912"/>
                <a:gd name="T28" fmla="*/ 84195 w 2820"/>
                <a:gd name="T29" fmla="*/ 199 h 2912"/>
                <a:gd name="T30" fmla="*/ 112422 w 2820"/>
                <a:gd name="T31" fmla="*/ 209 h 2912"/>
                <a:gd name="T32" fmla="*/ 143548 w 2820"/>
                <a:gd name="T33" fmla="*/ 219 h 2912"/>
                <a:gd name="T34" fmla="*/ 178420 w 2820"/>
                <a:gd name="T35" fmla="*/ 225 h 2912"/>
                <a:gd name="T36" fmla="*/ 215936 w 2820"/>
                <a:gd name="T37" fmla="*/ 231 h 2912"/>
                <a:gd name="T38" fmla="*/ 255936 w 2820"/>
                <a:gd name="T39" fmla="*/ 233 h 2912"/>
                <a:gd name="T40" fmla="*/ 298670 w 2820"/>
                <a:gd name="T41" fmla="*/ 233 h 2912"/>
                <a:gd name="T42" fmla="*/ 343365 w 2820"/>
                <a:gd name="T43" fmla="*/ 232 h 2912"/>
                <a:gd name="T44" fmla="*/ 389975 w 2820"/>
                <a:gd name="T45" fmla="*/ 226 h 2912"/>
                <a:gd name="T46" fmla="*/ 417964 w 2820"/>
                <a:gd name="T47" fmla="*/ 256 h 2912"/>
                <a:gd name="T48" fmla="*/ 306911 w 2820"/>
                <a:gd name="T49" fmla="*/ 136 h 2912"/>
                <a:gd name="T50" fmla="*/ 321373 w 2820"/>
                <a:gd name="T51" fmla="*/ 167 h 2912"/>
                <a:gd name="T52" fmla="*/ 293731 w 2820"/>
                <a:gd name="T53" fmla="*/ 171 h 2912"/>
                <a:gd name="T54" fmla="*/ 265408 w 2820"/>
                <a:gd name="T55" fmla="*/ 171 h 2912"/>
                <a:gd name="T56" fmla="*/ 236881 w 2820"/>
                <a:gd name="T57" fmla="*/ 167 h 2912"/>
                <a:gd name="T58" fmla="*/ 208927 w 2820"/>
                <a:gd name="T59" fmla="*/ 164 h 2912"/>
                <a:gd name="T60" fmla="*/ 182042 w 2820"/>
                <a:gd name="T61" fmla="*/ 160 h 2912"/>
                <a:gd name="T62" fmla="*/ 156385 w 2820"/>
                <a:gd name="T63" fmla="*/ 153 h 2912"/>
                <a:gd name="T64" fmla="*/ 132996 w 2820"/>
                <a:gd name="T65" fmla="*/ 144 h 2912"/>
                <a:gd name="T66" fmla="*/ 112422 w 2820"/>
                <a:gd name="T67" fmla="*/ 135 h 2912"/>
                <a:gd name="T68" fmla="*/ 94892 w 2820"/>
                <a:gd name="T69" fmla="*/ 125 h 2912"/>
                <a:gd name="T70" fmla="*/ 81169 w 2820"/>
                <a:gd name="T71" fmla="*/ 114 h 2912"/>
                <a:gd name="T72" fmla="*/ 71979 w 2820"/>
                <a:gd name="T73" fmla="*/ 103 h 2912"/>
                <a:gd name="T74" fmla="*/ 67304 w 2820"/>
                <a:gd name="T75" fmla="*/ 91 h 2912"/>
                <a:gd name="T76" fmla="*/ 68300 w 2820"/>
                <a:gd name="T77" fmla="*/ 79 h 2912"/>
                <a:gd name="T78" fmla="*/ 75622 w 2820"/>
                <a:gd name="T79" fmla="*/ 66 h 2912"/>
                <a:gd name="T80" fmla="*/ 89357 w 2820"/>
                <a:gd name="T81" fmla="*/ 52 h 2912"/>
                <a:gd name="T82" fmla="*/ 110136 w 2820"/>
                <a:gd name="T83" fmla="*/ 39 h 2912"/>
                <a:gd name="T84" fmla="*/ 138670 w 2820"/>
                <a:gd name="T85" fmla="*/ 26 h 2912"/>
                <a:gd name="T86" fmla="*/ 175863 w 2820"/>
                <a:gd name="T87" fmla="*/ 13 h 2912"/>
                <a:gd name="T88" fmla="*/ 221539 w 2820"/>
                <a:gd name="T89" fmla="*/ 3 h 2912"/>
                <a:gd name="T90" fmla="*/ 204414 w 2820"/>
                <a:gd name="T91" fmla="*/ 0 h 2912"/>
                <a:gd name="T92" fmla="*/ 463293 w 2820"/>
                <a:gd name="T93" fmla="*/ 171 h 2912"/>
                <a:gd name="T94" fmla="*/ 463293 w 2820"/>
                <a:gd name="T95" fmla="*/ 171 h 291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4987E3"/>
                </a:gs>
              </a:gsLst>
              <a:lin ang="5400000" scaled="1"/>
            </a:gradFill>
            <a:ln>
              <a:noFill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" name="Group 60"/>
            <p:cNvGrpSpPr>
              <a:grpSpLocks/>
            </p:cNvGrpSpPr>
            <p:nvPr/>
          </p:nvGrpSpPr>
          <p:grpSpPr bwMode="auto">
            <a:xfrm>
              <a:off x="1950" y="2076"/>
              <a:ext cx="1074" cy="1188"/>
              <a:chOff x="1950" y="2076"/>
              <a:chExt cx="1074" cy="1188"/>
            </a:xfrm>
          </p:grpSpPr>
          <p:sp>
            <p:nvSpPr>
              <p:cNvPr id="33" name="Oval 35"/>
              <p:cNvSpPr>
                <a:spLocks noChangeArrowheads="1"/>
              </p:cNvSpPr>
              <p:nvPr/>
            </p:nvSpPr>
            <p:spPr bwMode="gray">
              <a:xfrm rot="-723406">
                <a:off x="1993" y="2844"/>
                <a:ext cx="906" cy="42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Oval 36"/>
              <p:cNvSpPr>
                <a:spLocks noChangeArrowheads="1"/>
              </p:cNvSpPr>
              <p:nvPr/>
            </p:nvSpPr>
            <p:spPr bwMode="gray">
              <a:xfrm>
                <a:off x="1950" y="2076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Oval 37"/>
              <p:cNvSpPr>
                <a:spLocks noChangeArrowheads="1"/>
              </p:cNvSpPr>
              <p:nvPr/>
            </p:nvSpPr>
            <p:spPr bwMode="gray">
              <a:xfrm>
                <a:off x="1963" y="2082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1974" y="2092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032" y="2120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Group 61"/>
            <p:cNvGrpSpPr>
              <a:grpSpLocks/>
            </p:cNvGrpSpPr>
            <p:nvPr/>
          </p:nvGrpSpPr>
          <p:grpSpPr bwMode="auto">
            <a:xfrm>
              <a:off x="784" y="1836"/>
              <a:ext cx="864" cy="1008"/>
              <a:chOff x="784" y="1836"/>
              <a:chExt cx="864" cy="1008"/>
            </a:xfrm>
          </p:grpSpPr>
          <p:sp>
            <p:nvSpPr>
              <p:cNvPr id="27" name="Oval 41"/>
              <p:cNvSpPr>
                <a:spLocks noChangeArrowheads="1"/>
              </p:cNvSpPr>
              <p:nvPr/>
            </p:nvSpPr>
            <p:spPr bwMode="gray">
              <a:xfrm rot="-772996">
                <a:off x="832" y="2460"/>
                <a:ext cx="714" cy="38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8" name="Group 42"/>
              <p:cNvGrpSpPr>
                <a:grpSpLocks/>
              </p:cNvGrpSpPr>
              <p:nvPr/>
            </p:nvGrpSpPr>
            <p:grpSpPr bwMode="auto">
              <a:xfrm>
                <a:off x="784" y="1836"/>
                <a:ext cx="864" cy="908"/>
                <a:chOff x="732" y="2112"/>
                <a:chExt cx="842" cy="860"/>
              </a:xfrm>
            </p:grpSpPr>
            <p:sp>
              <p:nvSpPr>
                <p:cNvPr id="29" name="Oval 43"/>
                <p:cNvSpPr>
                  <a:spLocks noChangeArrowheads="1"/>
                </p:cNvSpPr>
                <p:nvPr/>
              </p:nvSpPr>
              <p:spPr bwMode="gray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Oval 44"/>
                <p:cNvSpPr>
                  <a:spLocks noChangeArrowheads="1"/>
                </p:cNvSpPr>
                <p:nvPr/>
              </p:nvSpPr>
              <p:spPr bwMode="gray">
                <a:xfrm>
                  <a:off x="743" y="2117"/>
                  <a:ext cx="823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" name="Oval 45"/>
                <p:cNvSpPr>
                  <a:spLocks noChangeArrowheads="1"/>
                </p:cNvSpPr>
                <p:nvPr/>
              </p:nvSpPr>
              <p:spPr bwMode="gray">
                <a:xfrm>
                  <a:off x="751" y="2125"/>
                  <a:ext cx="785" cy="7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Oval 46"/>
                <p:cNvSpPr>
                  <a:spLocks noChangeArrowheads="1"/>
                </p:cNvSpPr>
                <p:nvPr/>
              </p:nvSpPr>
              <p:spPr bwMode="gray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5" name="Group 62"/>
            <p:cNvGrpSpPr>
              <a:grpSpLocks/>
            </p:cNvGrpSpPr>
            <p:nvPr/>
          </p:nvGrpSpPr>
          <p:grpSpPr bwMode="auto">
            <a:xfrm>
              <a:off x="720" y="972"/>
              <a:ext cx="693" cy="718"/>
              <a:chOff x="720" y="972"/>
              <a:chExt cx="693" cy="718"/>
            </a:xfrm>
          </p:grpSpPr>
          <p:sp>
            <p:nvSpPr>
              <p:cNvPr id="22" name="Oval 48"/>
              <p:cNvSpPr>
                <a:spLocks noChangeArrowheads="1"/>
              </p:cNvSpPr>
              <p:nvPr/>
            </p:nvSpPr>
            <p:spPr bwMode="gray">
              <a:xfrm>
                <a:off x="720" y="1354"/>
                <a:ext cx="576" cy="336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Oval 49"/>
              <p:cNvSpPr>
                <a:spLocks noChangeArrowheads="1"/>
              </p:cNvSpPr>
              <p:nvPr/>
            </p:nvSpPr>
            <p:spPr bwMode="gray">
              <a:xfrm>
                <a:off x="768" y="972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Oval 50"/>
              <p:cNvSpPr>
                <a:spLocks noChangeArrowheads="1"/>
              </p:cNvSpPr>
              <p:nvPr/>
            </p:nvSpPr>
            <p:spPr bwMode="gray">
              <a:xfrm>
                <a:off x="776" y="975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Oval 51"/>
              <p:cNvSpPr>
                <a:spLocks noChangeArrowheads="1"/>
              </p:cNvSpPr>
              <p:nvPr/>
            </p:nvSpPr>
            <p:spPr bwMode="gray">
              <a:xfrm>
                <a:off x="783" y="982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Oval 52"/>
              <p:cNvSpPr>
                <a:spLocks noChangeArrowheads="1"/>
              </p:cNvSpPr>
              <p:nvPr/>
            </p:nvSpPr>
            <p:spPr bwMode="gray">
              <a:xfrm>
                <a:off x="817" y="998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Group 63"/>
            <p:cNvGrpSpPr>
              <a:grpSpLocks/>
            </p:cNvGrpSpPr>
            <p:nvPr/>
          </p:nvGrpSpPr>
          <p:grpSpPr bwMode="auto">
            <a:xfrm>
              <a:off x="1518" y="720"/>
              <a:ext cx="507" cy="480"/>
              <a:chOff x="1518" y="720"/>
              <a:chExt cx="507" cy="480"/>
            </a:xfrm>
          </p:grpSpPr>
          <p:sp>
            <p:nvSpPr>
              <p:cNvPr id="17" name="Oval 54"/>
              <p:cNvSpPr>
                <a:spLocks noChangeArrowheads="1"/>
              </p:cNvSpPr>
              <p:nvPr/>
            </p:nvSpPr>
            <p:spPr bwMode="gray">
              <a:xfrm>
                <a:off x="1518" y="1056"/>
                <a:ext cx="432" cy="14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Oval 55"/>
              <p:cNvSpPr>
                <a:spLocks noChangeArrowheads="1"/>
              </p:cNvSpPr>
              <p:nvPr/>
            </p:nvSpPr>
            <p:spPr bwMode="gray">
              <a:xfrm>
                <a:off x="1595" y="72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Oval 56"/>
              <p:cNvSpPr>
                <a:spLocks noChangeArrowheads="1"/>
              </p:cNvSpPr>
              <p:nvPr/>
            </p:nvSpPr>
            <p:spPr bwMode="gray">
              <a:xfrm>
                <a:off x="1601" y="72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Oval 57"/>
              <p:cNvSpPr>
                <a:spLocks noChangeArrowheads="1"/>
              </p:cNvSpPr>
              <p:nvPr/>
            </p:nvSpPr>
            <p:spPr bwMode="gray">
              <a:xfrm>
                <a:off x="1605" y="726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Oval 58"/>
              <p:cNvSpPr>
                <a:spLocks noChangeArrowheads="1"/>
              </p:cNvSpPr>
              <p:nvPr/>
            </p:nvSpPr>
            <p:spPr bwMode="gray">
              <a:xfrm>
                <a:off x="1628" y="73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188914"/>
            <a:ext cx="718456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3419365" y="1544419"/>
            <a:ext cx="798787" cy="495300"/>
          </a:xfrm>
        </p:spPr>
        <p:txBody>
          <a:bodyPr anchor="ctr"/>
          <a:lstStyle>
            <a:lvl1pPr algn="ctr">
              <a:buNone/>
              <a:defRPr sz="1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737786" y="2148765"/>
            <a:ext cx="110701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1786831" y="3709551"/>
            <a:ext cx="1562463" cy="495300"/>
          </a:xfrm>
        </p:spPr>
        <p:txBody>
          <a:bodyPr anchor="ctr"/>
          <a:lstStyle>
            <a:lvl1pPr algn="ctr">
              <a:buNone/>
              <a:defRPr sz="20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4442373" y="4229814"/>
            <a:ext cx="1667641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7595477" y="3205055"/>
            <a:ext cx="2970924" cy="495300"/>
          </a:xfrm>
        </p:spPr>
        <p:txBody>
          <a:bodyPr anchor="ctr"/>
          <a:lstStyle>
            <a:lvl1pPr algn="ctr">
              <a:buNone/>
              <a:defRPr sz="2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023357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核心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98967" y="6491288"/>
            <a:ext cx="394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360B06D-5312-491A-AB40-4C8EC82F59B5}" type="slidenum">
              <a:rPr lang="en-US" altLang="zh-CN" sz="1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0629900" y="6491288"/>
            <a:ext cx="1034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9D52B405-CF1C-498A-BC53-C1A387CF4FAD}" type="datetime1">
              <a:rPr lang="zh-CN" altLang="en-US" sz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2016/12/25</a:t>
            </a:fld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8"/>
          <p:cNvSpPr txBox="1"/>
          <p:nvPr/>
        </p:nvSpPr>
        <p:spPr bwMode="gray">
          <a:xfrm>
            <a:off x="4358218" y="6464300"/>
            <a:ext cx="347556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Group 33"/>
          <p:cNvGrpSpPr>
            <a:grpSpLocks/>
          </p:cNvGrpSpPr>
          <p:nvPr/>
        </p:nvGrpSpPr>
        <p:grpSpPr bwMode="auto">
          <a:xfrm>
            <a:off x="3403600" y="1871663"/>
            <a:ext cx="5384800" cy="3505200"/>
            <a:chOff x="1608" y="1056"/>
            <a:chExt cx="2544" cy="2208"/>
          </a:xfrm>
        </p:grpSpPr>
        <p:sp>
          <p:nvSpPr>
            <p:cNvPr id="14" name="AutoShape 3"/>
            <p:cNvSpPr>
              <a:spLocks noChangeArrowheads="1"/>
            </p:cNvSpPr>
            <p:nvPr/>
          </p:nvSpPr>
          <p:spPr bwMode="gray">
            <a:xfrm rot="-3626814">
              <a:off x="3006" y="1396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5" name="AutoShape 4"/>
            <p:cNvSpPr>
              <a:spLocks noChangeArrowheads="1"/>
            </p:cNvSpPr>
            <p:nvPr/>
          </p:nvSpPr>
          <p:spPr bwMode="gray">
            <a:xfrm rot="3465783">
              <a:off x="3027" y="2736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6" name="AutoShape 5"/>
            <p:cNvSpPr>
              <a:spLocks noChangeArrowheads="1"/>
            </p:cNvSpPr>
            <p:nvPr/>
          </p:nvSpPr>
          <p:spPr bwMode="gray">
            <a:xfrm rot="-7230978">
              <a:off x="2270" y="1410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7" name="AutoShape 6"/>
            <p:cNvSpPr>
              <a:spLocks noChangeArrowheads="1"/>
            </p:cNvSpPr>
            <p:nvPr/>
          </p:nvSpPr>
          <p:spPr bwMode="gray">
            <a:xfrm rot="7535209">
              <a:off x="2237" y="271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8" name="AutoShape 7"/>
            <p:cNvSpPr>
              <a:spLocks noChangeArrowheads="1"/>
            </p:cNvSpPr>
            <p:nvPr/>
          </p:nvSpPr>
          <p:spPr bwMode="gray">
            <a:xfrm>
              <a:off x="3392" y="208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9" name="AutoShape 8"/>
            <p:cNvSpPr>
              <a:spLocks noChangeArrowheads="1"/>
            </p:cNvSpPr>
            <p:nvPr/>
          </p:nvSpPr>
          <p:spPr bwMode="gray">
            <a:xfrm rot="10800000">
              <a:off x="1874" y="2079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0" name="Oval 9"/>
            <p:cNvSpPr>
              <a:spLocks noChangeArrowheads="1"/>
            </p:cNvSpPr>
            <p:nvPr/>
          </p:nvSpPr>
          <p:spPr bwMode="auto">
            <a:xfrm>
              <a:off x="1698" y="1992"/>
              <a:ext cx="2358" cy="327"/>
            </a:xfrm>
            <a:prstGeom prst="ellipse">
              <a:avLst/>
            </a:prstGeom>
            <a:noFill/>
            <a:ln w="38100" algn="ctr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gray">
            <a:xfrm>
              <a:off x="1608" y="209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2" name="Oval 17"/>
            <p:cNvSpPr>
              <a:spLocks noChangeArrowheads="1"/>
            </p:cNvSpPr>
            <p:nvPr/>
          </p:nvSpPr>
          <p:spPr bwMode="gray">
            <a:xfrm>
              <a:off x="21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3" name="Oval 18"/>
            <p:cNvSpPr>
              <a:spLocks noChangeArrowheads="1"/>
            </p:cNvSpPr>
            <p:nvPr/>
          </p:nvSpPr>
          <p:spPr bwMode="gray">
            <a:xfrm>
              <a:off x="33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4" name="Oval 19"/>
            <p:cNvSpPr>
              <a:spLocks noChangeArrowheads="1"/>
            </p:cNvSpPr>
            <p:nvPr/>
          </p:nvSpPr>
          <p:spPr bwMode="gray">
            <a:xfrm>
              <a:off x="2136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5" name="Oval 20"/>
            <p:cNvSpPr>
              <a:spLocks noChangeArrowheads="1"/>
            </p:cNvSpPr>
            <p:nvPr/>
          </p:nvSpPr>
          <p:spPr bwMode="gray">
            <a:xfrm>
              <a:off x="3384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6" name="Oval 21"/>
            <p:cNvSpPr>
              <a:spLocks noChangeArrowheads="1"/>
            </p:cNvSpPr>
            <p:nvPr/>
          </p:nvSpPr>
          <p:spPr bwMode="gray">
            <a:xfrm>
              <a:off x="3960" y="2088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7" name="Oval 22"/>
            <p:cNvSpPr>
              <a:spLocks noChangeArrowheads="1"/>
            </p:cNvSpPr>
            <p:nvPr/>
          </p:nvSpPr>
          <p:spPr bwMode="gray">
            <a:xfrm>
              <a:off x="2353" y="1993"/>
              <a:ext cx="123" cy="3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36A1B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8" name="Oval 23"/>
            <p:cNvSpPr>
              <a:spLocks noChangeArrowheads="1"/>
            </p:cNvSpPr>
            <p:nvPr/>
          </p:nvSpPr>
          <p:spPr bwMode="gray">
            <a:xfrm>
              <a:off x="2356" y="1992"/>
              <a:ext cx="123" cy="327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9" name="Oval 24"/>
            <p:cNvSpPr>
              <a:spLocks noChangeArrowheads="1"/>
            </p:cNvSpPr>
            <p:nvPr/>
          </p:nvSpPr>
          <p:spPr bwMode="gray">
            <a:xfrm>
              <a:off x="2423" y="1992"/>
              <a:ext cx="933" cy="327"/>
            </a:xfrm>
            <a:prstGeom prst="ellipse">
              <a:avLst/>
            </a:prstGeom>
            <a:gradFill rotWithShape="1">
              <a:gsLst>
                <a:gs pos="0">
                  <a:srgbClr val="1D5762"/>
                </a:gs>
                <a:gs pos="50000">
                  <a:srgbClr val="36A1B6"/>
                </a:gs>
                <a:gs pos="100000">
                  <a:srgbClr val="1D576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30" name="Oval 25"/>
            <p:cNvSpPr>
              <a:spLocks noChangeArrowheads="1"/>
            </p:cNvSpPr>
            <p:nvPr/>
          </p:nvSpPr>
          <p:spPr bwMode="gray">
            <a:xfrm>
              <a:off x="2421" y="1994"/>
              <a:ext cx="933" cy="327"/>
            </a:xfrm>
            <a:prstGeom prst="ellipse">
              <a:avLst/>
            </a:prstGeom>
            <a:gradFill rotWithShape="1">
              <a:gsLst>
                <a:gs pos="0">
                  <a:srgbClr val="226674"/>
                </a:gs>
                <a:gs pos="100000">
                  <a:srgbClr val="36A1B6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31" name="Oval 26"/>
            <p:cNvSpPr>
              <a:spLocks noChangeArrowheads="1"/>
            </p:cNvSpPr>
            <p:nvPr/>
          </p:nvSpPr>
          <p:spPr bwMode="gray">
            <a:xfrm>
              <a:off x="2470" y="1993"/>
              <a:ext cx="840" cy="32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grpSp>
          <p:nvGrpSpPr>
            <p:cNvPr id="32" name="Group 27"/>
            <p:cNvGrpSpPr>
              <a:grpSpLocks/>
            </p:cNvGrpSpPr>
            <p:nvPr/>
          </p:nvGrpSpPr>
          <p:grpSpPr bwMode="auto">
            <a:xfrm>
              <a:off x="2483" y="1753"/>
              <a:ext cx="813" cy="805"/>
              <a:chOff x="4166" y="1706"/>
              <a:chExt cx="1252" cy="1252"/>
            </a:xfrm>
          </p:grpSpPr>
          <p:sp>
            <p:nvSpPr>
              <p:cNvPr id="33" name="Oval 2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34" name="Oval 29"/>
              <p:cNvSpPr>
                <a:spLocks noChangeArrowheads="1"/>
              </p:cNvSpPr>
              <p:nvPr/>
            </p:nvSpPr>
            <p:spPr bwMode="gray">
              <a:xfrm>
                <a:off x="4181" y="1714"/>
                <a:ext cx="1223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35" name="Oval 3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1" cy="114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43" name="Oval 3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188914"/>
            <a:ext cx="718456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2620576" y="1852446"/>
            <a:ext cx="2003968" cy="352810"/>
          </a:xfrm>
        </p:spPr>
        <p:txBody>
          <a:bodyPr anchor="ctr"/>
          <a:lstStyle>
            <a:lvl1pPr algn="r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7560443" y="1852446"/>
            <a:ext cx="2003968" cy="352810"/>
          </a:xfrm>
        </p:spPr>
        <p:txBody>
          <a:bodyPr anchor="ctr"/>
          <a:lstStyle>
            <a:lvl1pPr algn="l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7581463" y="5037081"/>
            <a:ext cx="2003968" cy="352810"/>
          </a:xfrm>
        </p:spPr>
        <p:txBody>
          <a:bodyPr anchor="ctr"/>
          <a:lstStyle>
            <a:lvl1pPr algn="l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2487449" y="5037081"/>
            <a:ext cx="2003968" cy="352810"/>
          </a:xfrm>
        </p:spPr>
        <p:txBody>
          <a:bodyPr anchor="ctr"/>
          <a:lstStyle>
            <a:lvl1pPr algn="r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8800664" y="3486804"/>
            <a:ext cx="2003968" cy="352810"/>
          </a:xfrm>
        </p:spPr>
        <p:txBody>
          <a:bodyPr anchor="ctr"/>
          <a:lstStyle>
            <a:lvl1pPr algn="l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1394375" y="3486804"/>
            <a:ext cx="2003968" cy="352810"/>
          </a:xfrm>
        </p:spPr>
        <p:txBody>
          <a:bodyPr anchor="ctr"/>
          <a:lstStyle>
            <a:lvl1pPr algn="r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文本占位符 46"/>
          <p:cNvSpPr>
            <a:spLocks noGrp="1"/>
          </p:cNvSpPr>
          <p:nvPr>
            <p:ph type="body" sz="quarter" idx="23"/>
          </p:nvPr>
        </p:nvSpPr>
        <p:spPr>
          <a:xfrm>
            <a:off x="5108027" y="3455274"/>
            <a:ext cx="2003968" cy="35281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1702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defRPr sz="1400"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5372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98967" y="6491288"/>
            <a:ext cx="394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EA702C1-F506-4EEF-8776-27EDE763AE3D}" type="slidenum">
              <a:rPr lang="en-US" altLang="zh-CN" sz="1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0629900" y="6491288"/>
            <a:ext cx="1034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76401B1F-4C67-40F5-A641-5CA711212B2A}" type="datetime1">
              <a:rPr lang="zh-CN" altLang="en-US" sz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2016/12/25</a:t>
            </a:fld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8"/>
          <p:cNvSpPr txBox="1"/>
          <p:nvPr/>
        </p:nvSpPr>
        <p:spPr bwMode="gray">
          <a:xfrm>
            <a:off x="4358218" y="6464300"/>
            <a:ext cx="347556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8415867" y="2895600"/>
            <a:ext cx="22352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6079067" y="2895600"/>
            <a:ext cx="2220384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3759201" y="2895600"/>
            <a:ext cx="2154767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1405467" y="2895600"/>
            <a:ext cx="22352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Group 7"/>
          <p:cNvGrpSpPr>
            <a:grpSpLocks/>
          </p:cNvGrpSpPr>
          <p:nvPr/>
        </p:nvGrpSpPr>
        <p:grpSpPr bwMode="auto">
          <a:xfrm>
            <a:off x="1710267" y="1600200"/>
            <a:ext cx="8128000" cy="990600"/>
            <a:chOff x="624" y="1152"/>
            <a:chExt cx="4080" cy="720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  <a:contourClr>
                <a:srgbClr val="4987E3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Group 9"/>
            <p:cNvGrpSpPr>
              <a:grpSpLocks/>
            </p:cNvGrpSpPr>
            <p:nvPr/>
          </p:nvGrpSpPr>
          <p:grpSpPr bwMode="auto">
            <a:xfrm>
              <a:off x="1292" y="1256"/>
              <a:ext cx="623" cy="91"/>
              <a:chOff x="2003" y="3442"/>
              <a:chExt cx="468" cy="239"/>
            </a:xfrm>
          </p:grpSpPr>
          <p:sp>
            <p:nvSpPr>
              <p:cNvPr id="34" name="Oval 10"/>
              <p:cNvSpPr>
                <a:spLocks noChangeArrowheads="1"/>
              </p:cNvSpPr>
              <p:nvPr/>
            </p:nvSpPr>
            <p:spPr bwMode="gray">
              <a:xfrm>
                <a:off x="2003" y="3442"/>
                <a:ext cx="79" cy="236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Rectangle 11"/>
              <p:cNvSpPr>
                <a:spLocks noChangeArrowheads="1"/>
              </p:cNvSpPr>
              <p:nvPr/>
            </p:nvSpPr>
            <p:spPr bwMode="gray">
              <a:xfrm>
                <a:off x="2048" y="3445"/>
                <a:ext cx="388" cy="236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Oval 12"/>
              <p:cNvSpPr>
                <a:spLocks noChangeArrowheads="1"/>
              </p:cNvSpPr>
              <p:nvPr/>
            </p:nvSpPr>
            <p:spPr bwMode="gray">
              <a:xfrm>
                <a:off x="2400" y="3445"/>
                <a:ext cx="71" cy="230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Oval 13"/>
              <p:cNvSpPr>
                <a:spLocks noChangeArrowheads="1"/>
              </p:cNvSpPr>
              <p:nvPr/>
            </p:nvSpPr>
            <p:spPr bwMode="gray">
              <a:xfrm>
                <a:off x="2438" y="3523"/>
                <a:ext cx="20" cy="67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Rectangle 14"/>
            <p:cNvSpPr>
              <a:spLocks noChangeArrowheads="1"/>
            </p:cNvSpPr>
            <p:nvPr/>
          </p:nvSpPr>
          <p:spPr bwMode="gray">
            <a:xfrm rot="3419336">
              <a:off x="1776" y="1148"/>
              <a:ext cx="672" cy="680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  <a:contourClr>
                <a:srgbClr val="D9520F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Group 15"/>
            <p:cNvGrpSpPr>
              <a:grpSpLocks/>
            </p:cNvGrpSpPr>
            <p:nvPr/>
          </p:nvGrpSpPr>
          <p:grpSpPr bwMode="auto">
            <a:xfrm>
              <a:off x="2444" y="1256"/>
              <a:ext cx="623" cy="91"/>
              <a:chOff x="2003" y="3442"/>
              <a:chExt cx="468" cy="239"/>
            </a:xfrm>
          </p:grpSpPr>
          <p:sp>
            <p:nvSpPr>
              <p:cNvPr id="30" name="Oval 16"/>
              <p:cNvSpPr>
                <a:spLocks noChangeArrowheads="1"/>
              </p:cNvSpPr>
              <p:nvPr/>
            </p:nvSpPr>
            <p:spPr bwMode="gray">
              <a:xfrm>
                <a:off x="2003" y="3442"/>
                <a:ext cx="79" cy="236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Rectangle 17"/>
              <p:cNvSpPr>
                <a:spLocks noChangeArrowheads="1"/>
              </p:cNvSpPr>
              <p:nvPr/>
            </p:nvSpPr>
            <p:spPr bwMode="gray">
              <a:xfrm>
                <a:off x="2048" y="3445"/>
                <a:ext cx="388" cy="236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Oval 18"/>
              <p:cNvSpPr>
                <a:spLocks noChangeArrowheads="1"/>
              </p:cNvSpPr>
              <p:nvPr/>
            </p:nvSpPr>
            <p:spPr bwMode="gray">
              <a:xfrm>
                <a:off x="2400" y="3445"/>
                <a:ext cx="71" cy="230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Oval 19"/>
              <p:cNvSpPr>
                <a:spLocks noChangeArrowheads="1"/>
              </p:cNvSpPr>
              <p:nvPr/>
            </p:nvSpPr>
            <p:spPr bwMode="gray">
              <a:xfrm>
                <a:off x="2438" y="3523"/>
                <a:ext cx="20" cy="67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Rectangle 20"/>
            <p:cNvSpPr>
              <a:spLocks noChangeArrowheads="1"/>
            </p:cNvSpPr>
            <p:nvPr/>
          </p:nvSpPr>
          <p:spPr bwMode="gray">
            <a:xfrm rot="3419336">
              <a:off x="2880" y="1148"/>
              <a:ext cx="672" cy="679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  <a:contourClr>
                <a:srgbClr val="4987E3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Group 21"/>
            <p:cNvGrpSpPr>
              <a:grpSpLocks/>
            </p:cNvGrpSpPr>
            <p:nvPr/>
          </p:nvGrpSpPr>
          <p:grpSpPr bwMode="auto">
            <a:xfrm>
              <a:off x="3605" y="1256"/>
              <a:ext cx="817" cy="91"/>
              <a:chOff x="2003" y="3442"/>
              <a:chExt cx="468" cy="239"/>
            </a:xfrm>
          </p:grpSpPr>
          <p:sp>
            <p:nvSpPr>
              <p:cNvPr id="26" name="Oval 22"/>
              <p:cNvSpPr>
                <a:spLocks noChangeArrowheads="1"/>
              </p:cNvSpPr>
              <p:nvPr/>
            </p:nvSpPr>
            <p:spPr bwMode="gray">
              <a:xfrm>
                <a:off x="2003" y="3442"/>
                <a:ext cx="79" cy="236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gray">
              <a:xfrm>
                <a:off x="2048" y="3445"/>
                <a:ext cx="388" cy="236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Oval 24"/>
              <p:cNvSpPr>
                <a:spLocks noChangeArrowheads="1"/>
              </p:cNvSpPr>
              <p:nvPr/>
            </p:nvSpPr>
            <p:spPr bwMode="gray">
              <a:xfrm>
                <a:off x="2400" y="3445"/>
                <a:ext cx="71" cy="230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Oval 25"/>
              <p:cNvSpPr>
                <a:spLocks noChangeArrowheads="1"/>
              </p:cNvSpPr>
              <p:nvPr/>
            </p:nvSpPr>
            <p:spPr bwMode="gray">
              <a:xfrm>
                <a:off x="2438" y="3523"/>
                <a:ext cx="20" cy="67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  <a:contourClr>
                <a:srgbClr val="D9520F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188914"/>
            <a:ext cx="718456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1625090" y="3058730"/>
            <a:ext cx="1807633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3930358" y="3058730"/>
            <a:ext cx="1807633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6291684" y="3058730"/>
            <a:ext cx="1807633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0" name="文本占位符 36"/>
          <p:cNvSpPr>
            <a:spLocks noGrp="1"/>
          </p:cNvSpPr>
          <p:nvPr>
            <p:ph type="body" sz="quarter" idx="14"/>
          </p:nvPr>
        </p:nvSpPr>
        <p:spPr>
          <a:xfrm>
            <a:off x="8624981" y="3058730"/>
            <a:ext cx="1807633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1793765" y="1843909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4127061" y="1843909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17"/>
          </p:nvPr>
        </p:nvSpPr>
        <p:spPr>
          <a:xfrm>
            <a:off x="6334235" y="1843909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18"/>
          </p:nvPr>
        </p:nvSpPr>
        <p:spPr>
          <a:xfrm>
            <a:off x="8597460" y="1843909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52605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例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98967" y="6491288"/>
            <a:ext cx="394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B2C63F1D-E1F3-4065-8B1C-74E0E2E62F61}" type="slidenum">
              <a:rPr lang="en-US" altLang="zh-CN" sz="1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0629900" y="6491288"/>
            <a:ext cx="1034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38931FC4-5840-4DE4-A272-674287EA5D4D}" type="datetime1">
              <a:rPr lang="zh-CN" altLang="en-US" sz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2016/12/25</a:t>
            </a:fld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8"/>
          <p:cNvSpPr txBox="1"/>
          <p:nvPr/>
        </p:nvSpPr>
        <p:spPr bwMode="gray">
          <a:xfrm>
            <a:off x="4358218" y="6464300"/>
            <a:ext cx="347556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1862667" y="1868488"/>
            <a:ext cx="8439151" cy="3711575"/>
            <a:chOff x="864" y="1310"/>
            <a:chExt cx="3987" cy="2338"/>
          </a:xfrm>
        </p:grpSpPr>
        <p:sp>
          <p:nvSpPr>
            <p:cNvPr id="13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F7F9F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none" w="sm" len="sm"/>
                </a14:hiddenLine>
              </a:ext>
            </a:extLst>
          </p:spPr>
          <p:txBody>
            <a:bodyPr vert="eaVert" wrap="none" lIns="92075" tIns="46038" rIns="92075" bIns="46038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4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AEAEAE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6" name="Arc 6"/>
            <p:cNvSpPr>
              <a:spLocks/>
            </p:cNvSpPr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T0" fmla="*/ 0 w 21600"/>
                <a:gd name="T1" fmla="*/ 0 h 29046"/>
                <a:gd name="T2" fmla="*/ 0 w 21600"/>
                <a:gd name="T3" fmla="*/ 0 h 29046"/>
                <a:gd name="T4" fmla="*/ 0 w 21600"/>
                <a:gd name="T5" fmla="*/ 0 h 290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lnTo>
                    <a:pt x="13190" y="-1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7FC3D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Arc 7"/>
            <p:cNvSpPr>
              <a:spLocks/>
            </p:cNvSpPr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T0" fmla="*/ 0 w 25114"/>
                <a:gd name="T1" fmla="*/ 0 h 21600"/>
                <a:gd name="T2" fmla="*/ 0 w 25114"/>
                <a:gd name="T3" fmla="*/ 0 h 21600"/>
                <a:gd name="T4" fmla="*/ 0 w 2511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lnTo>
                    <a:pt x="25114" y="2497"/>
                  </a:lnTo>
                  <a:close/>
                </a:path>
              </a:pathLst>
            </a:custGeom>
            <a:gradFill rotWithShape="1">
              <a:gsLst>
                <a:gs pos="0">
                  <a:srgbClr val="335E9E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Arc 8"/>
            <p:cNvSpPr>
              <a:spLocks/>
            </p:cNvSpPr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T0" fmla="*/ 0 w 24549"/>
                <a:gd name="T1" fmla="*/ 0 h 21600"/>
                <a:gd name="T2" fmla="*/ 0 w 24549"/>
                <a:gd name="T3" fmla="*/ 0 h 21600"/>
                <a:gd name="T4" fmla="*/ 0 w 2454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lnTo>
                    <a:pt x="0" y="2373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27758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Arc 9"/>
            <p:cNvSpPr>
              <a:spLocks/>
            </p:cNvSpPr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T0" fmla="*/ 0 w 21600"/>
                <a:gd name="T1" fmla="*/ 0 h 30468"/>
                <a:gd name="T2" fmla="*/ 0 w 21600"/>
                <a:gd name="T3" fmla="*/ 0 h 30468"/>
                <a:gd name="T4" fmla="*/ 0 w 21600"/>
                <a:gd name="T5" fmla="*/ 0 h 30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lnTo>
                    <a:pt x="8291" y="0"/>
                  </a:lnTo>
                  <a:close/>
                </a:path>
              </a:pathLst>
            </a:cu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gray">
            <a:xfrm>
              <a:off x="3442" y="2282"/>
              <a:ext cx="1105" cy="233"/>
            </a:xfrm>
            <a:custGeom>
              <a:avLst/>
              <a:gdLst>
                <a:gd name="T0" fmla="*/ 9 w 1105"/>
                <a:gd name="T1" fmla="*/ 888 h 1120"/>
                <a:gd name="T2" fmla="*/ 1105 w 1105"/>
                <a:gd name="T3" fmla="*/ 0 h 1120"/>
                <a:gd name="T4" fmla="*/ 1081 w 1105"/>
                <a:gd name="T5" fmla="*/ 256 h 1120"/>
                <a:gd name="T6" fmla="*/ 705 w 1105"/>
                <a:gd name="T7" fmla="*/ 704 h 1120"/>
                <a:gd name="T8" fmla="*/ 17 w 1105"/>
                <a:gd name="T9" fmla="*/ 1120 h 1120"/>
                <a:gd name="T10" fmla="*/ 9 w 1105"/>
                <a:gd name="T11" fmla="*/ 888 h 1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Arc 11"/>
            <p:cNvSpPr>
              <a:spLocks/>
            </p:cNvSpPr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T0" fmla="*/ 0 w 18016"/>
                <a:gd name="T1" fmla="*/ 0 h 21282"/>
                <a:gd name="T2" fmla="*/ 0 w 18016"/>
                <a:gd name="T3" fmla="*/ 0 h 21282"/>
                <a:gd name="T4" fmla="*/ 0 w 18016"/>
                <a:gd name="T5" fmla="*/ 0 h 212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lnTo>
                    <a:pt x="18016" y="11915"/>
                  </a:lnTo>
                  <a:close/>
                </a:path>
              </a:pathLst>
            </a:custGeom>
            <a:gradFill rotWithShape="1">
              <a:gsLst>
                <a:gs pos="0">
                  <a:srgbClr val="485C31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gray">
            <a:xfrm>
              <a:off x="2819" y="2496"/>
              <a:ext cx="648" cy="233"/>
            </a:xfrm>
            <a:custGeom>
              <a:avLst/>
              <a:gdLst>
                <a:gd name="T0" fmla="*/ 648 w 648"/>
                <a:gd name="T1" fmla="*/ 632 h 928"/>
                <a:gd name="T2" fmla="*/ 648 w 648"/>
                <a:gd name="T3" fmla="*/ 928 h 928"/>
                <a:gd name="T4" fmla="*/ 0 w 648"/>
                <a:gd name="T5" fmla="*/ 64 h 928"/>
                <a:gd name="T6" fmla="*/ 96 w 648"/>
                <a:gd name="T7" fmla="*/ 0 h 928"/>
                <a:gd name="T8" fmla="*/ 648 w 648"/>
                <a:gd name="T9" fmla="*/ 632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1C1C1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30" name="Freeform 19"/>
            <p:cNvSpPr>
              <a:spLocks/>
            </p:cNvSpPr>
            <p:nvPr/>
          </p:nvSpPr>
          <p:spPr bwMode="gray">
            <a:xfrm>
              <a:off x="2768" y="2632"/>
              <a:ext cx="544" cy="680"/>
            </a:xfrm>
            <a:custGeom>
              <a:avLst/>
              <a:gdLst>
                <a:gd name="T0" fmla="*/ 0 w 544"/>
                <a:gd name="T1" fmla="*/ 16 h 680"/>
                <a:gd name="T2" fmla="*/ 256 w 544"/>
                <a:gd name="T3" fmla="*/ 528 h 680"/>
                <a:gd name="T4" fmla="*/ 264 w 544"/>
                <a:gd name="T5" fmla="*/ 680 h 680"/>
                <a:gd name="T6" fmla="*/ 448 w 544"/>
                <a:gd name="T7" fmla="*/ 624 h 680"/>
                <a:gd name="T8" fmla="*/ 544 w 544"/>
                <a:gd name="T9" fmla="*/ 576 h 680"/>
                <a:gd name="T10" fmla="*/ 112 w 544"/>
                <a:gd name="T11" fmla="*/ 0 h 680"/>
                <a:gd name="T12" fmla="*/ 0 w 544"/>
                <a:gd name="T13" fmla="*/ 16 h 6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rgbClr val="36A1B6">
                    <a:alpha val="18999"/>
                  </a:srgbClr>
                </a:gs>
                <a:gs pos="100000">
                  <a:srgbClr val="79C0C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188914"/>
            <a:ext cx="718456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3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5016937" y="2132944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7602481" y="2506061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2578539" y="3415206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7210097" y="3735771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4260192" y="4413688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4007727" y="3250432"/>
            <a:ext cx="3475639" cy="567339"/>
          </a:xfrm>
        </p:spPr>
        <p:txBody>
          <a:bodyPr/>
          <a:lstStyle>
            <a:lvl1pPr algn="ctr">
              <a:buNone/>
              <a:def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198187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观点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98967" y="6491288"/>
            <a:ext cx="394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6BE12F3-CD03-44EB-A199-0184D061CE38}" type="slidenum">
              <a:rPr lang="en-US" altLang="zh-CN" sz="1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0629900" y="6491288"/>
            <a:ext cx="1034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8B1815F8-5F3B-48E1-BCC4-3147F23F692A}" type="datetime1">
              <a:rPr lang="zh-CN" altLang="en-US" sz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2016/12/25</a:t>
            </a:fld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8"/>
          <p:cNvSpPr txBox="1"/>
          <p:nvPr/>
        </p:nvSpPr>
        <p:spPr bwMode="gray">
          <a:xfrm>
            <a:off x="4358218" y="6464300"/>
            <a:ext cx="347556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Group 29"/>
          <p:cNvGrpSpPr>
            <a:grpSpLocks/>
          </p:cNvGrpSpPr>
          <p:nvPr/>
        </p:nvGrpSpPr>
        <p:grpSpPr bwMode="auto">
          <a:xfrm>
            <a:off x="1168400" y="1624014"/>
            <a:ext cx="9855200" cy="4156075"/>
            <a:chOff x="576" y="768"/>
            <a:chExt cx="4656" cy="2618"/>
          </a:xfrm>
        </p:grpSpPr>
        <p:sp>
          <p:nvSpPr>
            <p:cNvPr id="13" name="AutoShape 3"/>
            <p:cNvSpPr>
              <a:spLocks noChangeArrowheads="1"/>
            </p:cNvSpPr>
            <p:nvPr/>
          </p:nvSpPr>
          <p:spPr bwMode="gray">
            <a:xfrm>
              <a:off x="1104" y="1248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AutoShape 4"/>
            <p:cNvSpPr>
              <a:spLocks noChangeArrowheads="1"/>
            </p:cNvSpPr>
            <p:nvPr/>
          </p:nvSpPr>
          <p:spPr bwMode="gray">
            <a:xfrm>
              <a:off x="1453" y="768"/>
              <a:ext cx="2784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987E3">
                    <a:gamma/>
                    <a:shade val="60784"/>
                    <a:invGamma/>
                  </a:srgbClr>
                </a:gs>
                <a:gs pos="50000">
                  <a:srgbClr val="4987E3"/>
                </a:gs>
                <a:gs pos="100000">
                  <a:srgbClr val="4987E3">
                    <a:gamma/>
                    <a:shade val="60784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5" name="Group 7"/>
            <p:cNvGrpSpPr>
              <a:grpSpLocks/>
            </p:cNvGrpSpPr>
            <p:nvPr/>
          </p:nvGrpSpPr>
          <p:grpSpPr bwMode="auto">
            <a:xfrm>
              <a:off x="576" y="2428"/>
              <a:ext cx="936" cy="954"/>
              <a:chOff x="2016" y="1920"/>
              <a:chExt cx="1680" cy="1680"/>
            </a:xfrm>
          </p:grpSpPr>
          <p:sp>
            <p:nvSpPr>
              <p:cNvPr id="25" name="Oval 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D9520F"/>
                  </a:gs>
                  <a:gs pos="100000">
                    <a:srgbClr val="8A340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9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922 w 1321"/>
                  <a:gd name="T1" fmla="*/ 49 h 712"/>
                  <a:gd name="T2" fmla="*/ 934 w 1321"/>
                  <a:gd name="T3" fmla="*/ 54 h 712"/>
                  <a:gd name="T4" fmla="*/ 937 w 1321"/>
                  <a:gd name="T5" fmla="*/ 60 h 712"/>
                  <a:gd name="T6" fmla="*/ 932 w 1321"/>
                  <a:gd name="T7" fmla="*/ 64 h 712"/>
                  <a:gd name="T8" fmla="*/ 920 w 1321"/>
                  <a:gd name="T9" fmla="*/ 68 h 712"/>
                  <a:gd name="T10" fmla="*/ 902 w 1321"/>
                  <a:gd name="T11" fmla="*/ 72 h 712"/>
                  <a:gd name="T12" fmla="*/ 878 w 1321"/>
                  <a:gd name="T13" fmla="*/ 75 h 712"/>
                  <a:gd name="T14" fmla="*/ 848 w 1321"/>
                  <a:gd name="T15" fmla="*/ 77 h 712"/>
                  <a:gd name="T16" fmla="*/ 813 w 1321"/>
                  <a:gd name="T17" fmla="*/ 81 h 712"/>
                  <a:gd name="T18" fmla="*/ 774 w 1321"/>
                  <a:gd name="T19" fmla="*/ 83 h 712"/>
                  <a:gd name="T20" fmla="*/ 731 w 1321"/>
                  <a:gd name="T21" fmla="*/ 84 h 712"/>
                  <a:gd name="T22" fmla="*/ 686 w 1321"/>
                  <a:gd name="T23" fmla="*/ 85 h 712"/>
                  <a:gd name="T24" fmla="*/ 636 w 1321"/>
                  <a:gd name="T25" fmla="*/ 87 h 712"/>
                  <a:gd name="T26" fmla="*/ 585 w 1321"/>
                  <a:gd name="T27" fmla="*/ 88 h 712"/>
                  <a:gd name="T28" fmla="*/ 564 w 1321"/>
                  <a:gd name="T29" fmla="*/ 89 h 712"/>
                  <a:gd name="T30" fmla="*/ 337 w 1321"/>
                  <a:gd name="T31" fmla="*/ 89 h 712"/>
                  <a:gd name="T32" fmla="*/ 334 w 1321"/>
                  <a:gd name="T33" fmla="*/ 89 h 712"/>
                  <a:gd name="T34" fmla="*/ 289 w 1321"/>
                  <a:gd name="T35" fmla="*/ 88 h 712"/>
                  <a:gd name="T36" fmla="*/ 247 w 1321"/>
                  <a:gd name="T37" fmla="*/ 87 h 712"/>
                  <a:gd name="T38" fmla="*/ 207 w 1321"/>
                  <a:gd name="T39" fmla="*/ 86 h 712"/>
                  <a:gd name="T40" fmla="*/ 168 w 1321"/>
                  <a:gd name="T41" fmla="*/ 84 h 712"/>
                  <a:gd name="T42" fmla="*/ 131 w 1321"/>
                  <a:gd name="T43" fmla="*/ 84 h 712"/>
                  <a:gd name="T44" fmla="*/ 102 w 1321"/>
                  <a:gd name="T45" fmla="*/ 82 h 712"/>
                  <a:gd name="T46" fmla="*/ 72 w 1321"/>
                  <a:gd name="T47" fmla="*/ 80 h 712"/>
                  <a:gd name="T48" fmla="*/ 49 w 1321"/>
                  <a:gd name="T49" fmla="*/ 78 h 712"/>
                  <a:gd name="T50" fmla="*/ 26 w 1321"/>
                  <a:gd name="T51" fmla="*/ 75 h 712"/>
                  <a:gd name="T52" fmla="*/ 18 w 1321"/>
                  <a:gd name="T53" fmla="*/ 72 h 712"/>
                  <a:gd name="T54" fmla="*/ 6 w 1321"/>
                  <a:gd name="T55" fmla="*/ 69 h 712"/>
                  <a:gd name="T56" fmla="*/ 0 w 1321"/>
                  <a:gd name="T57" fmla="*/ 65 h 712"/>
                  <a:gd name="T58" fmla="*/ 0 w 1321"/>
                  <a:gd name="T59" fmla="*/ 64 h 712"/>
                  <a:gd name="T60" fmla="*/ 4 w 1321"/>
                  <a:gd name="T61" fmla="*/ 60 h 712"/>
                  <a:gd name="T62" fmla="*/ 16 w 1321"/>
                  <a:gd name="T63" fmla="*/ 54 h 712"/>
                  <a:gd name="T64" fmla="*/ 33 w 1321"/>
                  <a:gd name="T65" fmla="*/ 46 h 712"/>
                  <a:gd name="T66" fmla="*/ 68 w 1321"/>
                  <a:gd name="T67" fmla="*/ 37 h 712"/>
                  <a:gd name="T68" fmla="*/ 106 w 1321"/>
                  <a:gd name="T69" fmla="*/ 29 h 712"/>
                  <a:gd name="T70" fmla="*/ 145 w 1321"/>
                  <a:gd name="T71" fmla="*/ 21 h 712"/>
                  <a:gd name="T72" fmla="*/ 191 w 1321"/>
                  <a:gd name="T73" fmla="*/ 15 h 712"/>
                  <a:gd name="T74" fmla="*/ 242 w 1321"/>
                  <a:gd name="T75" fmla="*/ 10 h 712"/>
                  <a:gd name="T76" fmla="*/ 294 w 1321"/>
                  <a:gd name="T77" fmla="*/ 5 h 712"/>
                  <a:gd name="T78" fmla="*/ 353 w 1321"/>
                  <a:gd name="T79" fmla="*/ 4 h 712"/>
                  <a:gd name="T80" fmla="*/ 412 w 1321"/>
                  <a:gd name="T81" fmla="*/ 4 h 712"/>
                  <a:gd name="T82" fmla="*/ 474 w 1321"/>
                  <a:gd name="T83" fmla="*/ 0 h 712"/>
                  <a:gd name="T84" fmla="*/ 474 w 1321"/>
                  <a:gd name="T85" fmla="*/ 0 h 712"/>
                  <a:gd name="T86" fmla="*/ 538 w 1321"/>
                  <a:gd name="T87" fmla="*/ 4 h 712"/>
                  <a:gd name="T88" fmla="*/ 600 w 1321"/>
                  <a:gd name="T89" fmla="*/ 4 h 712"/>
                  <a:gd name="T90" fmla="*/ 661 w 1321"/>
                  <a:gd name="T91" fmla="*/ 6 h 712"/>
                  <a:gd name="T92" fmla="*/ 717 w 1321"/>
                  <a:gd name="T93" fmla="*/ 11 h 712"/>
                  <a:gd name="T94" fmla="*/ 767 w 1321"/>
                  <a:gd name="T95" fmla="*/ 17 h 712"/>
                  <a:gd name="T96" fmla="*/ 814 w 1321"/>
                  <a:gd name="T97" fmla="*/ 24 h 712"/>
                  <a:gd name="T98" fmla="*/ 856 w 1321"/>
                  <a:gd name="T99" fmla="*/ 32 h 712"/>
                  <a:gd name="T100" fmla="*/ 892 w 1321"/>
                  <a:gd name="T101" fmla="*/ 40 h 712"/>
                  <a:gd name="T102" fmla="*/ 922 w 1321"/>
                  <a:gd name="T103" fmla="*/ 49 h 712"/>
                  <a:gd name="T104" fmla="*/ 922 w 1321"/>
                  <a:gd name="T105" fmla="*/ 49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9520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13"/>
            <p:cNvGrpSpPr>
              <a:grpSpLocks/>
            </p:cNvGrpSpPr>
            <p:nvPr/>
          </p:nvGrpSpPr>
          <p:grpSpPr bwMode="auto">
            <a:xfrm>
              <a:off x="4272" y="2400"/>
              <a:ext cx="960" cy="965"/>
              <a:chOff x="2016" y="1920"/>
              <a:chExt cx="1680" cy="1680"/>
            </a:xfrm>
          </p:grpSpPr>
          <p:sp>
            <p:nvSpPr>
              <p:cNvPr id="23" name="Oval 14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9CC769"/>
                  </a:gs>
                  <a:gs pos="100000">
                    <a:srgbClr val="26301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Freeform 15"/>
              <p:cNvSpPr>
                <a:spLocks/>
              </p:cNvSpPr>
              <p:nvPr/>
            </p:nvSpPr>
            <p:spPr bwMode="gray">
              <a:xfrm>
                <a:off x="2209" y="1948"/>
                <a:ext cx="1295" cy="634"/>
              </a:xfrm>
              <a:custGeom>
                <a:avLst/>
                <a:gdLst>
                  <a:gd name="T0" fmla="*/ 909 w 1321"/>
                  <a:gd name="T1" fmla="*/ 49 h 712"/>
                  <a:gd name="T2" fmla="*/ 921 w 1321"/>
                  <a:gd name="T3" fmla="*/ 54 h 712"/>
                  <a:gd name="T4" fmla="*/ 923 w 1321"/>
                  <a:gd name="T5" fmla="*/ 60 h 712"/>
                  <a:gd name="T6" fmla="*/ 920 w 1321"/>
                  <a:gd name="T7" fmla="*/ 64 h 712"/>
                  <a:gd name="T8" fmla="*/ 906 w 1321"/>
                  <a:gd name="T9" fmla="*/ 68 h 712"/>
                  <a:gd name="T10" fmla="*/ 888 w 1321"/>
                  <a:gd name="T11" fmla="*/ 72 h 712"/>
                  <a:gd name="T12" fmla="*/ 867 w 1321"/>
                  <a:gd name="T13" fmla="*/ 75 h 712"/>
                  <a:gd name="T14" fmla="*/ 836 w 1321"/>
                  <a:gd name="T15" fmla="*/ 77 h 712"/>
                  <a:gd name="T16" fmla="*/ 802 w 1321"/>
                  <a:gd name="T17" fmla="*/ 81 h 712"/>
                  <a:gd name="T18" fmla="*/ 764 w 1321"/>
                  <a:gd name="T19" fmla="*/ 83 h 712"/>
                  <a:gd name="T20" fmla="*/ 721 w 1321"/>
                  <a:gd name="T21" fmla="*/ 84 h 712"/>
                  <a:gd name="T22" fmla="*/ 675 w 1321"/>
                  <a:gd name="T23" fmla="*/ 85 h 712"/>
                  <a:gd name="T24" fmla="*/ 626 w 1321"/>
                  <a:gd name="T25" fmla="*/ 87 h 712"/>
                  <a:gd name="T26" fmla="*/ 575 w 1321"/>
                  <a:gd name="T27" fmla="*/ 88 h 712"/>
                  <a:gd name="T28" fmla="*/ 556 w 1321"/>
                  <a:gd name="T29" fmla="*/ 89 h 712"/>
                  <a:gd name="T30" fmla="*/ 333 w 1321"/>
                  <a:gd name="T31" fmla="*/ 89 h 712"/>
                  <a:gd name="T32" fmla="*/ 330 w 1321"/>
                  <a:gd name="T33" fmla="*/ 89 h 712"/>
                  <a:gd name="T34" fmla="*/ 286 w 1321"/>
                  <a:gd name="T35" fmla="*/ 88 h 712"/>
                  <a:gd name="T36" fmla="*/ 244 w 1321"/>
                  <a:gd name="T37" fmla="*/ 87 h 712"/>
                  <a:gd name="T38" fmla="*/ 204 w 1321"/>
                  <a:gd name="T39" fmla="*/ 86 h 712"/>
                  <a:gd name="T40" fmla="*/ 165 w 1321"/>
                  <a:gd name="T41" fmla="*/ 84 h 712"/>
                  <a:gd name="T42" fmla="*/ 129 w 1321"/>
                  <a:gd name="T43" fmla="*/ 84 h 712"/>
                  <a:gd name="T44" fmla="*/ 100 w 1321"/>
                  <a:gd name="T45" fmla="*/ 82 h 712"/>
                  <a:gd name="T46" fmla="*/ 71 w 1321"/>
                  <a:gd name="T47" fmla="*/ 80 h 712"/>
                  <a:gd name="T48" fmla="*/ 49 w 1321"/>
                  <a:gd name="T49" fmla="*/ 78 h 712"/>
                  <a:gd name="T50" fmla="*/ 25 w 1321"/>
                  <a:gd name="T51" fmla="*/ 75 h 712"/>
                  <a:gd name="T52" fmla="*/ 18 w 1321"/>
                  <a:gd name="T53" fmla="*/ 72 h 712"/>
                  <a:gd name="T54" fmla="*/ 6 w 1321"/>
                  <a:gd name="T55" fmla="*/ 69 h 712"/>
                  <a:gd name="T56" fmla="*/ 0 w 1321"/>
                  <a:gd name="T57" fmla="*/ 65 h 712"/>
                  <a:gd name="T58" fmla="*/ 0 w 1321"/>
                  <a:gd name="T59" fmla="*/ 64 h 712"/>
                  <a:gd name="T60" fmla="*/ 4 w 1321"/>
                  <a:gd name="T61" fmla="*/ 60 h 712"/>
                  <a:gd name="T62" fmla="*/ 16 w 1321"/>
                  <a:gd name="T63" fmla="*/ 54 h 712"/>
                  <a:gd name="T64" fmla="*/ 33 w 1321"/>
                  <a:gd name="T65" fmla="*/ 46 h 712"/>
                  <a:gd name="T66" fmla="*/ 67 w 1321"/>
                  <a:gd name="T67" fmla="*/ 37 h 712"/>
                  <a:gd name="T68" fmla="*/ 104 w 1321"/>
                  <a:gd name="T69" fmla="*/ 29 h 712"/>
                  <a:gd name="T70" fmla="*/ 143 w 1321"/>
                  <a:gd name="T71" fmla="*/ 21 h 712"/>
                  <a:gd name="T72" fmla="*/ 189 w 1321"/>
                  <a:gd name="T73" fmla="*/ 15 h 712"/>
                  <a:gd name="T74" fmla="*/ 239 w 1321"/>
                  <a:gd name="T75" fmla="*/ 10 h 712"/>
                  <a:gd name="T76" fmla="*/ 290 w 1321"/>
                  <a:gd name="T77" fmla="*/ 5 h 712"/>
                  <a:gd name="T78" fmla="*/ 347 w 1321"/>
                  <a:gd name="T79" fmla="*/ 4 h 712"/>
                  <a:gd name="T80" fmla="*/ 407 w 1321"/>
                  <a:gd name="T81" fmla="*/ 4 h 712"/>
                  <a:gd name="T82" fmla="*/ 466 w 1321"/>
                  <a:gd name="T83" fmla="*/ 0 h 712"/>
                  <a:gd name="T84" fmla="*/ 466 w 1321"/>
                  <a:gd name="T85" fmla="*/ 0 h 712"/>
                  <a:gd name="T86" fmla="*/ 530 w 1321"/>
                  <a:gd name="T87" fmla="*/ 4 h 712"/>
                  <a:gd name="T88" fmla="*/ 592 w 1321"/>
                  <a:gd name="T89" fmla="*/ 4 h 712"/>
                  <a:gd name="T90" fmla="*/ 652 w 1321"/>
                  <a:gd name="T91" fmla="*/ 6 h 712"/>
                  <a:gd name="T92" fmla="*/ 707 w 1321"/>
                  <a:gd name="T93" fmla="*/ 11 h 712"/>
                  <a:gd name="T94" fmla="*/ 757 w 1321"/>
                  <a:gd name="T95" fmla="*/ 17 h 712"/>
                  <a:gd name="T96" fmla="*/ 804 w 1321"/>
                  <a:gd name="T97" fmla="*/ 24 h 712"/>
                  <a:gd name="T98" fmla="*/ 845 w 1321"/>
                  <a:gd name="T99" fmla="*/ 32 h 712"/>
                  <a:gd name="T100" fmla="*/ 879 w 1321"/>
                  <a:gd name="T101" fmla="*/ 40 h 712"/>
                  <a:gd name="T102" fmla="*/ 909 w 1321"/>
                  <a:gd name="T103" fmla="*/ 49 h 712"/>
                  <a:gd name="T104" fmla="*/ 909 w 1321"/>
                  <a:gd name="T105" fmla="*/ 49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9CC76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" name="Group 18"/>
            <p:cNvGrpSpPr>
              <a:grpSpLocks/>
            </p:cNvGrpSpPr>
            <p:nvPr/>
          </p:nvGrpSpPr>
          <p:grpSpPr bwMode="auto">
            <a:xfrm>
              <a:off x="1776" y="2428"/>
              <a:ext cx="960" cy="958"/>
              <a:chOff x="2016" y="1920"/>
              <a:chExt cx="1680" cy="1680"/>
            </a:xfrm>
          </p:grpSpPr>
          <p:sp>
            <p:nvSpPr>
              <p:cNvPr id="21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C53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909 w 1321"/>
                  <a:gd name="T1" fmla="*/ 47 h 712"/>
                  <a:gd name="T2" fmla="*/ 921 w 1321"/>
                  <a:gd name="T3" fmla="*/ 53 h 712"/>
                  <a:gd name="T4" fmla="*/ 923 w 1321"/>
                  <a:gd name="T5" fmla="*/ 58 h 712"/>
                  <a:gd name="T6" fmla="*/ 920 w 1321"/>
                  <a:gd name="T7" fmla="*/ 62 h 712"/>
                  <a:gd name="T8" fmla="*/ 906 w 1321"/>
                  <a:gd name="T9" fmla="*/ 67 h 712"/>
                  <a:gd name="T10" fmla="*/ 888 w 1321"/>
                  <a:gd name="T11" fmla="*/ 69 h 712"/>
                  <a:gd name="T12" fmla="*/ 867 w 1321"/>
                  <a:gd name="T13" fmla="*/ 73 h 712"/>
                  <a:gd name="T14" fmla="*/ 836 w 1321"/>
                  <a:gd name="T15" fmla="*/ 76 h 712"/>
                  <a:gd name="T16" fmla="*/ 802 w 1321"/>
                  <a:gd name="T17" fmla="*/ 77 h 712"/>
                  <a:gd name="T18" fmla="*/ 764 w 1321"/>
                  <a:gd name="T19" fmla="*/ 80 h 712"/>
                  <a:gd name="T20" fmla="*/ 721 w 1321"/>
                  <a:gd name="T21" fmla="*/ 82 h 712"/>
                  <a:gd name="T22" fmla="*/ 675 w 1321"/>
                  <a:gd name="T23" fmla="*/ 83 h 712"/>
                  <a:gd name="T24" fmla="*/ 626 w 1321"/>
                  <a:gd name="T25" fmla="*/ 85 h 712"/>
                  <a:gd name="T26" fmla="*/ 575 w 1321"/>
                  <a:gd name="T27" fmla="*/ 85 h 712"/>
                  <a:gd name="T28" fmla="*/ 556 w 1321"/>
                  <a:gd name="T29" fmla="*/ 86 h 712"/>
                  <a:gd name="T30" fmla="*/ 333 w 1321"/>
                  <a:gd name="T31" fmla="*/ 86 h 712"/>
                  <a:gd name="T32" fmla="*/ 330 w 1321"/>
                  <a:gd name="T33" fmla="*/ 86 h 712"/>
                  <a:gd name="T34" fmla="*/ 286 w 1321"/>
                  <a:gd name="T35" fmla="*/ 85 h 712"/>
                  <a:gd name="T36" fmla="*/ 244 w 1321"/>
                  <a:gd name="T37" fmla="*/ 85 h 712"/>
                  <a:gd name="T38" fmla="*/ 204 w 1321"/>
                  <a:gd name="T39" fmla="*/ 84 h 712"/>
                  <a:gd name="T40" fmla="*/ 165 w 1321"/>
                  <a:gd name="T41" fmla="*/ 82 h 712"/>
                  <a:gd name="T42" fmla="*/ 129 w 1321"/>
                  <a:gd name="T43" fmla="*/ 82 h 712"/>
                  <a:gd name="T44" fmla="*/ 100 w 1321"/>
                  <a:gd name="T45" fmla="*/ 79 h 712"/>
                  <a:gd name="T46" fmla="*/ 71 w 1321"/>
                  <a:gd name="T47" fmla="*/ 77 h 712"/>
                  <a:gd name="T48" fmla="*/ 49 w 1321"/>
                  <a:gd name="T49" fmla="*/ 76 h 712"/>
                  <a:gd name="T50" fmla="*/ 25 w 1321"/>
                  <a:gd name="T51" fmla="*/ 73 h 712"/>
                  <a:gd name="T52" fmla="*/ 18 w 1321"/>
                  <a:gd name="T53" fmla="*/ 70 h 712"/>
                  <a:gd name="T54" fmla="*/ 6 w 1321"/>
                  <a:gd name="T55" fmla="*/ 68 h 712"/>
                  <a:gd name="T56" fmla="*/ 0 w 1321"/>
                  <a:gd name="T57" fmla="*/ 62 h 712"/>
                  <a:gd name="T58" fmla="*/ 0 w 1321"/>
                  <a:gd name="T59" fmla="*/ 62 h 712"/>
                  <a:gd name="T60" fmla="*/ 4 w 1321"/>
                  <a:gd name="T61" fmla="*/ 58 h 712"/>
                  <a:gd name="T62" fmla="*/ 16 w 1321"/>
                  <a:gd name="T63" fmla="*/ 53 h 712"/>
                  <a:gd name="T64" fmla="*/ 33 w 1321"/>
                  <a:gd name="T65" fmla="*/ 44 h 712"/>
                  <a:gd name="T66" fmla="*/ 67 w 1321"/>
                  <a:gd name="T67" fmla="*/ 36 h 712"/>
                  <a:gd name="T68" fmla="*/ 104 w 1321"/>
                  <a:gd name="T69" fmla="*/ 28 h 712"/>
                  <a:gd name="T70" fmla="*/ 143 w 1321"/>
                  <a:gd name="T71" fmla="*/ 20 h 712"/>
                  <a:gd name="T72" fmla="*/ 189 w 1321"/>
                  <a:gd name="T73" fmla="*/ 15 h 712"/>
                  <a:gd name="T74" fmla="*/ 239 w 1321"/>
                  <a:gd name="T75" fmla="*/ 10 h 712"/>
                  <a:gd name="T76" fmla="*/ 290 w 1321"/>
                  <a:gd name="T77" fmla="*/ 5 h 712"/>
                  <a:gd name="T78" fmla="*/ 347 w 1321"/>
                  <a:gd name="T79" fmla="*/ 4 h 712"/>
                  <a:gd name="T80" fmla="*/ 407 w 1321"/>
                  <a:gd name="T81" fmla="*/ 4 h 712"/>
                  <a:gd name="T82" fmla="*/ 466 w 1321"/>
                  <a:gd name="T83" fmla="*/ 0 h 712"/>
                  <a:gd name="T84" fmla="*/ 466 w 1321"/>
                  <a:gd name="T85" fmla="*/ 0 h 712"/>
                  <a:gd name="T86" fmla="*/ 530 w 1321"/>
                  <a:gd name="T87" fmla="*/ 4 h 712"/>
                  <a:gd name="T88" fmla="*/ 592 w 1321"/>
                  <a:gd name="T89" fmla="*/ 4 h 712"/>
                  <a:gd name="T90" fmla="*/ 652 w 1321"/>
                  <a:gd name="T91" fmla="*/ 6 h 712"/>
                  <a:gd name="T92" fmla="*/ 707 w 1321"/>
                  <a:gd name="T93" fmla="*/ 11 h 712"/>
                  <a:gd name="T94" fmla="*/ 757 w 1321"/>
                  <a:gd name="T95" fmla="*/ 16 h 712"/>
                  <a:gd name="T96" fmla="*/ 804 w 1321"/>
                  <a:gd name="T97" fmla="*/ 23 h 712"/>
                  <a:gd name="T98" fmla="*/ 845 w 1321"/>
                  <a:gd name="T99" fmla="*/ 31 h 712"/>
                  <a:gd name="T100" fmla="*/ 879 w 1321"/>
                  <a:gd name="T101" fmla="*/ 39 h 712"/>
                  <a:gd name="T102" fmla="*/ 909 w 1321"/>
                  <a:gd name="T103" fmla="*/ 47 h 712"/>
                  <a:gd name="T104" fmla="*/ 909 w 1321"/>
                  <a:gd name="T105" fmla="*/ 47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6A1B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" name="Group 24"/>
            <p:cNvGrpSpPr>
              <a:grpSpLocks/>
            </p:cNvGrpSpPr>
            <p:nvPr/>
          </p:nvGrpSpPr>
          <p:grpSpPr bwMode="auto">
            <a:xfrm>
              <a:off x="3072" y="2400"/>
              <a:ext cx="960" cy="958"/>
              <a:chOff x="2016" y="1920"/>
              <a:chExt cx="1680" cy="1680"/>
            </a:xfrm>
          </p:grpSpPr>
          <p:sp>
            <p:nvSpPr>
              <p:cNvPr id="19" name="Oval 2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4987E3"/>
                  </a:gs>
                  <a:gs pos="100000">
                    <a:srgbClr val="26457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Freeform 26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909 w 1321"/>
                  <a:gd name="T1" fmla="*/ 47 h 712"/>
                  <a:gd name="T2" fmla="*/ 921 w 1321"/>
                  <a:gd name="T3" fmla="*/ 53 h 712"/>
                  <a:gd name="T4" fmla="*/ 923 w 1321"/>
                  <a:gd name="T5" fmla="*/ 58 h 712"/>
                  <a:gd name="T6" fmla="*/ 920 w 1321"/>
                  <a:gd name="T7" fmla="*/ 62 h 712"/>
                  <a:gd name="T8" fmla="*/ 906 w 1321"/>
                  <a:gd name="T9" fmla="*/ 67 h 712"/>
                  <a:gd name="T10" fmla="*/ 888 w 1321"/>
                  <a:gd name="T11" fmla="*/ 69 h 712"/>
                  <a:gd name="T12" fmla="*/ 867 w 1321"/>
                  <a:gd name="T13" fmla="*/ 73 h 712"/>
                  <a:gd name="T14" fmla="*/ 836 w 1321"/>
                  <a:gd name="T15" fmla="*/ 76 h 712"/>
                  <a:gd name="T16" fmla="*/ 802 w 1321"/>
                  <a:gd name="T17" fmla="*/ 77 h 712"/>
                  <a:gd name="T18" fmla="*/ 764 w 1321"/>
                  <a:gd name="T19" fmla="*/ 80 h 712"/>
                  <a:gd name="T20" fmla="*/ 721 w 1321"/>
                  <a:gd name="T21" fmla="*/ 82 h 712"/>
                  <a:gd name="T22" fmla="*/ 675 w 1321"/>
                  <a:gd name="T23" fmla="*/ 83 h 712"/>
                  <a:gd name="T24" fmla="*/ 626 w 1321"/>
                  <a:gd name="T25" fmla="*/ 85 h 712"/>
                  <a:gd name="T26" fmla="*/ 575 w 1321"/>
                  <a:gd name="T27" fmla="*/ 85 h 712"/>
                  <a:gd name="T28" fmla="*/ 556 w 1321"/>
                  <a:gd name="T29" fmla="*/ 86 h 712"/>
                  <a:gd name="T30" fmla="*/ 333 w 1321"/>
                  <a:gd name="T31" fmla="*/ 86 h 712"/>
                  <a:gd name="T32" fmla="*/ 330 w 1321"/>
                  <a:gd name="T33" fmla="*/ 86 h 712"/>
                  <a:gd name="T34" fmla="*/ 286 w 1321"/>
                  <a:gd name="T35" fmla="*/ 85 h 712"/>
                  <a:gd name="T36" fmla="*/ 244 w 1321"/>
                  <a:gd name="T37" fmla="*/ 85 h 712"/>
                  <a:gd name="T38" fmla="*/ 204 w 1321"/>
                  <a:gd name="T39" fmla="*/ 84 h 712"/>
                  <a:gd name="T40" fmla="*/ 165 w 1321"/>
                  <a:gd name="T41" fmla="*/ 82 h 712"/>
                  <a:gd name="T42" fmla="*/ 129 w 1321"/>
                  <a:gd name="T43" fmla="*/ 82 h 712"/>
                  <a:gd name="T44" fmla="*/ 100 w 1321"/>
                  <a:gd name="T45" fmla="*/ 79 h 712"/>
                  <a:gd name="T46" fmla="*/ 71 w 1321"/>
                  <a:gd name="T47" fmla="*/ 77 h 712"/>
                  <a:gd name="T48" fmla="*/ 49 w 1321"/>
                  <a:gd name="T49" fmla="*/ 76 h 712"/>
                  <a:gd name="T50" fmla="*/ 25 w 1321"/>
                  <a:gd name="T51" fmla="*/ 73 h 712"/>
                  <a:gd name="T52" fmla="*/ 18 w 1321"/>
                  <a:gd name="T53" fmla="*/ 70 h 712"/>
                  <a:gd name="T54" fmla="*/ 6 w 1321"/>
                  <a:gd name="T55" fmla="*/ 68 h 712"/>
                  <a:gd name="T56" fmla="*/ 0 w 1321"/>
                  <a:gd name="T57" fmla="*/ 62 h 712"/>
                  <a:gd name="T58" fmla="*/ 0 w 1321"/>
                  <a:gd name="T59" fmla="*/ 62 h 712"/>
                  <a:gd name="T60" fmla="*/ 4 w 1321"/>
                  <a:gd name="T61" fmla="*/ 58 h 712"/>
                  <a:gd name="T62" fmla="*/ 16 w 1321"/>
                  <a:gd name="T63" fmla="*/ 53 h 712"/>
                  <a:gd name="T64" fmla="*/ 33 w 1321"/>
                  <a:gd name="T65" fmla="*/ 44 h 712"/>
                  <a:gd name="T66" fmla="*/ 67 w 1321"/>
                  <a:gd name="T67" fmla="*/ 36 h 712"/>
                  <a:gd name="T68" fmla="*/ 104 w 1321"/>
                  <a:gd name="T69" fmla="*/ 28 h 712"/>
                  <a:gd name="T70" fmla="*/ 143 w 1321"/>
                  <a:gd name="T71" fmla="*/ 20 h 712"/>
                  <a:gd name="T72" fmla="*/ 189 w 1321"/>
                  <a:gd name="T73" fmla="*/ 15 h 712"/>
                  <a:gd name="T74" fmla="*/ 239 w 1321"/>
                  <a:gd name="T75" fmla="*/ 10 h 712"/>
                  <a:gd name="T76" fmla="*/ 290 w 1321"/>
                  <a:gd name="T77" fmla="*/ 5 h 712"/>
                  <a:gd name="T78" fmla="*/ 347 w 1321"/>
                  <a:gd name="T79" fmla="*/ 4 h 712"/>
                  <a:gd name="T80" fmla="*/ 407 w 1321"/>
                  <a:gd name="T81" fmla="*/ 4 h 712"/>
                  <a:gd name="T82" fmla="*/ 466 w 1321"/>
                  <a:gd name="T83" fmla="*/ 0 h 712"/>
                  <a:gd name="T84" fmla="*/ 466 w 1321"/>
                  <a:gd name="T85" fmla="*/ 0 h 712"/>
                  <a:gd name="T86" fmla="*/ 530 w 1321"/>
                  <a:gd name="T87" fmla="*/ 4 h 712"/>
                  <a:gd name="T88" fmla="*/ 592 w 1321"/>
                  <a:gd name="T89" fmla="*/ 4 h 712"/>
                  <a:gd name="T90" fmla="*/ 652 w 1321"/>
                  <a:gd name="T91" fmla="*/ 6 h 712"/>
                  <a:gd name="T92" fmla="*/ 707 w 1321"/>
                  <a:gd name="T93" fmla="*/ 11 h 712"/>
                  <a:gd name="T94" fmla="*/ 757 w 1321"/>
                  <a:gd name="T95" fmla="*/ 16 h 712"/>
                  <a:gd name="T96" fmla="*/ 804 w 1321"/>
                  <a:gd name="T97" fmla="*/ 23 h 712"/>
                  <a:gd name="T98" fmla="*/ 845 w 1321"/>
                  <a:gd name="T99" fmla="*/ 31 h 712"/>
                  <a:gd name="T100" fmla="*/ 879 w 1321"/>
                  <a:gd name="T101" fmla="*/ 39 h 712"/>
                  <a:gd name="T102" fmla="*/ 909 w 1321"/>
                  <a:gd name="T103" fmla="*/ 47 h 712"/>
                  <a:gd name="T104" fmla="*/ 909 w 1321"/>
                  <a:gd name="T105" fmla="*/ 47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4987E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188914"/>
            <a:ext cx="718456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1597572" y="4939206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8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4183116" y="4939206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6936827" y="4939206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9480331" y="4939206"/>
            <a:ext cx="1205187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3562902" y="1713678"/>
            <a:ext cx="4841985" cy="3989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2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4827939" y="3084184"/>
            <a:ext cx="228388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6791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详细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98967" y="6491288"/>
            <a:ext cx="394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BD7C355A-69D3-4D5A-854D-E6A276D3553A}" type="slidenum">
              <a:rPr lang="en-US" altLang="zh-CN" sz="1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0629900" y="6491288"/>
            <a:ext cx="1034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F0020EA0-E175-49D1-87C8-9E0BBA801A97}" type="datetime1">
              <a:rPr lang="zh-CN" altLang="en-US" sz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2016/12/25</a:t>
            </a:fld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/>
          <p:nvPr/>
        </p:nvSpPr>
        <p:spPr bwMode="gray">
          <a:xfrm>
            <a:off x="4358218" y="6464300"/>
            <a:ext cx="347556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Group 91"/>
          <p:cNvGrpSpPr>
            <a:grpSpLocks/>
          </p:cNvGrpSpPr>
          <p:nvPr/>
        </p:nvGrpSpPr>
        <p:grpSpPr bwMode="auto">
          <a:xfrm>
            <a:off x="1576917" y="2173288"/>
            <a:ext cx="2885016" cy="3160712"/>
            <a:chOff x="745" y="1369"/>
            <a:chExt cx="1363" cy="1991"/>
          </a:xfrm>
        </p:grpSpPr>
        <p:sp>
          <p:nvSpPr>
            <p:cNvPr id="10" name="AutoShape 92"/>
            <p:cNvSpPr>
              <a:spLocks noChangeArrowheads="1"/>
            </p:cNvSpPr>
            <p:nvPr/>
          </p:nvSpPr>
          <p:spPr bwMode="gray">
            <a:xfrm>
              <a:off x="745" y="156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>
              <a:prstShdw prst="shdw12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AutoShape 93"/>
            <p:cNvSpPr>
              <a:spLocks noChangeArrowheads="1"/>
            </p:cNvSpPr>
            <p:nvPr/>
          </p:nvSpPr>
          <p:spPr bwMode="gray">
            <a:xfrm>
              <a:off x="766" y="156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AutoShape 94"/>
            <p:cNvSpPr>
              <a:spLocks noChangeArrowheads="1"/>
            </p:cNvSpPr>
            <p:nvPr/>
          </p:nvSpPr>
          <p:spPr bwMode="gray">
            <a:xfrm>
              <a:off x="777" y="286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AutoShape 95"/>
            <p:cNvSpPr>
              <a:spLocks noChangeArrowheads="1"/>
            </p:cNvSpPr>
            <p:nvPr/>
          </p:nvSpPr>
          <p:spPr bwMode="gray">
            <a:xfrm>
              <a:off x="777" y="157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" name="Group 96"/>
            <p:cNvGrpSpPr>
              <a:grpSpLocks/>
            </p:cNvGrpSpPr>
            <p:nvPr/>
          </p:nvGrpSpPr>
          <p:grpSpPr bwMode="auto">
            <a:xfrm>
              <a:off x="1214" y="1369"/>
              <a:ext cx="405" cy="392"/>
              <a:chOff x="1289" y="587"/>
              <a:chExt cx="668" cy="647"/>
            </a:xfrm>
          </p:grpSpPr>
          <p:sp>
            <p:nvSpPr>
              <p:cNvPr id="16" name="Oval 97"/>
              <p:cNvSpPr>
                <a:spLocks noChangeArrowheads="1"/>
              </p:cNvSpPr>
              <p:nvPr/>
            </p:nvSpPr>
            <p:spPr bwMode="gray">
              <a:xfrm>
                <a:off x="1289" y="670"/>
                <a:ext cx="668" cy="4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Oval 9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Oval 99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Oval 100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Oval 101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Text Box 102"/>
            <p:cNvSpPr txBox="1">
              <a:spLocks noChangeArrowheads="1"/>
            </p:cNvSpPr>
            <p:nvPr/>
          </p:nvSpPr>
          <p:spPr bwMode="gray">
            <a:xfrm>
              <a:off x="1331" y="1424"/>
              <a:ext cx="162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21" name="Group 104"/>
          <p:cNvGrpSpPr>
            <a:grpSpLocks/>
          </p:cNvGrpSpPr>
          <p:nvPr/>
        </p:nvGrpSpPr>
        <p:grpSpPr bwMode="auto">
          <a:xfrm>
            <a:off x="7884584" y="2170113"/>
            <a:ext cx="2885016" cy="3160712"/>
            <a:chOff x="3725" y="1367"/>
            <a:chExt cx="1363" cy="1991"/>
          </a:xfrm>
        </p:grpSpPr>
        <p:sp>
          <p:nvSpPr>
            <p:cNvPr id="22" name="AutoShape 105"/>
            <p:cNvSpPr>
              <a:spLocks noChangeArrowheads="1"/>
            </p:cNvSpPr>
            <p:nvPr/>
          </p:nvSpPr>
          <p:spPr bwMode="gray">
            <a:xfrm>
              <a:off x="3725" y="155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>
              <a:prstShdw prst="shdw11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AutoShape 106"/>
            <p:cNvSpPr>
              <a:spLocks noChangeArrowheads="1"/>
            </p:cNvSpPr>
            <p:nvPr/>
          </p:nvSpPr>
          <p:spPr bwMode="gray">
            <a:xfrm>
              <a:off x="3746" y="156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AutoShape 107"/>
            <p:cNvSpPr>
              <a:spLocks noChangeArrowheads="1"/>
            </p:cNvSpPr>
            <p:nvPr/>
          </p:nvSpPr>
          <p:spPr bwMode="gray">
            <a:xfrm>
              <a:off x="3757" y="286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AutoShape 108"/>
            <p:cNvSpPr>
              <a:spLocks noChangeArrowheads="1"/>
            </p:cNvSpPr>
            <p:nvPr/>
          </p:nvSpPr>
          <p:spPr bwMode="gray">
            <a:xfrm>
              <a:off x="3757" y="157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" name="Group 109"/>
            <p:cNvGrpSpPr>
              <a:grpSpLocks/>
            </p:cNvGrpSpPr>
            <p:nvPr/>
          </p:nvGrpSpPr>
          <p:grpSpPr bwMode="auto">
            <a:xfrm>
              <a:off x="4194" y="1367"/>
              <a:ext cx="405" cy="392"/>
              <a:chOff x="1289" y="587"/>
              <a:chExt cx="668" cy="647"/>
            </a:xfrm>
          </p:grpSpPr>
          <p:sp>
            <p:nvSpPr>
              <p:cNvPr id="28" name="Oval 110"/>
              <p:cNvSpPr>
                <a:spLocks noChangeArrowheads="1"/>
              </p:cNvSpPr>
              <p:nvPr/>
            </p:nvSpPr>
            <p:spPr bwMode="gray">
              <a:xfrm>
                <a:off x="1289" y="670"/>
                <a:ext cx="668" cy="4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Oval 1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Oval 112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Oval 113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Oval 114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7" name="Text Box 115"/>
            <p:cNvSpPr txBox="1">
              <a:spLocks noChangeArrowheads="1"/>
            </p:cNvSpPr>
            <p:nvPr/>
          </p:nvSpPr>
          <p:spPr bwMode="gray">
            <a:xfrm>
              <a:off x="4311" y="1422"/>
              <a:ext cx="162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33" name="Group 117"/>
          <p:cNvGrpSpPr>
            <a:grpSpLocks/>
          </p:cNvGrpSpPr>
          <p:nvPr/>
        </p:nvGrpSpPr>
        <p:grpSpPr bwMode="auto">
          <a:xfrm>
            <a:off x="4726517" y="2173288"/>
            <a:ext cx="2885016" cy="3160712"/>
            <a:chOff x="2256" y="1157"/>
            <a:chExt cx="1363" cy="1991"/>
          </a:xfrm>
        </p:grpSpPr>
        <p:sp>
          <p:nvSpPr>
            <p:cNvPr id="34" name="AutoShape 118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AutoShape 119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AutoShape 120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AutoShape 121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Oval 122"/>
            <p:cNvSpPr>
              <a:spLocks noChangeArrowheads="1"/>
            </p:cNvSpPr>
            <p:nvPr/>
          </p:nvSpPr>
          <p:spPr bwMode="gray">
            <a:xfrm>
              <a:off x="2725" y="1207"/>
              <a:ext cx="405" cy="3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Oval 123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Oval 124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Oval 125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Oval 126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 Box 127"/>
            <p:cNvSpPr txBox="1">
              <a:spLocks noChangeArrowheads="1"/>
            </p:cNvSpPr>
            <p:nvPr/>
          </p:nvSpPr>
          <p:spPr bwMode="gray">
            <a:xfrm>
              <a:off x="2842" y="1212"/>
              <a:ext cx="162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188914"/>
            <a:ext cx="718456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2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4841276" y="2806483"/>
            <a:ext cx="2614073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3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702177" y="2806483"/>
            <a:ext cx="2614073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4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8008388" y="2806483"/>
            <a:ext cx="2614073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84325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概念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98967" y="6491288"/>
            <a:ext cx="394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6526C625-5525-44DC-8AD0-D6268A0188D7}" type="slidenum">
              <a:rPr lang="en-US" altLang="zh-CN" sz="1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0629900" y="6491288"/>
            <a:ext cx="1034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E0777FC2-92EE-40AE-9EF6-B5765A8F7971}" type="datetime1">
              <a:rPr lang="zh-CN" altLang="en-US" sz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2016/12/25</a:t>
            </a:fld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/>
          <p:nvPr/>
        </p:nvSpPr>
        <p:spPr bwMode="gray">
          <a:xfrm>
            <a:off x="4358218" y="6464300"/>
            <a:ext cx="347556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625601" y="3228976"/>
            <a:ext cx="2874433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gray">
          <a:xfrm>
            <a:off x="4241800" y="3135313"/>
            <a:ext cx="1134533" cy="1185862"/>
          </a:xfrm>
          <a:custGeom>
            <a:avLst/>
            <a:gdLst>
              <a:gd name="T0" fmla="*/ 2147483646 w 580"/>
              <a:gd name="T1" fmla="*/ 0 h 798"/>
              <a:gd name="T2" fmla="*/ 2147483646 w 580"/>
              <a:gd name="T3" fmla="*/ 2147483646 h 798"/>
              <a:gd name="T4" fmla="*/ 2147483646 w 580"/>
              <a:gd name="T5" fmla="*/ 2147483646 h 798"/>
              <a:gd name="T6" fmla="*/ 2147483646 w 580"/>
              <a:gd name="T7" fmla="*/ 2147483646 h 798"/>
              <a:gd name="T8" fmla="*/ 2147483646 w 580"/>
              <a:gd name="T9" fmla="*/ 2147483646 h 798"/>
              <a:gd name="T10" fmla="*/ 2147483646 w 580"/>
              <a:gd name="T11" fmla="*/ 2147483646 h 798"/>
              <a:gd name="T12" fmla="*/ 2147483646 w 580"/>
              <a:gd name="T13" fmla="*/ 2147483646 h 798"/>
              <a:gd name="T14" fmla="*/ 2147483646 w 580"/>
              <a:gd name="T15" fmla="*/ 2147483646 h 798"/>
              <a:gd name="T16" fmla="*/ 2147483646 w 580"/>
              <a:gd name="T17" fmla="*/ 2147483646 h 798"/>
              <a:gd name="T18" fmla="*/ 2147483646 w 580"/>
              <a:gd name="T19" fmla="*/ 2147483646 h 798"/>
              <a:gd name="T20" fmla="*/ 2147483646 w 580"/>
              <a:gd name="T21" fmla="*/ 2147483646 h 798"/>
              <a:gd name="T22" fmla="*/ 2147483646 w 580"/>
              <a:gd name="T23" fmla="*/ 2147483646 h 798"/>
              <a:gd name="T24" fmla="*/ 0 w 580"/>
              <a:gd name="T25" fmla="*/ 2147483646 h 798"/>
              <a:gd name="T26" fmla="*/ 2147483646 w 580"/>
              <a:gd name="T27" fmla="*/ 2147483646 h 798"/>
              <a:gd name="T28" fmla="*/ 2147483646 w 580"/>
              <a:gd name="T29" fmla="*/ 2147483646 h 798"/>
              <a:gd name="T30" fmla="*/ 2147483646 w 580"/>
              <a:gd name="T31" fmla="*/ 2147483646 h 798"/>
              <a:gd name="T32" fmla="*/ 2147483646 w 580"/>
              <a:gd name="T33" fmla="*/ 2147483646 h 798"/>
              <a:gd name="T34" fmla="*/ 2147483646 w 580"/>
              <a:gd name="T35" fmla="*/ 2147483646 h 798"/>
              <a:gd name="T36" fmla="*/ 2147483646 w 580"/>
              <a:gd name="T37" fmla="*/ 2147483646 h 798"/>
              <a:gd name="T38" fmla="*/ 2147483646 w 580"/>
              <a:gd name="T39" fmla="*/ 2147483646 h 798"/>
              <a:gd name="T40" fmla="*/ 2147483646 w 580"/>
              <a:gd name="T41" fmla="*/ 2147483646 h 798"/>
              <a:gd name="T42" fmla="*/ 2147483646 w 580"/>
              <a:gd name="T43" fmla="*/ 2147483646 h 798"/>
              <a:gd name="T44" fmla="*/ 2147483646 w 580"/>
              <a:gd name="T45" fmla="*/ 2147483646 h 798"/>
              <a:gd name="T46" fmla="*/ 2147483646 w 580"/>
              <a:gd name="T47" fmla="*/ 2147483646 h 798"/>
              <a:gd name="T48" fmla="*/ 2147483646 w 580"/>
              <a:gd name="T49" fmla="*/ 2147483646 h 798"/>
              <a:gd name="T50" fmla="*/ 2147483646 w 580"/>
              <a:gd name="T51" fmla="*/ 2147483646 h 798"/>
              <a:gd name="T52" fmla="*/ 2147483646 w 580"/>
              <a:gd name="T53" fmla="*/ 0 h 798"/>
              <a:gd name="T54" fmla="*/ 2147483646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D9520F"/>
              </a:gs>
              <a:gs pos="100000">
                <a:srgbClr val="F3C8B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AutoShape 9"/>
          <p:cNvSpPr>
            <a:spLocks noChangeAspect="1" noChangeArrowheads="1" noTextEdit="1"/>
          </p:cNvSpPr>
          <p:nvPr/>
        </p:nvSpPr>
        <p:spPr bwMode="gray">
          <a:xfrm flipH="1">
            <a:off x="6311900" y="3132138"/>
            <a:ext cx="114300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4021667" y="1582738"/>
            <a:ext cx="3769784" cy="1528762"/>
            <a:chOff x="1997" y="1314"/>
            <a:chExt cx="1889" cy="1009"/>
          </a:xfrm>
        </p:grpSpPr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8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A4E5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D3E6BD"/>
                  </a:gs>
                  <a:gs pos="100000">
                    <a:srgbClr val="9CC76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223E69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46" cy="824"/>
            </a:xfrm>
            <a:prstGeom prst="ellipse">
              <a:avLst/>
            </a:prstGeom>
            <a:gradFill rotWithShape="1">
              <a:gsLst>
                <a:gs pos="0">
                  <a:srgbClr val="4987E3">
                    <a:alpha val="0"/>
                  </a:srgbClr>
                </a:gs>
                <a:gs pos="100000">
                  <a:srgbClr val="BFD5F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3A6BB4"/>
                </a:gs>
                <a:gs pos="100000">
                  <a:srgbClr val="4987E3">
                    <a:alpha val="48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1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4987E3">
                    <a:alpha val="37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AutoShape 3"/>
          <p:cNvSpPr>
            <a:spLocks noChangeArrowheads="1"/>
          </p:cNvSpPr>
          <p:nvPr/>
        </p:nvSpPr>
        <p:spPr bwMode="auto">
          <a:xfrm>
            <a:off x="7183968" y="3228976"/>
            <a:ext cx="2874433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Freeform 10"/>
          <p:cNvSpPr>
            <a:spLocks/>
          </p:cNvSpPr>
          <p:nvPr/>
        </p:nvSpPr>
        <p:spPr bwMode="gray">
          <a:xfrm flipH="1">
            <a:off x="6318252" y="3135313"/>
            <a:ext cx="1136649" cy="1185862"/>
          </a:xfrm>
          <a:custGeom>
            <a:avLst/>
            <a:gdLst>
              <a:gd name="T0" fmla="*/ 2147483646 w 580"/>
              <a:gd name="T1" fmla="*/ 0 h 798"/>
              <a:gd name="T2" fmla="*/ 2147483646 w 580"/>
              <a:gd name="T3" fmla="*/ 2147483646 h 798"/>
              <a:gd name="T4" fmla="*/ 2147483646 w 580"/>
              <a:gd name="T5" fmla="*/ 2147483646 h 798"/>
              <a:gd name="T6" fmla="*/ 2147483646 w 580"/>
              <a:gd name="T7" fmla="*/ 2147483646 h 798"/>
              <a:gd name="T8" fmla="*/ 2147483646 w 580"/>
              <a:gd name="T9" fmla="*/ 2147483646 h 798"/>
              <a:gd name="T10" fmla="*/ 2147483646 w 580"/>
              <a:gd name="T11" fmla="*/ 2147483646 h 798"/>
              <a:gd name="T12" fmla="*/ 2147483646 w 580"/>
              <a:gd name="T13" fmla="*/ 2147483646 h 798"/>
              <a:gd name="T14" fmla="*/ 2147483646 w 580"/>
              <a:gd name="T15" fmla="*/ 2147483646 h 798"/>
              <a:gd name="T16" fmla="*/ 2147483646 w 580"/>
              <a:gd name="T17" fmla="*/ 2147483646 h 798"/>
              <a:gd name="T18" fmla="*/ 2147483646 w 580"/>
              <a:gd name="T19" fmla="*/ 2147483646 h 798"/>
              <a:gd name="T20" fmla="*/ 2147483646 w 580"/>
              <a:gd name="T21" fmla="*/ 2147483646 h 798"/>
              <a:gd name="T22" fmla="*/ 2147483646 w 580"/>
              <a:gd name="T23" fmla="*/ 2147483646 h 798"/>
              <a:gd name="T24" fmla="*/ 0 w 580"/>
              <a:gd name="T25" fmla="*/ 2147483646 h 798"/>
              <a:gd name="T26" fmla="*/ 2147483646 w 580"/>
              <a:gd name="T27" fmla="*/ 2147483646 h 798"/>
              <a:gd name="T28" fmla="*/ 2147483646 w 580"/>
              <a:gd name="T29" fmla="*/ 2147483646 h 798"/>
              <a:gd name="T30" fmla="*/ 2147483646 w 580"/>
              <a:gd name="T31" fmla="*/ 2147483646 h 798"/>
              <a:gd name="T32" fmla="*/ 2147483646 w 580"/>
              <a:gd name="T33" fmla="*/ 2147483646 h 798"/>
              <a:gd name="T34" fmla="*/ 2147483646 w 580"/>
              <a:gd name="T35" fmla="*/ 2147483646 h 798"/>
              <a:gd name="T36" fmla="*/ 2147483646 w 580"/>
              <a:gd name="T37" fmla="*/ 2147483646 h 798"/>
              <a:gd name="T38" fmla="*/ 2147483646 w 580"/>
              <a:gd name="T39" fmla="*/ 2147483646 h 798"/>
              <a:gd name="T40" fmla="*/ 2147483646 w 580"/>
              <a:gd name="T41" fmla="*/ 2147483646 h 798"/>
              <a:gd name="T42" fmla="*/ 2147483646 w 580"/>
              <a:gd name="T43" fmla="*/ 2147483646 h 798"/>
              <a:gd name="T44" fmla="*/ 2147483646 w 580"/>
              <a:gd name="T45" fmla="*/ 2147483646 h 798"/>
              <a:gd name="T46" fmla="*/ 2147483646 w 580"/>
              <a:gd name="T47" fmla="*/ 2147483646 h 798"/>
              <a:gd name="T48" fmla="*/ 2147483646 w 580"/>
              <a:gd name="T49" fmla="*/ 2147483646 h 798"/>
              <a:gd name="T50" fmla="*/ 2147483646 w 580"/>
              <a:gd name="T51" fmla="*/ 2147483646 h 798"/>
              <a:gd name="T52" fmla="*/ 2147483646 w 580"/>
              <a:gd name="T53" fmla="*/ 0 h 798"/>
              <a:gd name="T54" fmla="*/ 2147483646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4987E3"/>
              </a:gs>
              <a:gs pos="100000">
                <a:srgbClr val="C5D9F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188914"/>
            <a:ext cx="718456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3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7307704" y="3374041"/>
            <a:ext cx="2614073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4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744220" y="3374041"/>
            <a:ext cx="2614073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4133969" y="1873578"/>
            <a:ext cx="3475639" cy="567339"/>
          </a:xfrm>
        </p:spPr>
        <p:txBody>
          <a:bodyPr/>
          <a:lstStyle>
            <a:lvl1pPr algn="ctr">
              <a:buNone/>
              <a:def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8539686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概念进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98967" y="6491288"/>
            <a:ext cx="394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A1A15DC-5B23-4C98-BB7E-ACF63FC2F214}" type="slidenum">
              <a:rPr lang="en-US" altLang="zh-CN" sz="1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0629900" y="6491288"/>
            <a:ext cx="1034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EFB41B89-797C-441B-B9F2-53C7A25642D1}" type="datetime1">
              <a:rPr lang="zh-CN" altLang="en-US" sz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2016/12/25</a:t>
            </a:fld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8"/>
          <p:cNvSpPr txBox="1"/>
          <p:nvPr/>
        </p:nvSpPr>
        <p:spPr bwMode="gray">
          <a:xfrm>
            <a:off x="4358218" y="6464300"/>
            <a:ext cx="347556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Group 97"/>
          <p:cNvGrpSpPr>
            <a:grpSpLocks/>
          </p:cNvGrpSpPr>
          <p:nvPr/>
        </p:nvGrpSpPr>
        <p:grpSpPr bwMode="auto">
          <a:xfrm>
            <a:off x="0" y="2508251"/>
            <a:ext cx="12192000" cy="3119438"/>
            <a:chOff x="0" y="1473"/>
            <a:chExt cx="5760" cy="1965"/>
          </a:xfrm>
        </p:grpSpPr>
        <p:grpSp>
          <p:nvGrpSpPr>
            <p:cNvPr id="15" name="Group 92"/>
            <p:cNvGrpSpPr>
              <a:grpSpLocks/>
            </p:cNvGrpSpPr>
            <p:nvPr/>
          </p:nvGrpSpPr>
          <p:grpSpPr bwMode="auto">
            <a:xfrm>
              <a:off x="0" y="1761"/>
              <a:ext cx="5760" cy="92"/>
              <a:chOff x="384" y="2019"/>
              <a:chExt cx="5088" cy="110"/>
            </a:xfrm>
          </p:grpSpPr>
          <p:sp>
            <p:nvSpPr>
              <p:cNvPr id="91" name="Rectangle 3"/>
              <p:cNvSpPr>
                <a:spLocks noChangeArrowheads="1"/>
              </p:cNvSpPr>
              <p:nvPr/>
            </p:nvSpPr>
            <p:spPr bwMode="gray">
              <a:xfrm>
                <a:off x="384" y="2019"/>
                <a:ext cx="5088" cy="30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92" name="Rectangle 4"/>
              <p:cNvSpPr>
                <a:spLocks noChangeArrowheads="1"/>
              </p:cNvSpPr>
              <p:nvPr/>
            </p:nvSpPr>
            <p:spPr bwMode="gray">
              <a:xfrm>
                <a:off x="384" y="2049"/>
                <a:ext cx="5088" cy="80"/>
              </a:xfrm>
              <a:prstGeom prst="rect">
                <a:avLst/>
              </a:prstGeom>
              <a:gradFill rotWithShape="1">
                <a:gsLst>
                  <a:gs pos="0">
                    <a:srgbClr val="CFCFCF"/>
                  </a:gs>
                  <a:gs pos="100000">
                    <a:srgbClr val="5F5F5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6" name="Group 93"/>
            <p:cNvGrpSpPr>
              <a:grpSpLocks/>
            </p:cNvGrpSpPr>
            <p:nvPr/>
          </p:nvGrpSpPr>
          <p:grpSpPr bwMode="auto">
            <a:xfrm>
              <a:off x="605" y="1542"/>
              <a:ext cx="1083" cy="1864"/>
              <a:chOff x="605" y="1542"/>
              <a:chExt cx="1083" cy="1864"/>
            </a:xfrm>
          </p:grpSpPr>
          <p:grpSp>
            <p:nvGrpSpPr>
              <p:cNvPr id="73" name="Group 58"/>
              <p:cNvGrpSpPr>
                <a:grpSpLocks/>
              </p:cNvGrpSpPr>
              <p:nvPr/>
            </p:nvGrpSpPr>
            <p:grpSpPr bwMode="auto">
              <a:xfrm rot="3877067">
                <a:off x="713" y="2432"/>
                <a:ext cx="1405" cy="544"/>
                <a:chOff x="2282" y="2724"/>
                <a:chExt cx="1833" cy="716"/>
              </a:xfrm>
            </p:grpSpPr>
            <p:grpSp>
              <p:nvGrpSpPr>
                <p:cNvPr id="85" name="Group 59"/>
                <p:cNvGrpSpPr>
                  <a:grpSpLocks/>
                </p:cNvGrpSpPr>
                <p:nvPr/>
              </p:nvGrpSpPr>
              <p:grpSpPr bwMode="auto">
                <a:xfrm>
                  <a:off x="2283" y="3032"/>
                  <a:ext cx="1832" cy="408"/>
                  <a:chOff x="2283" y="3032"/>
                  <a:chExt cx="1832" cy="408"/>
                </a:xfrm>
              </p:grpSpPr>
              <p:sp>
                <p:nvSpPr>
                  <p:cNvPr id="89" name="Freeform 60"/>
                  <p:cNvSpPr>
                    <a:spLocks/>
                  </p:cNvSpPr>
                  <p:nvPr/>
                </p:nvSpPr>
                <p:spPr bwMode="gray">
                  <a:xfrm>
                    <a:off x="2283" y="3032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61"/>
                  <p:cNvSpPr>
                    <a:spLocks/>
                  </p:cNvSpPr>
                  <p:nvPr/>
                </p:nvSpPr>
                <p:spPr bwMode="gray">
                  <a:xfrm>
                    <a:off x="3795" y="3065"/>
                    <a:ext cx="286" cy="333"/>
                  </a:xfrm>
                  <a:custGeom>
                    <a:avLst/>
                    <a:gdLst>
                      <a:gd name="T0" fmla="*/ 252 w 288"/>
                      <a:gd name="T1" fmla="*/ 0 h 334"/>
                      <a:gd name="T2" fmla="*/ 248 w 288"/>
                      <a:gd name="T3" fmla="*/ 52 h 334"/>
                      <a:gd name="T4" fmla="*/ 236 w 288"/>
                      <a:gd name="T5" fmla="*/ 98 h 334"/>
                      <a:gd name="T6" fmla="*/ 218 w 288"/>
                      <a:gd name="T7" fmla="*/ 140 h 334"/>
                      <a:gd name="T8" fmla="*/ 205 w 288"/>
                      <a:gd name="T9" fmla="*/ 167 h 334"/>
                      <a:gd name="T10" fmla="*/ 186 w 288"/>
                      <a:gd name="T11" fmla="*/ 190 h 334"/>
                      <a:gd name="T12" fmla="*/ 156 w 288"/>
                      <a:gd name="T13" fmla="*/ 220 h 334"/>
                      <a:gd name="T14" fmla="*/ 126 w 288"/>
                      <a:gd name="T15" fmla="*/ 244 h 334"/>
                      <a:gd name="T16" fmla="*/ 94 w 288"/>
                      <a:gd name="T17" fmla="*/ 264 h 334"/>
                      <a:gd name="T18" fmla="*/ 72 w 288"/>
                      <a:gd name="T19" fmla="*/ 280 h 334"/>
                      <a:gd name="T20" fmla="*/ 56 w 288"/>
                      <a:gd name="T21" fmla="*/ 294 h 334"/>
                      <a:gd name="T22" fmla="*/ 34 w 288"/>
                      <a:gd name="T23" fmla="*/ 304 h 334"/>
                      <a:gd name="T24" fmla="*/ 16 w 288"/>
                      <a:gd name="T25" fmla="*/ 310 h 334"/>
                      <a:gd name="T26" fmla="*/ 4 w 288"/>
                      <a:gd name="T27" fmla="*/ 314 h 334"/>
                      <a:gd name="T28" fmla="*/ 0 w 288"/>
                      <a:gd name="T29" fmla="*/ 316 h 334"/>
                      <a:gd name="T30" fmla="*/ 4 w 288"/>
                      <a:gd name="T31" fmla="*/ 314 h 334"/>
                      <a:gd name="T32" fmla="*/ 16 w 288"/>
                      <a:gd name="T33" fmla="*/ 308 h 334"/>
                      <a:gd name="T34" fmla="*/ 34 w 288"/>
                      <a:gd name="T35" fmla="*/ 300 h 334"/>
                      <a:gd name="T36" fmla="*/ 56 w 288"/>
                      <a:gd name="T37" fmla="*/ 286 h 334"/>
                      <a:gd name="T38" fmla="*/ 72 w 288"/>
                      <a:gd name="T39" fmla="*/ 270 h 334"/>
                      <a:gd name="T40" fmla="*/ 94 w 288"/>
                      <a:gd name="T41" fmla="*/ 248 h 334"/>
                      <a:gd name="T42" fmla="*/ 124 w 288"/>
                      <a:gd name="T43" fmla="*/ 224 h 334"/>
                      <a:gd name="T44" fmla="*/ 152 w 288"/>
                      <a:gd name="T45" fmla="*/ 194 h 334"/>
                      <a:gd name="T46" fmla="*/ 178 w 288"/>
                      <a:gd name="T47" fmla="*/ 167 h 334"/>
                      <a:gd name="T48" fmla="*/ 200 w 288"/>
                      <a:gd name="T49" fmla="*/ 142 h 334"/>
                      <a:gd name="T50" fmla="*/ 209 w 288"/>
                      <a:gd name="T51" fmla="*/ 100 h 334"/>
                      <a:gd name="T52" fmla="*/ 215 w 288"/>
                      <a:gd name="T53" fmla="*/ 54 h 334"/>
                      <a:gd name="T54" fmla="*/ 218 w 288"/>
                      <a:gd name="T55" fmla="*/ 2 h 334"/>
                      <a:gd name="T56" fmla="*/ 252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6" name="Group 62"/>
                <p:cNvGrpSpPr>
                  <a:grpSpLocks/>
                </p:cNvGrpSpPr>
                <p:nvPr/>
              </p:nvGrpSpPr>
              <p:grpSpPr bwMode="auto">
                <a:xfrm flipV="1">
                  <a:off x="2282" y="2724"/>
                  <a:ext cx="1407" cy="317"/>
                  <a:chOff x="2280" y="3019"/>
                  <a:chExt cx="1833" cy="412"/>
                </a:xfrm>
              </p:grpSpPr>
              <p:sp>
                <p:nvSpPr>
                  <p:cNvPr id="87" name="Freeform 63"/>
                  <p:cNvSpPr>
                    <a:spLocks/>
                  </p:cNvSpPr>
                  <p:nvPr/>
                </p:nvSpPr>
                <p:spPr bwMode="gray">
                  <a:xfrm>
                    <a:off x="2279" y="3018"/>
                    <a:ext cx="1832" cy="412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84 h 408"/>
                      <a:gd name="T4" fmla="*/ 1814 w 1832"/>
                      <a:gd name="T5" fmla="*/ 146 h 408"/>
                      <a:gd name="T6" fmla="*/ 1788 w 1832"/>
                      <a:gd name="T7" fmla="*/ 224 h 408"/>
                      <a:gd name="T8" fmla="*/ 1754 w 1832"/>
                      <a:gd name="T9" fmla="*/ 286 h 408"/>
                      <a:gd name="T10" fmla="*/ 1712 w 1832"/>
                      <a:gd name="T11" fmla="*/ 342 h 408"/>
                      <a:gd name="T12" fmla="*/ 1664 w 1832"/>
                      <a:gd name="T13" fmla="*/ 393 h 408"/>
                      <a:gd name="T14" fmla="*/ 1610 w 1832"/>
                      <a:gd name="T15" fmla="*/ 434 h 408"/>
                      <a:gd name="T16" fmla="*/ 1550 w 1832"/>
                      <a:gd name="T17" fmla="*/ 460 h 408"/>
                      <a:gd name="T18" fmla="*/ 1486 w 1832"/>
                      <a:gd name="T19" fmla="*/ 477 h 408"/>
                      <a:gd name="T20" fmla="*/ 1418 w 1832"/>
                      <a:gd name="T21" fmla="*/ 485 h 408"/>
                      <a:gd name="T22" fmla="*/ 0 w 1832"/>
                      <a:gd name="T23" fmla="*/ 485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64"/>
                  <p:cNvSpPr>
                    <a:spLocks/>
                  </p:cNvSpPr>
                  <p:nvPr/>
                </p:nvSpPr>
                <p:spPr bwMode="gray">
                  <a:xfrm>
                    <a:off x="3786" y="3041"/>
                    <a:ext cx="289" cy="335"/>
                  </a:xfrm>
                  <a:custGeom>
                    <a:avLst/>
                    <a:gdLst>
                      <a:gd name="T0" fmla="*/ 306 w 288"/>
                      <a:gd name="T1" fmla="*/ 0 h 334"/>
                      <a:gd name="T2" fmla="*/ 302 w 288"/>
                      <a:gd name="T3" fmla="*/ 52 h 334"/>
                      <a:gd name="T4" fmla="*/ 290 w 288"/>
                      <a:gd name="T5" fmla="*/ 98 h 334"/>
                      <a:gd name="T6" fmla="*/ 272 w 288"/>
                      <a:gd name="T7" fmla="*/ 140 h 334"/>
                      <a:gd name="T8" fmla="*/ 248 w 288"/>
                      <a:gd name="T9" fmla="*/ 194 h 334"/>
                      <a:gd name="T10" fmla="*/ 222 w 288"/>
                      <a:gd name="T11" fmla="*/ 226 h 334"/>
                      <a:gd name="T12" fmla="*/ 192 w 288"/>
                      <a:gd name="T13" fmla="*/ 256 h 334"/>
                      <a:gd name="T14" fmla="*/ 162 w 288"/>
                      <a:gd name="T15" fmla="*/ 280 h 334"/>
                      <a:gd name="T16" fmla="*/ 112 w 288"/>
                      <a:gd name="T17" fmla="*/ 300 h 334"/>
                      <a:gd name="T18" fmla="*/ 84 w 288"/>
                      <a:gd name="T19" fmla="*/ 316 h 334"/>
                      <a:gd name="T20" fmla="*/ 56 w 288"/>
                      <a:gd name="T21" fmla="*/ 330 h 334"/>
                      <a:gd name="T22" fmla="*/ 34 w 288"/>
                      <a:gd name="T23" fmla="*/ 340 h 334"/>
                      <a:gd name="T24" fmla="*/ 16 w 288"/>
                      <a:gd name="T25" fmla="*/ 346 h 334"/>
                      <a:gd name="T26" fmla="*/ 4 w 288"/>
                      <a:gd name="T27" fmla="*/ 350 h 334"/>
                      <a:gd name="T28" fmla="*/ 0 w 288"/>
                      <a:gd name="T29" fmla="*/ 352 h 334"/>
                      <a:gd name="T30" fmla="*/ 4 w 288"/>
                      <a:gd name="T31" fmla="*/ 350 h 334"/>
                      <a:gd name="T32" fmla="*/ 16 w 288"/>
                      <a:gd name="T33" fmla="*/ 344 h 334"/>
                      <a:gd name="T34" fmla="*/ 34 w 288"/>
                      <a:gd name="T35" fmla="*/ 336 h 334"/>
                      <a:gd name="T36" fmla="*/ 56 w 288"/>
                      <a:gd name="T37" fmla="*/ 322 h 334"/>
                      <a:gd name="T38" fmla="*/ 84 w 288"/>
                      <a:gd name="T39" fmla="*/ 306 h 334"/>
                      <a:gd name="T40" fmla="*/ 112 w 288"/>
                      <a:gd name="T41" fmla="*/ 284 h 334"/>
                      <a:gd name="T42" fmla="*/ 142 w 288"/>
                      <a:gd name="T43" fmla="*/ 260 h 334"/>
                      <a:gd name="T44" fmla="*/ 188 w 288"/>
                      <a:gd name="T45" fmla="*/ 230 h 334"/>
                      <a:gd name="T46" fmla="*/ 214 w 288"/>
                      <a:gd name="T47" fmla="*/ 198 h 334"/>
                      <a:gd name="T48" fmla="*/ 238 w 288"/>
                      <a:gd name="T49" fmla="*/ 142 h 334"/>
                      <a:gd name="T50" fmla="*/ 256 w 288"/>
                      <a:gd name="T51" fmla="*/ 100 h 334"/>
                      <a:gd name="T52" fmla="*/ 268 w 288"/>
                      <a:gd name="T53" fmla="*/ 54 h 334"/>
                      <a:gd name="T54" fmla="*/ 272 w 288"/>
                      <a:gd name="T55" fmla="*/ 2 h 334"/>
                      <a:gd name="T56" fmla="*/ 306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74" name="Group 65"/>
              <p:cNvGrpSpPr>
                <a:grpSpLocks/>
              </p:cNvGrpSpPr>
              <p:nvPr/>
            </p:nvGrpSpPr>
            <p:grpSpPr bwMode="auto">
              <a:xfrm>
                <a:off x="605" y="1542"/>
                <a:ext cx="748" cy="613"/>
                <a:chOff x="2789" y="1735"/>
                <a:chExt cx="847" cy="688"/>
              </a:xfrm>
            </p:grpSpPr>
            <p:sp>
              <p:nvSpPr>
                <p:cNvPr id="75" name="Oval 66"/>
                <p:cNvSpPr>
                  <a:spLocks noChangeArrowheads="1"/>
                </p:cNvSpPr>
                <p:nvPr/>
              </p:nvSpPr>
              <p:spPr bwMode="gray">
                <a:xfrm>
                  <a:off x="2789" y="1895"/>
                  <a:ext cx="139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6" name="Oval 67"/>
                <p:cNvSpPr>
                  <a:spLocks noChangeArrowheads="1"/>
                </p:cNvSpPr>
                <p:nvPr/>
              </p:nvSpPr>
              <p:spPr bwMode="gray">
                <a:xfrm>
                  <a:off x="2789" y="1895"/>
                  <a:ext cx="139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7" name="Oval 68"/>
                <p:cNvSpPr>
                  <a:spLocks noChangeArrowheads="1"/>
                </p:cNvSpPr>
                <p:nvPr/>
              </p:nvSpPr>
              <p:spPr bwMode="gray">
                <a:xfrm>
                  <a:off x="2849" y="1894"/>
                  <a:ext cx="787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8" name="Oval 69"/>
                <p:cNvSpPr>
                  <a:spLocks noChangeArrowheads="1"/>
                </p:cNvSpPr>
                <p:nvPr/>
              </p:nvSpPr>
              <p:spPr bwMode="gray">
                <a:xfrm>
                  <a:off x="2849" y="1896"/>
                  <a:ext cx="787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9" name="Oval 70"/>
                <p:cNvSpPr>
                  <a:spLocks noChangeArrowheads="1"/>
                </p:cNvSpPr>
                <p:nvPr/>
              </p:nvSpPr>
              <p:spPr bwMode="gray">
                <a:xfrm>
                  <a:off x="2888" y="1895"/>
                  <a:ext cx="710" cy="367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grpSp>
              <p:nvGrpSpPr>
                <p:cNvPr id="80" name="Group 71"/>
                <p:cNvGrpSpPr>
                  <a:grpSpLocks/>
                </p:cNvGrpSpPr>
                <p:nvPr/>
              </p:nvGrpSpPr>
              <p:grpSpPr bwMode="auto">
                <a:xfrm>
                  <a:off x="2901" y="1735"/>
                  <a:ext cx="688" cy="688"/>
                  <a:chOff x="4166" y="1706"/>
                  <a:chExt cx="1253" cy="1252"/>
                </a:xfrm>
              </p:grpSpPr>
              <p:sp>
                <p:nvSpPr>
                  <p:cNvPr id="81" name="Oval 72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82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5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83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84" name="Oval 75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</p:grpSp>
          </p:grpSp>
        </p:grpSp>
        <p:grpSp>
          <p:nvGrpSpPr>
            <p:cNvPr id="17" name="Group 94"/>
            <p:cNvGrpSpPr>
              <a:grpSpLocks/>
            </p:cNvGrpSpPr>
            <p:nvPr/>
          </p:nvGrpSpPr>
          <p:grpSpPr bwMode="auto">
            <a:xfrm>
              <a:off x="1708" y="1542"/>
              <a:ext cx="1083" cy="1864"/>
              <a:chOff x="1708" y="1542"/>
              <a:chExt cx="1083" cy="1864"/>
            </a:xfrm>
          </p:grpSpPr>
          <p:grpSp>
            <p:nvGrpSpPr>
              <p:cNvPr id="55" name="Group 40"/>
              <p:cNvGrpSpPr>
                <a:grpSpLocks/>
              </p:cNvGrpSpPr>
              <p:nvPr/>
            </p:nvGrpSpPr>
            <p:grpSpPr bwMode="auto">
              <a:xfrm rot="3877067">
                <a:off x="1816" y="2432"/>
                <a:ext cx="1405" cy="544"/>
                <a:chOff x="2282" y="2724"/>
                <a:chExt cx="1833" cy="716"/>
              </a:xfrm>
            </p:grpSpPr>
            <p:grpSp>
              <p:nvGrpSpPr>
                <p:cNvPr id="67" name="Group 41"/>
                <p:cNvGrpSpPr>
                  <a:grpSpLocks/>
                </p:cNvGrpSpPr>
                <p:nvPr/>
              </p:nvGrpSpPr>
              <p:grpSpPr bwMode="auto">
                <a:xfrm>
                  <a:off x="2283" y="3032"/>
                  <a:ext cx="1832" cy="408"/>
                  <a:chOff x="2283" y="3032"/>
                  <a:chExt cx="1832" cy="408"/>
                </a:xfrm>
              </p:grpSpPr>
              <p:sp>
                <p:nvSpPr>
                  <p:cNvPr id="71" name="Freeform 42"/>
                  <p:cNvSpPr>
                    <a:spLocks/>
                  </p:cNvSpPr>
                  <p:nvPr/>
                </p:nvSpPr>
                <p:spPr bwMode="gray">
                  <a:xfrm>
                    <a:off x="2283" y="3032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43"/>
                  <p:cNvSpPr>
                    <a:spLocks/>
                  </p:cNvSpPr>
                  <p:nvPr/>
                </p:nvSpPr>
                <p:spPr bwMode="gray">
                  <a:xfrm>
                    <a:off x="3795" y="3065"/>
                    <a:ext cx="286" cy="333"/>
                  </a:xfrm>
                  <a:custGeom>
                    <a:avLst/>
                    <a:gdLst>
                      <a:gd name="T0" fmla="*/ 252 w 288"/>
                      <a:gd name="T1" fmla="*/ 0 h 334"/>
                      <a:gd name="T2" fmla="*/ 248 w 288"/>
                      <a:gd name="T3" fmla="*/ 52 h 334"/>
                      <a:gd name="T4" fmla="*/ 236 w 288"/>
                      <a:gd name="T5" fmla="*/ 98 h 334"/>
                      <a:gd name="T6" fmla="*/ 218 w 288"/>
                      <a:gd name="T7" fmla="*/ 140 h 334"/>
                      <a:gd name="T8" fmla="*/ 205 w 288"/>
                      <a:gd name="T9" fmla="*/ 167 h 334"/>
                      <a:gd name="T10" fmla="*/ 186 w 288"/>
                      <a:gd name="T11" fmla="*/ 190 h 334"/>
                      <a:gd name="T12" fmla="*/ 156 w 288"/>
                      <a:gd name="T13" fmla="*/ 220 h 334"/>
                      <a:gd name="T14" fmla="*/ 126 w 288"/>
                      <a:gd name="T15" fmla="*/ 244 h 334"/>
                      <a:gd name="T16" fmla="*/ 94 w 288"/>
                      <a:gd name="T17" fmla="*/ 264 h 334"/>
                      <a:gd name="T18" fmla="*/ 72 w 288"/>
                      <a:gd name="T19" fmla="*/ 280 h 334"/>
                      <a:gd name="T20" fmla="*/ 56 w 288"/>
                      <a:gd name="T21" fmla="*/ 294 h 334"/>
                      <a:gd name="T22" fmla="*/ 34 w 288"/>
                      <a:gd name="T23" fmla="*/ 304 h 334"/>
                      <a:gd name="T24" fmla="*/ 16 w 288"/>
                      <a:gd name="T25" fmla="*/ 310 h 334"/>
                      <a:gd name="T26" fmla="*/ 4 w 288"/>
                      <a:gd name="T27" fmla="*/ 314 h 334"/>
                      <a:gd name="T28" fmla="*/ 0 w 288"/>
                      <a:gd name="T29" fmla="*/ 316 h 334"/>
                      <a:gd name="T30" fmla="*/ 4 w 288"/>
                      <a:gd name="T31" fmla="*/ 314 h 334"/>
                      <a:gd name="T32" fmla="*/ 16 w 288"/>
                      <a:gd name="T33" fmla="*/ 308 h 334"/>
                      <a:gd name="T34" fmla="*/ 34 w 288"/>
                      <a:gd name="T35" fmla="*/ 300 h 334"/>
                      <a:gd name="T36" fmla="*/ 56 w 288"/>
                      <a:gd name="T37" fmla="*/ 286 h 334"/>
                      <a:gd name="T38" fmla="*/ 72 w 288"/>
                      <a:gd name="T39" fmla="*/ 270 h 334"/>
                      <a:gd name="T40" fmla="*/ 94 w 288"/>
                      <a:gd name="T41" fmla="*/ 248 h 334"/>
                      <a:gd name="T42" fmla="*/ 124 w 288"/>
                      <a:gd name="T43" fmla="*/ 224 h 334"/>
                      <a:gd name="T44" fmla="*/ 152 w 288"/>
                      <a:gd name="T45" fmla="*/ 194 h 334"/>
                      <a:gd name="T46" fmla="*/ 178 w 288"/>
                      <a:gd name="T47" fmla="*/ 167 h 334"/>
                      <a:gd name="T48" fmla="*/ 200 w 288"/>
                      <a:gd name="T49" fmla="*/ 142 h 334"/>
                      <a:gd name="T50" fmla="*/ 209 w 288"/>
                      <a:gd name="T51" fmla="*/ 100 h 334"/>
                      <a:gd name="T52" fmla="*/ 215 w 288"/>
                      <a:gd name="T53" fmla="*/ 54 h 334"/>
                      <a:gd name="T54" fmla="*/ 218 w 288"/>
                      <a:gd name="T55" fmla="*/ 2 h 334"/>
                      <a:gd name="T56" fmla="*/ 252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8" name="Group 44"/>
                <p:cNvGrpSpPr>
                  <a:grpSpLocks/>
                </p:cNvGrpSpPr>
                <p:nvPr/>
              </p:nvGrpSpPr>
              <p:grpSpPr bwMode="auto">
                <a:xfrm flipV="1">
                  <a:off x="2282" y="2724"/>
                  <a:ext cx="1407" cy="317"/>
                  <a:chOff x="2280" y="3019"/>
                  <a:chExt cx="1833" cy="412"/>
                </a:xfrm>
              </p:grpSpPr>
              <p:sp>
                <p:nvSpPr>
                  <p:cNvPr id="69" name="Freeform 45"/>
                  <p:cNvSpPr>
                    <a:spLocks/>
                  </p:cNvSpPr>
                  <p:nvPr/>
                </p:nvSpPr>
                <p:spPr bwMode="gray">
                  <a:xfrm>
                    <a:off x="2279" y="3018"/>
                    <a:ext cx="1832" cy="412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84 h 408"/>
                      <a:gd name="T4" fmla="*/ 1814 w 1832"/>
                      <a:gd name="T5" fmla="*/ 146 h 408"/>
                      <a:gd name="T6" fmla="*/ 1788 w 1832"/>
                      <a:gd name="T7" fmla="*/ 224 h 408"/>
                      <a:gd name="T8" fmla="*/ 1754 w 1832"/>
                      <a:gd name="T9" fmla="*/ 286 h 408"/>
                      <a:gd name="T10" fmla="*/ 1712 w 1832"/>
                      <a:gd name="T11" fmla="*/ 342 h 408"/>
                      <a:gd name="T12" fmla="*/ 1664 w 1832"/>
                      <a:gd name="T13" fmla="*/ 393 h 408"/>
                      <a:gd name="T14" fmla="*/ 1610 w 1832"/>
                      <a:gd name="T15" fmla="*/ 434 h 408"/>
                      <a:gd name="T16" fmla="*/ 1550 w 1832"/>
                      <a:gd name="T17" fmla="*/ 460 h 408"/>
                      <a:gd name="T18" fmla="*/ 1486 w 1832"/>
                      <a:gd name="T19" fmla="*/ 477 h 408"/>
                      <a:gd name="T20" fmla="*/ 1418 w 1832"/>
                      <a:gd name="T21" fmla="*/ 485 h 408"/>
                      <a:gd name="T22" fmla="*/ 0 w 1832"/>
                      <a:gd name="T23" fmla="*/ 485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46"/>
                  <p:cNvSpPr>
                    <a:spLocks/>
                  </p:cNvSpPr>
                  <p:nvPr/>
                </p:nvSpPr>
                <p:spPr bwMode="gray">
                  <a:xfrm>
                    <a:off x="3786" y="3041"/>
                    <a:ext cx="289" cy="335"/>
                  </a:xfrm>
                  <a:custGeom>
                    <a:avLst/>
                    <a:gdLst>
                      <a:gd name="T0" fmla="*/ 306 w 288"/>
                      <a:gd name="T1" fmla="*/ 0 h 334"/>
                      <a:gd name="T2" fmla="*/ 302 w 288"/>
                      <a:gd name="T3" fmla="*/ 52 h 334"/>
                      <a:gd name="T4" fmla="*/ 290 w 288"/>
                      <a:gd name="T5" fmla="*/ 98 h 334"/>
                      <a:gd name="T6" fmla="*/ 272 w 288"/>
                      <a:gd name="T7" fmla="*/ 140 h 334"/>
                      <a:gd name="T8" fmla="*/ 248 w 288"/>
                      <a:gd name="T9" fmla="*/ 194 h 334"/>
                      <a:gd name="T10" fmla="*/ 222 w 288"/>
                      <a:gd name="T11" fmla="*/ 226 h 334"/>
                      <a:gd name="T12" fmla="*/ 192 w 288"/>
                      <a:gd name="T13" fmla="*/ 256 h 334"/>
                      <a:gd name="T14" fmla="*/ 162 w 288"/>
                      <a:gd name="T15" fmla="*/ 280 h 334"/>
                      <a:gd name="T16" fmla="*/ 112 w 288"/>
                      <a:gd name="T17" fmla="*/ 300 h 334"/>
                      <a:gd name="T18" fmla="*/ 84 w 288"/>
                      <a:gd name="T19" fmla="*/ 316 h 334"/>
                      <a:gd name="T20" fmla="*/ 56 w 288"/>
                      <a:gd name="T21" fmla="*/ 330 h 334"/>
                      <a:gd name="T22" fmla="*/ 34 w 288"/>
                      <a:gd name="T23" fmla="*/ 340 h 334"/>
                      <a:gd name="T24" fmla="*/ 16 w 288"/>
                      <a:gd name="T25" fmla="*/ 346 h 334"/>
                      <a:gd name="T26" fmla="*/ 4 w 288"/>
                      <a:gd name="T27" fmla="*/ 350 h 334"/>
                      <a:gd name="T28" fmla="*/ 0 w 288"/>
                      <a:gd name="T29" fmla="*/ 352 h 334"/>
                      <a:gd name="T30" fmla="*/ 4 w 288"/>
                      <a:gd name="T31" fmla="*/ 350 h 334"/>
                      <a:gd name="T32" fmla="*/ 16 w 288"/>
                      <a:gd name="T33" fmla="*/ 344 h 334"/>
                      <a:gd name="T34" fmla="*/ 34 w 288"/>
                      <a:gd name="T35" fmla="*/ 336 h 334"/>
                      <a:gd name="T36" fmla="*/ 56 w 288"/>
                      <a:gd name="T37" fmla="*/ 322 h 334"/>
                      <a:gd name="T38" fmla="*/ 84 w 288"/>
                      <a:gd name="T39" fmla="*/ 306 h 334"/>
                      <a:gd name="T40" fmla="*/ 112 w 288"/>
                      <a:gd name="T41" fmla="*/ 284 h 334"/>
                      <a:gd name="T42" fmla="*/ 142 w 288"/>
                      <a:gd name="T43" fmla="*/ 260 h 334"/>
                      <a:gd name="T44" fmla="*/ 188 w 288"/>
                      <a:gd name="T45" fmla="*/ 230 h 334"/>
                      <a:gd name="T46" fmla="*/ 214 w 288"/>
                      <a:gd name="T47" fmla="*/ 198 h 334"/>
                      <a:gd name="T48" fmla="*/ 238 w 288"/>
                      <a:gd name="T49" fmla="*/ 142 h 334"/>
                      <a:gd name="T50" fmla="*/ 256 w 288"/>
                      <a:gd name="T51" fmla="*/ 100 h 334"/>
                      <a:gd name="T52" fmla="*/ 268 w 288"/>
                      <a:gd name="T53" fmla="*/ 54 h 334"/>
                      <a:gd name="T54" fmla="*/ 272 w 288"/>
                      <a:gd name="T55" fmla="*/ 2 h 334"/>
                      <a:gd name="T56" fmla="*/ 306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6" name="Group 47"/>
              <p:cNvGrpSpPr>
                <a:grpSpLocks/>
              </p:cNvGrpSpPr>
              <p:nvPr/>
            </p:nvGrpSpPr>
            <p:grpSpPr bwMode="auto">
              <a:xfrm>
                <a:off x="1708" y="1542"/>
                <a:ext cx="748" cy="613"/>
                <a:chOff x="2789" y="1735"/>
                <a:chExt cx="847" cy="688"/>
              </a:xfrm>
            </p:grpSpPr>
            <p:sp>
              <p:nvSpPr>
                <p:cNvPr id="57" name="Oval 48"/>
                <p:cNvSpPr>
                  <a:spLocks noChangeArrowheads="1"/>
                </p:cNvSpPr>
                <p:nvPr/>
              </p:nvSpPr>
              <p:spPr bwMode="gray">
                <a:xfrm>
                  <a:off x="2789" y="1895"/>
                  <a:ext cx="139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58" name="Oval 49"/>
                <p:cNvSpPr>
                  <a:spLocks noChangeArrowheads="1"/>
                </p:cNvSpPr>
                <p:nvPr/>
              </p:nvSpPr>
              <p:spPr bwMode="gray">
                <a:xfrm>
                  <a:off x="2789" y="1895"/>
                  <a:ext cx="139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59" name="Oval 50"/>
                <p:cNvSpPr>
                  <a:spLocks noChangeArrowheads="1"/>
                </p:cNvSpPr>
                <p:nvPr/>
              </p:nvSpPr>
              <p:spPr bwMode="gray">
                <a:xfrm>
                  <a:off x="2849" y="1894"/>
                  <a:ext cx="787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60" name="Oval 51"/>
                <p:cNvSpPr>
                  <a:spLocks noChangeArrowheads="1"/>
                </p:cNvSpPr>
                <p:nvPr/>
              </p:nvSpPr>
              <p:spPr bwMode="gray">
                <a:xfrm>
                  <a:off x="2849" y="1896"/>
                  <a:ext cx="787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61" name="Oval 52"/>
                <p:cNvSpPr>
                  <a:spLocks noChangeArrowheads="1"/>
                </p:cNvSpPr>
                <p:nvPr/>
              </p:nvSpPr>
              <p:spPr bwMode="gray">
                <a:xfrm>
                  <a:off x="2888" y="1895"/>
                  <a:ext cx="710" cy="367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grpSp>
              <p:nvGrpSpPr>
                <p:cNvPr id="62" name="Group 53"/>
                <p:cNvGrpSpPr>
                  <a:grpSpLocks/>
                </p:cNvGrpSpPr>
                <p:nvPr/>
              </p:nvGrpSpPr>
              <p:grpSpPr bwMode="auto">
                <a:xfrm>
                  <a:off x="2901" y="1735"/>
                  <a:ext cx="688" cy="688"/>
                  <a:chOff x="4166" y="1706"/>
                  <a:chExt cx="1253" cy="1252"/>
                </a:xfrm>
              </p:grpSpPr>
              <p:sp>
                <p:nvSpPr>
                  <p:cNvPr id="63" name="Oval 54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64" name="Oval 55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5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65" name="Oval 56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66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</p:grpSp>
          </p:grpSp>
        </p:grpSp>
        <p:grpSp>
          <p:nvGrpSpPr>
            <p:cNvPr id="18" name="Group 95"/>
            <p:cNvGrpSpPr>
              <a:grpSpLocks/>
            </p:cNvGrpSpPr>
            <p:nvPr/>
          </p:nvGrpSpPr>
          <p:grpSpPr bwMode="auto">
            <a:xfrm>
              <a:off x="2848" y="1542"/>
              <a:ext cx="1080" cy="1855"/>
              <a:chOff x="2848" y="1542"/>
              <a:chExt cx="1080" cy="1855"/>
            </a:xfrm>
          </p:grpSpPr>
          <p:grpSp>
            <p:nvGrpSpPr>
              <p:cNvPr id="37" name="Group 5"/>
              <p:cNvGrpSpPr>
                <a:grpSpLocks/>
              </p:cNvGrpSpPr>
              <p:nvPr/>
            </p:nvGrpSpPr>
            <p:grpSpPr bwMode="auto">
              <a:xfrm rot="3877067">
                <a:off x="2959" y="2429"/>
                <a:ext cx="1407" cy="530"/>
                <a:chOff x="2278" y="2736"/>
                <a:chExt cx="1836" cy="700"/>
              </a:xfrm>
            </p:grpSpPr>
            <p:grpSp>
              <p:nvGrpSpPr>
                <p:cNvPr id="49" name="Group 6"/>
                <p:cNvGrpSpPr>
                  <a:grpSpLocks/>
                </p:cNvGrpSpPr>
                <p:nvPr/>
              </p:nvGrpSpPr>
              <p:grpSpPr bwMode="auto">
                <a:xfrm>
                  <a:off x="2282" y="3028"/>
                  <a:ext cx="1832" cy="408"/>
                  <a:chOff x="2282" y="3028"/>
                  <a:chExt cx="1832" cy="408"/>
                </a:xfrm>
              </p:grpSpPr>
              <p:sp>
                <p:nvSpPr>
                  <p:cNvPr id="53" name="Freeform 7"/>
                  <p:cNvSpPr>
                    <a:spLocks/>
                  </p:cNvSpPr>
                  <p:nvPr/>
                </p:nvSpPr>
                <p:spPr bwMode="gray">
                  <a:xfrm>
                    <a:off x="2281" y="3028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8"/>
                  <p:cNvSpPr>
                    <a:spLocks/>
                  </p:cNvSpPr>
                  <p:nvPr/>
                </p:nvSpPr>
                <p:spPr bwMode="gray">
                  <a:xfrm>
                    <a:off x="3794" y="3060"/>
                    <a:ext cx="286" cy="333"/>
                  </a:xfrm>
                  <a:custGeom>
                    <a:avLst/>
                    <a:gdLst>
                      <a:gd name="T0" fmla="*/ 252 w 288"/>
                      <a:gd name="T1" fmla="*/ 0 h 334"/>
                      <a:gd name="T2" fmla="*/ 248 w 288"/>
                      <a:gd name="T3" fmla="*/ 52 h 334"/>
                      <a:gd name="T4" fmla="*/ 236 w 288"/>
                      <a:gd name="T5" fmla="*/ 98 h 334"/>
                      <a:gd name="T6" fmla="*/ 218 w 288"/>
                      <a:gd name="T7" fmla="*/ 140 h 334"/>
                      <a:gd name="T8" fmla="*/ 205 w 288"/>
                      <a:gd name="T9" fmla="*/ 167 h 334"/>
                      <a:gd name="T10" fmla="*/ 186 w 288"/>
                      <a:gd name="T11" fmla="*/ 190 h 334"/>
                      <a:gd name="T12" fmla="*/ 156 w 288"/>
                      <a:gd name="T13" fmla="*/ 220 h 334"/>
                      <a:gd name="T14" fmla="*/ 126 w 288"/>
                      <a:gd name="T15" fmla="*/ 244 h 334"/>
                      <a:gd name="T16" fmla="*/ 94 w 288"/>
                      <a:gd name="T17" fmla="*/ 264 h 334"/>
                      <a:gd name="T18" fmla="*/ 72 w 288"/>
                      <a:gd name="T19" fmla="*/ 280 h 334"/>
                      <a:gd name="T20" fmla="*/ 56 w 288"/>
                      <a:gd name="T21" fmla="*/ 294 h 334"/>
                      <a:gd name="T22" fmla="*/ 34 w 288"/>
                      <a:gd name="T23" fmla="*/ 304 h 334"/>
                      <a:gd name="T24" fmla="*/ 16 w 288"/>
                      <a:gd name="T25" fmla="*/ 310 h 334"/>
                      <a:gd name="T26" fmla="*/ 4 w 288"/>
                      <a:gd name="T27" fmla="*/ 314 h 334"/>
                      <a:gd name="T28" fmla="*/ 0 w 288"/>
                      <a:gd name="T29" fmla="*/ 316 h 334"/>
                      <a:gd name="T30" fmla="*/ 4 w 288"/>
                      <a:gd name="T31" fmla="*/ 314 h 334"/>
                      <a:gd name="T32" fmla="*/ 16 w 288"/>
                      <a:gd name="T33" fmla="*/ 308 h 334"/>
                      <a:gd name="T34" fmla="*/ 34 w 288"/>
                      <a:gd name="T35" fmla="*/ 300 h 334"/>
                      <a:gd name="T36" fmla="*/ 56 w 288"/>
                      <a:gd name="T37" fmla="*/ 286 h 334"/>
                      <a:gd name="T38" fmla="*/ 72 w 288"/>
                      <a:gd name="T39" fmla="*/ 270 h 334"/>
                      <a:gd name="T40" fmla="*/ 94 w 288"/>
                      <a:gd name="T41" fmla="*/ 248 h 334"/>
                      <a:gd name="T42" fmla="*/ 124 w 288"/>
                      <a:gd name="T43" fmla="*/ 224 h 334"/>
                      <a:gd name="T44" fmla="*/ 152 w 288"/>
                      <a:gd name="T45" fmla="*/ 194 h 334"/>
                      <a:gd name="T46" fmla="*/ 178 w 288"/>
                      <a:gd name="T47" fmla="*/ 167 h 334"/>
                      <a:gd name="T48" fmla="*/ 200 w 288"/>
                      <a:gd name="T49" fmla="*/ 142 h 334"/>
                      <a:gd name="T50" fmla="*/ 209 w 288"/>
                      <a:gd name="T51" fmla="*/ 100 h 334"/>
                      <a:gd name="T52" fmla="*/ 215 w 288"/>
                      <a:gd name="T53" fmla="*/ 54 h 334"/>
                      <a:gd name="T54" fmla="*/ 218 w 288"/>
                      <a:gd name="T55" fmla="*/ 2 h 334"/>
                      <a:gd name="T56" fmla="*/ 252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0" name="Group 9"/>
                <p:cNvGrpSpPr>
                  <a:grpSpLocks/>
                </p:cNvGrpSpPr>
                <p:nvPr/>
              </p:nvGrpSpPr>
              <p:grpSpPr bwMode="auto">
                <a:xfrm flipV="1">
                  <a:off x="2278" y="2736"/>
                  <a:ext cx="1405" cy="312"/>
                  <a:chOff x="2277" y="3021"/>
                  <a:chExt cx="1831" cy="407"/>
                </a:xfrm>
              </p:grpSpPr>
              <p:sp>
                <p:nvSpPr>
                  <p:cNvPr id="51" name="Freeform 10"/>
                  <p:cNvSpPr>
                    <a:spLocks/>
                  </p:cNvSpPr>
                  <p:nvPr/>
                </p:nvSpPr>
                <p:spPr bwMode="gray">
                  <a:xfrm>
                    <a:off x="2275" y="3023"/>
                    <a:ext cx="1831" cy="407"/>
                  </a:xfrm>
                  <a:custGeom>
                    <a:avLst/>
                    <a:gdLst>
                      <a:gd name="T0" fmla="*/ 1814 w 1832"/>
                      <a:gd name="T1" fmla="*/ 32 h 408"/>
                      <a:gd name="T2" fmla="*/ 1812 w 1832"/>
                      <a:gd name="T3" fmla="*/ 66 h 408"/>
                      <a:gd name="T4" fmla="*/ 1796 w 1832"/>
                      <a:gd name="T5" fmla="*/ 128 h 408"/>
                      <a:gd name="T6" fmla="*/ 1770 w 1832"/>
                      <a:gd name="T7" fmla="*/ 188 h 408"/>
                      <a:gd name="T8" fmla="*/ 1736 w 1832"/>
                      <a:gd name="T9" fmla="*/ 222 h 408"/>
                      <a:gd name="T10" fmla="*/ 1694 w 1832"/>
                      <a:gd name="T11" fmla="*/ 270 h 408"/>
                      <a:gd name="T12" fmla="*/ 1646 w 1832"/>
                      <a:gd name="T13" fmla="*/ 312 h 408"/>
                      <a:gd name="T14" fmla="*/ 1592 w 1832"/>
                      <a:gd name="T15" fmla="*/ 344 h 408"/>
                      <a:gd name="T16" fmla="*/ 1532 w 1832"/>
                      <a:gd name="T17" fmla="*/ 370 h 408"/>
                      <a:gd name="T18" fmla="*/ 1468 w 1832"/>
                      <a:gd name="T19" fmla="*/ 384 h 408"/>
                      <a:gd name="T20" fmla="*/ 1400 w 1832"/>
                      <a:gd name="T21" fmla="*/ 390 h 408"/>
                      <a:gd name="T22" fmla="*/ 0 w 1832"/>
                      <a:gd name="T23" fmla="*/ 390 h 408"/>
                      <a:gd name="T24" fmla="*/ 0 w 1832"/>
                      <a:gd name="T25" fmla="*/ 0 h 408"/>
                      <a:gd name="T26" fmla="*/ 1814 w 1832"/>
                      <a:gd name="T27" fmla="*/ 0 h 408"/>
                      <a:gd name="T28" fmla="*/ 1814 w 1832"/>
                      <a:gd name="T29" fmla="*/ 32 h 408"/>
                      <a:gd name="T30" fmla="*/ 1814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1"/>
                  <p:cNvSpPr>
                    <a:spLocks/>
                  </p:cNvSpPr>
                  <p:nvPr/>
                </p:nvSpPr>
                <p:spPr bwMode="gray">
                  <a:xfrm>
                    <a:off x="3789" y="3053"/>
                    <a:ext cx="289" cy="333"/>
                  </a:xfrm>
                  <a:custGeom>
                    <a:avLst/>
                    <a:gdLst>
                      <a:gd name="T0" fmla="*/ 306 w 288"/>
                      <a:gd name="T1" fmla="*/ 0 h 334"/>
                      <a:gd name="T2" fmla="*/ 302 w 288"/>
                      <a:gd name="T3" fmla="*/ 52 h 334"/>
                      <a:gd name="T4" fmla="*/ 290 w 288"/>
                      <a:gd name="T5" fmla="*/ 98 h 334"/>
                      <a:gd name="T6" fmla="*/ 272 w 288"/>
                      <a:gd name="T7" fmla="*/ 140 h 334"/>
                      <a:gd name="T8" fmla="*/ 248 w 288"/>
                      <a:gd name="T9" fmla="*/ 167 h 334"/>
                      <a:gd name="T10" fmla="*/ 222 w 288"/>
                      <a:gd name="T11" fmla="*/ 190 h 334"/>
                      <a:gd name="T12" fmla="*/ 192 w 288"/>
                      <a:gd name="T13" fmla="*/ 220 h 334"/>
                      <a:gd name="T14" fmla="*/ 162 w 288"/>
                      <a:gd name="T15" fmla="*/ 244 h 334"/>
                      <a:gd name="T16" fmla="*/ 112 w 288"/>
                      <a:gd name="T17" fmla="*/ 264 h 334"/>
                      <a:gd name="T18" fmla="*/ 84 w 288"/>
                      <a:gd name="T19" fmla="*/ 280 h 334"/>
                      <a:gd name="T20" fmla="*/ 56 w 288"/>
                      <a:gd name="T21" fmla="*/ 294 h 334"/>
                      <a:gd name="T22" fmla="*/ 34 w 288"/>
                      <a:gd name="T23" fmla="*/ 304 h 334"/>
                      <a:gd name="T24" fmla="*/ 16 w 288"/>
                      <a:gd name="T25" fmla="*/ 310 h 334"/>
                      <a:gd name="T26" fmla="*/ 4 w 288"/>
                      <a:gd name="T27" fmla="*/ 314 h 334"/>
                      <a:gd name="T28" fmla="*/ 0 w 288"/>
                      <a:gd name="T29" fmla="*/ 316 h 334"/>
                      <a:gd name="T30" fmla="*/ 4 w 288"/>
                      <a:gd name="T31" fmla="*/ 314 h 334"/>
                      <a:gd name="T32" fmla="*/ 16 w 288"/>
                      <a:gd name="T33" fmla="*/ 308 h 334"/>
                      <a:gd name="T34" fmla="*/ 34 w 288"/>
                      <a:gd name="T35" fmla="*/ 300 h 334"/>
                      <a:gd name="T36" fmla="*/ 56 w 288"/>
                      <a:gd name="T37" fmla="*/ 286 h 334"/>
                      <a:gd name="T38" fmla="*/ 84 w 288"/>
                      <a:gd name="T39" fmla="*/ 270 h 334"/>
                      <a:gd name="T40" fmla="*/ 112 w 288"/>
                      <a:gd name="T41" fmla="*/ 248 h 334"/>
                      <a:gd name="T42" fmla="*/ 142 w 288"/>
                      <a:gd name="T43" fmla="*/ 224 h 334"/>
                      <a:gd name="T44" fmla="*/ 188 w 288"/>
                      <a:gd name="T45" fmla="*/ 194 h 334"/>
                      <a:gd name="T46" fmla="*/ 214 w 288"/>
                      <a:gd name="T47" fmla="*/ 167 h 334"/>
                      <a:gd name="T48" fmla="*/ 238 w 288"/>
                      <a:gd name="T49" fmla="*/ 142 h 334"/>
                      <a:gd name="T50" fmla="*/ 256 w 288"/>
                      <a:gd name="T51" fmla="*/ 100 h 334"/>
                      <a:gd name="T52" fmla="*/ 268 w 288"/>
                      <a:gd name="T53" fmla="*/ 54 h 334"/>
                      <a:gd name="T54" fmla="*/ 272 w 288"/>
                      <a:gd name="T55" fmla="*/ 2 h 334"/>
                      <a:gd name="T56" fmla="*/ 306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8" name="Group 12"/>
              <p:cNvGrpSpPr>
                <a:grpSpLocks/>
              </p:cNvGrpSpPr>
              <p:nvPr/>
            </p:nvGrpSpPr>
            <p:grpSpPr bwMode="auto">
              <a:xfrm>
                <a:off x="2848" y="1542"/>
                <a:ext cx="748" cy="613"/>
                <a:chOff x="2789" y="1735"/>
                <a:chExt cx="847" cy="688"/>
              </a:xfrm>
            </p:grpSpPr>
            <p:sp>
              <p:nvSpPr>
                <p:cNvPr id="39" name="Oval 13"/>
                <p:cNvSpPr>
                  <a:spLocks noChangeArrowheads="1"/>
                </p:cNvSpPr>
                <p:nvPr/>
              </p:nvSpPr>
              <p:spPr bwMode="gray">
                <a:xfrm>
                  <a:off x="2789" y="1895"/>
                  <a:ext cx="139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0" name="Oval 14"/>
                <p:cNvSpPr>
                  <a:spLocks noChangeArrowheads="1"/>
                </p:cNvSpPr>
                <p:nvPr/>
              </p:nvSpPr>
              <p:spPr bwMode="gray">
                <a:xfrm>
                  <a:off x="2789" y="1895"/>
                  <a:ext cx="139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1" name="Oval 15"/>
                <p:cNvSpPr>
                  <a:spLocks noChangeArrowheads="1"/>
                </p:cNvSpPr>
                <p:nvPr/>
              </p:nvSpPr>
              <p:spPr bwMode="gray">
                <a:xfrm>
                  <a:off x="2849" y="1894"/>
                  <a:ext cx="787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2" name="Oval 16"/>
                <p:cNvSpPr>
                  <a:spLocks noChangeArrowheads="1"/>
                </p:cNvSpPr>
                <p:nvPr/>
              </p:nvSpPr>
              <p:spPr bwMode="gray">
                <a:xfrm>
                  <a:off x="2849" y="1896"/>
                  <a:ext cx="787" cy="36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3" name="Oval 17"/>
                <p:cNvSpPr>
                  <a:spLocks noChangeArrowheads="1"/>
                </p:cNvSpPr>
                <p:nvPr/>
              </p:nvSpPr>
              <p:spPr bwMode="gray">
                <a:xfrm>
                  <a:off x="2888" y="1895"/>
                  <a:ext cx="710" cy="367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grpSp>
              <p:nvGrpSpPr>
                <p:cNvPr id="44" name="Group 18"/>
                <p:cNvGrpSpPr>
                  <a:grpSpLocks/>
                </p:cNvGrpSpPr>
                <p:nvPr/>
              </p:nvGrpSpPr>
              <p:grpSpPr bwMode="auto">
                <a:xfrm>
                  <a:off x="2901" y="1735"/>
                  <a:ext cx="688" cy="688"/>
                  <a:chOff x="4166" y="1706"/>
                  <a:chExt cx="1253" cy="1252"/>
                </a:xfrm>
              </p:grpSpPr>
              <p:sp>
                <p:nvSpPr>
                  <p:cNvPr id="45" name="Oval 19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46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5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47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48" name="Oval 22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</p:grpSp>
          </p:grpSp>
        </p:grpSp>
        <p:grpSp>
          <p:nvGrpSpPr>
            <p:cNvPr id="19" name="Group 96"/>
            <p:cNvGrpSpPr>
              <a:grpSpLocks/>
            </p:cNvGrpSpPr>
            <p:nvPr/>
          </p:nvGrpSpPr>
          <p:grpSpPr bwMode="auto">
            <a:xfrm>
              <a:off x="3969" y="1473"/>
              <a:ext cx="1201" cy="1965"/>
              <a:chOff x="3969" y="1473"/>
              <a:chExt cx="1201" cy="1965"/>
            </a:xfrm>
          </p:grpSpPr>
          <p:grpSp>
            <p:nvGrpSpPr>
              <p:cNvPr id="20" name="Group 23"/>
              <p:cNvGrpSpPr>
                <a:grpSpLocks/>
              </p:cNvGrpSpPr>
              <p:nvPr/>
            </p:nvGrpSpPr>
            <p:grpSpPr bwMode="auto">
              <a:xfrm rot="3877067">
                <a:off x="4201" y="2470"/>
                <a:ext cx="1407" cy="530"/>
                <a:chOff x="2278" y="2736"/>
                <a:chExt cx="1836" cy="700"/>
              </a:xfrm>
            </p:grpSpPr>
            <p:grpSp>
              <p:nvGrpSpPr>
                <p:cNvPr id="31" name="Group 24"/>
                <p:cNvGrpSpPr>
                  <a:grpSpLocks/>
                </p:cNvGrpSpPr>
                <p:nvPr/>
              </p:nvGrpSpPr>
              <p:grpSpPr bwMode="auto">
                <a:xfrm>
                  <a:off x="2282" y="3028"/>
                  <a:ext cx="1832" cy="408"/>
                  <a:chOff x="2282" y="3028"/>
                  <a:chExt cx="1832" cy="408"/>
                </a:xfrm>
              </p:grpSpPr>
              <p:sp>
                <p:nvSpPr>
                  <p:cNvPr id="35" name="Freeform 25"/>
                  <p:cNvSpPr>
                    <a:spLocks/>
                  </p:cNvSpPr>
                  <p:nvPr/>
                </p:nvSpPr>
                <p:spPr bwMode="gray">
                  <a:xfrm>
                    <a:off x="2281" y="3028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26"/>
                  <p:cNvSpPr>
                    <a:spLocks/>
                  </p:cNvSpPr>
                  <p:nvPr/>
                </p:nvSpPr>
                <p:spPr bwMode="gray">
                  <a:xfrm>
                    <a:off x="3794" y="3060"/>
                    <a:ext cx="286" cy="333"/>
                  </a:xfrm>
                  <a:custGeom>
                    <a:avLst/>
                    <a:gdLst>
                      <a:gd name="T0" fmla="*/ 252 w 288"/>
                      <a:gd name="T1" fmla="*/ 0 h 334"/>
                      <a:gd name="T2" fmla="*/ 248 w 288"/>
                      <a:gd name="T3" fmla="*/ 52 h 334"/>
                      <a:gd name="T4" fmla="*/ 236 w 288"/>
                      <a:gd name="T5" fmla="*/ 98 h 334"/>
                      <a:gd name="T6" fmla="*/ 218 w 288"/>
                      <a:gd name="T7" fmla="*/ 140 h 334"/>
                      <a:gd name="T8" fmla="*/ 205 w 288"/>
                      <a:gd name="T9" fmla="*/ 167 h 334"/>
                      <a:gd name="T10" fmla="*/ 186 w 288"/>
                      <a:gd name="T11" fmla="*/ 190 h 334"/>
                      <a:gd name="T12" fmla="*/ 156 w 288"/>
                      <a:gd name="T13" fmla="*/ 220 h 334"/>
                      <a:gd name="T14" fmla="*/ 126 w 288"/>
                      <a:gd name="T15" fmla="*/ 244 h 334"/>
                      <a:gd name="T16" fmla="*/ 94 w 288"/>
                      <a:gd name="T17" fmla="*/ 264 h 334"/>
                      <a:gd name="T18" fmla="*/ 72 w 288"/>
                      <a:gd name="T19" fmla="*/ 280 h 334"/>
                      <a:gd name="T20" fmla="*/ 56 w 288"/>
                      <a:gd name="T21" fmla="*/ 294 h 334"/>
                      <a:gd name="T22" fmla="*/ 34 w 288"/>
                      <a:gd name="T23" fmla="*/ 304 h 334"/>
                      <a:gd name="T24" fmla="*/ 16 w 288"/>
                      <a:gd name="T25" fmla="*/ 310 h 334"/>
                      <a:gd name="T26" fmla="*/ 4 w 288"/>
                      <a:gd name="T27" fmla="*/ 314 h 334"/>
                      <a:gd name="T28" fmla="*/ 0 w 288"/>
                      <a:gd name="T29" fmla="*/ 316 h 334"/>
                      <a:gd name="T30" fmla="*/ 4 w 288"/>
                      <a:gd name="T31" fmla="*/ 314 h 334"/>
                      <a:gd name="T32" fmla="*/ 16 w 288"/>
                      <a:gd name="T33" fmla="*/ 308 h 334"/>
                      <a:gd name="T34" fmla="*/ 34 w 288"/>
                      <a:gd name="T35" fmla="*/ 300 h 334"/>
                      <a:gd name="T36" fmla="*/ 56 w 288"/>
                      <a:gd name="T37" fmla="*/ 286 h 334"/>
                      <a:gd name="T38" fmla="*/ 72 w 288"/>
                      <a:gd name="T39" fmla="*/ 270 h 334"/>
                      <a:gd name="T40" fmla="*/ 94 w 288"/>
                      <a:gd name="T41" fmla="*/ 248 h 334"/>
                      <a:gd name="T42" fmla="*/ 124 w 288"/>
                      <a:gd name="T43" fmla="*/ 224 h 334"/>
                      <a:gd name="T44" fmla="*/ 152 w 288"/>
                      <a:gd name="T45" fmla="*/ 194 h 334"/>
                      <a:gd name="T46" fmla="*/ 178 w 288"/>
                      <a:gd name="T47" fmla="*/ 167 h 334"/>
                      <a:gd name="T48" fmla="*/ 200 w 288"/>
                      <a:gd name="T49" fmla="*/ 142 h 334"/>
                      <a:gd name="T50" fmla="*/ 209 w 288"/>
                      <a:gd name="T51" fmla="*/ 100 h 334"/>
                      <a:gd name="T52" fmla="*/ 215 w 288"/>
                      <a:gd name="T53" fmla="*/ 54 h 334"/>
                      <a:gd name="T54" fmla="*/ 218 w 288"/>
                      <a:gd name="T55" fmla="*/ 2 h 334"/>
                      <a:gd name="T56" fmla="*/ 252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2" name="Group 27"/>
                <p:cNvGrpSpPr>
                  <a:grpSpLocks/>
                </p:cNvGrpSpPr>
                <p:nvPr/>
              </p:nvGrpSpPr>
              <p:grpSpPr bwMode="auto">
                <a:xfrm flipV="1">
                  <a:off x="2278" y="2736"/>
                  <a:ext cx="1405" cy="312"/>
                  <a:chOff x="2277" y="3021"/>
                  <a:chExt cx="1831" cy="407"/>
                </a:xfrm>
              </p:grpSpPr>
              <p:sp>
                <p:nvSpPr>
                  <p:cNvPr id="33" name="Freeform 28"/>
                  <p:cNvSpPr>
                    <a:spLocks/>
                  </p:cNvSpPr>
                  <p:nvPr/>
                </p:nvSpPr>
                <p:spPr bwMode="gray">
                  <a:xfrm>
                    <a:off x="2275" y="3023"/>
                    <a:ext cx="1831" cy="407"/>
                  </a:xfrm>
                  <a:custGeom>
                    <a:avLst/>
                    <a:gdLst>
                      <a:gd name="T0" fmla="*/ 1814 w 1832"/>
                      <a:gd name="T1" fmla="*/ 32 h 408"/>
                      <a:gd name="T2" fmla="*/ 1812 w 1832"/>
                      <a:gd name="T3" fmla="*/ 66 h 408"/>
                      <a:gd name="T4" fmla="*/ 1796 w 1832"/>
                      <a:gd name="T5" fmla="*/ 128 h 408"/>
                      <a:gd name="T6" fmla="*/ 1770 w 1832"/>
                      <a:gd name="T7" fmla="*/ 188 h 408"/>
                      <a:gd name="T8" fmla="*/ 1736 w 1832"/>
                      <a:gd name="T9" fmla="*/ 222 h 408"/>
                      <a:gd name="T10" fmla="*/ 1694 w 1832"/>
                      <a:gd name="T11" fmla="*/ 270 h 408"/>
                      <a:gd name="T12" fmla="*/ 1646 w 1832"/>
                      <a:gd name="T13" fmla="*/ 312 h 408"/>
                      <a:gd name="T14" fmla="*/ 1592 w 1832"/>
                      <a:gd name="T15" fmla="*/ 344 h 408"/>
                      <a:gd name="T16" fmla="*/ 1532 w 1832"/>
                      <a:gd name="T17" fmla="*/ 370 h 408"/>
                      <a:gd name="T18" fmla="*/ 1468 w 1832"/>
                      <a:gd name="T19" fmla="*/ 384 h 408"/>
                      <a:gd name="T20" fmla="*/ 1400 w 1832"/>
                      <a:gd name="T21" fmla="*/ 390 h 408"/>
                      <a:gd name="T22" fmla="*/ 0 w 1832"/>
                      <a:gd name="T23" fmla="*/ 390 h 408"/>
                      <a:gd name="T24" fmla="*/ 0 w 1832"/>
                      <a:gd name="T25" fmla="*/ 0 h 408"/>
                      <a:gd name="T26" fmla="*/ 1814 w 1832"/>
                      <a:gd name="T27" fmla="*/ 0 h 408"/>
                      <a:gd name="T28" fmla="*/ 1814 w 1832"/>
                      <a:gd name="T29" fmla="*/ 32 h 408"/>
                      <a:gd name="T30" fmla="*/ 1814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29"/>
                  <p:cNvSpPr>
                    <a:spLocks/>
                  </p:cNvSpPr>
                  <p:nvPr/>
                </p:nvSpPr>
                <p:spPr bwMode="gray">
                  <a:xfrm>
                    <a:off x="3789" y="3053"/>
                    <a:ext cx="289" cy="333"/>
                  </a:xfrm>
                  <a:custGeom>
                    <a:avLst/>
                    <a:gdLst>
                      <a:gd name="T0" fmla="*/ 306 w 288"/>
                      <a:gd name="T1" fmla="*/ 0 h 334"/>
                      <a:gd name="T2" fmla="*/ 302 w 288"/>
                      <a:gd name="T3" fmla="*/ 52 h 334"/>
                      <a:gd name="T4" fmla="*/ 290 w 288"/>
                      <a:gd name="T5" fmla="*/ 98 h 334"/>
                      <a:gd name="T6" fmla="*/ 272 w 288"/>
                      <a:gd name="T7" fmla="*/ 140 h 334"/>
                      <a:gd name="T8" fmla="*/ 248 w 288"/>
                      <a:gd name="T9" fmla="*/ 167 h 334"/>
                      <a:gd name="T10" fmla="*/ 222 w 288"/>
                      <a:gd name="T11" fmla="*/ 190 h 334"/>
                      <a:gd name="T12" fmla="*/ 192 w 288"/>
                      <a:gd name="T13" fmla="*/ 220 h 334"/>
                      <a:gd name="T14" fmla="*/ 162 w 288"/>
                      <a:gd name="T15" fmla="*/ 244 h 334"/>
                      <a:gd name="T16" fmla="*/ 112 w 288"/>
                      <a:gd name="T17" fmla="*/ 264 h 334"/>
                      <a:gd name="T18" fmla="*/ 84 w 288"/>
                      <a:gd name="T19" fmla="*/ 280 h 334"/>
                      <a:gd name="T20" fmla="*/ 56 w 288"/>
                      <a:gd name="T21" fmla="*/ 294 h 334"/>
                      <a:gd name="T22" fmla="*/ 34 w 288"/>
                      <a:gd name="T23" fmla="*/ 304 h 334"/>
                      <a:gd name="T24" fmla="*/ 16 w 288"/>
                      <a:gd name="T25" fmla="*/ 310 h 334"/>
                      <a:gd name="T26" fmla="*/ 4 w 288"/>
                      <a:gd name="T27" fmla="*/ 314 h 334"/>
                      <a:gd name="T28" fmla="*/ 0 w 288"/>
                      <a:gd name="T29" fmla="*/ 316 h 334"/>
                      <a:gd name="T30" fmla="*/ 4 w 288"/>
                      <a:gd name="T31" fmla="*/ 314 h 334"/>
                      <a:gd name="T32" fmla="*/ 16 w 288"/>
                      <a:gd name="T33" fmla="*/ 308 h 334"/>
                      <a:gd name="T34" fmla="*/ 34 w 288"/>
                      <a:gd name="T35" fmla="*/ 300 h 334"/>
                      <a:gd name="T36" fmla="*/ 56 w 288"/>
                      <a:gd name="T37" fmla="*/ 286 h 334"/>
                      <a:gd name="T38" fmla="*/ 84 w 288"/>
                      <a:gd name="T39" fmla="*/ 270 h 334"/>
                      <a:gd name="T40" fmla="*/ 112 w 288"/>
                      <a:gd name="T41" fmla="*/ 248 h 334"/>
                      <a:gd name="T42" fmla="*/ 142 w 288"/>
                      <a:gd name="T43" fmla="*/ 224 h 334"/>
                      <a:gd name="T44" fmla="*/ 188 w 288"/>
                      <a:gd name="T45" fmla="*/ 194 h 334"/>
                      <a:gd name="T46" fmla="*/ 214 w 288"/>
                      <a:gd name="T47" fmla="*/ 167 h 334"/>
                      <a:gd name="T48" fmla="*/ 238 w 288"/>
                      <a:gd name="T49" fmla="*/ 142 h 334"/>
                      <a:gd name="T50" fmla="*/ 256 w 288"/>
                      <a:gd name="T51" fmla="*/ 100 h 334"/>
                      <a:gd name="T52" fmla="*/ 268 w 288"/>
                      <a:gd name="T53" fmla="*/ 54 h 334"/>
                      <a:gd name="T54" fmla="*/ 272 w 288"/>
                      <a:gd name="T55" fmla="*/ 2 h 334"/>
                      <a:gd name="T56" fmla="*/ 306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1" name="Oval 30"/>
              <p:cNvSpPr>
                <a:spLocks noChangeArrowheads="1"/>
              </p:cNvSpPr>
              <p:nvPr/>
            </p:nvSpPr>
            <p:spPr bwMode="gray">
              <a:xfrm>
                <a:off x="3969" y="1676"/>
                <a:ext cx="123" cy="32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3399FF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22" name="Oval 31"/>
              <p:cNvSpPr>
                <a:spLocks noChangeArrowheads="1"/>
              </p:cNvSpPr>
              <p:nvPr/>
            </p:nvSpPr>
            <p:spPr bwMode="gray">
              <a:xfrm>
                <a:off x="3969" y="1676"/>
                <a:ext cx="123" cy="327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23" name="Oval 32"/>
              <p:cNvSpPr>
                <a:spLocks noChangeArrowheads="1"/>
              </p:cNvSpPr>
              <p:nvPr/>
            </p:nvSpPr>
            <p:spPr bwMode="gray">
              <a:xfrm>
                <a:off x="4033" y="1675"/>
                <a:ext cx="836" cy="327"/>
              </a:xfrm>
              <a:prstGeom prst="ellipse">
                <a:avLst/>
              </a:prstGeom>
              <a:gradFill rotWithShape="1">
                <a:gsLst>
                  <a:gs pos="0">
                    <a:srgbClr val="1C538A"/>
                  </a:gs>
                  <a:gs pos="50000">
                    <a:srgbClr val="3399FF"/>
                  </a:gs>
                  <a:gs pos="100000">
                    <a:srgbClr val="1C538A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24" name="Oval 33"/>
              <p:cNvSpPr>
                <a:spLocks noChangeArrowheads="1"/>
              </p:cNvSpPr>
              <p:nvPr/>
            </p:nvSpPr>
            <p:spPr bwMode="gray">
              <a:xfrm>
                <a:off x="4034" y="1677"/>
                <a:ext cx="836" cy="327"/>
              </a:xfrm>
              <a:prstGeom prst="ellipse">
                <a:avLst/>
              </a:prstGeom>
              <a:gradFill rotWithShape="1">
                <a:gsLst>
                  <a:gs pos="0">
                    <a:srgbClr val="2061A2"/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25" name="Oval 34"/>
              <p:cNvSpPr>
                <a:spLocks noChangeArrowheads="1"/>
              </p:cNvSpPr>
              <p:nvPr/>
            </p:nvSpPr>
            <p:spPr bwMode="gray">
              <a:xfrm>
                <a:off x="4075" y="1676"/>
                <a:ext cx="752" cy="327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26" name="Group 35"/>
              <p:cNvGrpSpPr>
                <a:grpSpLocks/>
              </p:cNvGrpSpPr>
              <p:nvPr/>
            </p:nvGrpSpPr>
            <p:grpSpPr bwMode="auto">
              <a:xfrm>
                <a:off x="4086" y="1473"/>
                <a:ext cx="730" cy="734"/>
                <a:chOff x="4166" y="1706"/>
                <a:chExt cx="1252" cy="1252"/>
              </a:xfrm>
            </p:grpSpPr>
            <p:sp>
              <p:nvSpPr>
                <p:cNvPr id="27" name="Oval 36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28" name="Oval 37"/>
                <p:cNvSpPr>
                  <a:spLocks noChangeArrowheads="1"/>
                </p:cNvSpPr>
                <p:nvPr/>
              </p:nvSpPr>
              <p:spPr bwMode="gray">
                <a:xfrm>
                  <a:off x="4181" y="1713"/>
                  <a:ext cx="1223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29" name="Oval 38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1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30" name="Oval 39"/>
                <p:cNvSpPr>
                  <a:spLocks noChangeArrowheads="1"/>
                </p:cNvSpPr>
                <p:nvPr/>
              </p:nvSpPr>
              <p:spPr bwMode="gray">
                <a:xfrm>
                  <a:off x="4264" y="1757"/>
                  <a:ext cx="1032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188914"/>
            <a:ext cx="718456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98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555604" y="1744117"/>
            <a:ext cx="110701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9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3902920" y="1744117"/>
            <a:ext cx="110701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0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6292267" y="1744117"/>
            <a:ext cx="110701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1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8681620" y="1744117"/>
            <a:ext cx="1450353" cy="49530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2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1562610" y="2852958"/>
            <a:ext cx="110701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3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3909926" y="2852958"/>
            <a:ext cx="110701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6299272" y="2852958"/>
            <a:ext cx="1107013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5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8688625" y="2852958"/>
            <a:ext cx="1450353" cy="49530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070301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08909" y="2758327"/>
            <a:ext cx="39934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9600" b="1" spc="300" dirty="0">
                <a:ln w="11430" cmpd="sng">
                  <a:solidFill>
                    <a:srgbClr val="4F81BD">
                      <a:tint val="10000"/>
                    </a:srgb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4F81BD">
                        <a:tint val="83000"/>
                        <a:shade val="100000"/>
                        <a:satMod val="200000"/>
                      </a:srgbClr>
                    </a:gs>
                    <a:gs pos="75000">
                      <a:srgbClr val="4F81BD">
                        <a:tint val="100000"/>
                        <a:shade val="50000"/>
                        <a:satMod val="150000"/>
                      </a:srgbClr>
                    </a:gs>
                  </a:gsLst>
                  <a:lin ang="5400000"/>
                </a:gradFill>
                <a:effectLst>
                  <a:glow rad="45500">
                    <a:srgbClr val="4F81BD">
                      <a:satMod val="220000"/>
                      <a:alpha val="35000"/>
                    </a:srgbClr>
                  </a:glow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188914"/>
            <a:ext cx="718456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11868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367" y="192089"/>
            <a:ext cx="7186084" cy="7016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333500"/>
            <a:ext cx="11548533" cy="4902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844667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367" y="192089"/>
            <a:ext cx="7186084" cy="7016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4800" y="1333500"/>
            <a:ext cx="11548533" cy="49022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814659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805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20800"/>
            <a:ext cx="5672667" cy="482600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0667" y="1320800"/>
            <a:ext cx="5672667" cy="482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99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646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备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485901"/>
            <a:ext cx="6815667" cy="46402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85901"/>
            <a:ext cx="4011084" cy="46402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5318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974" y="281247"/>
            <a:ext cx="71845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888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67097"/>
            <a:ext cx="7315200" cy="346047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63401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367" y="280989"/>
            <a:ext cx="718608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单击此处添加标题</a:t>
            </a:r>
            <a:endParaRPr lang="en-US" altLang="zh-CN" smtClean="0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33500"/>
            <a:ext cx="11548533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第一层</a:t>
            </a:r>
            <a:endParaRPr lang="en-US" altLang="zh-CN" smtClean="0"/>
          </a:p>
          <a:p>
            <a:pPr lvl="1"/>
            <a:r>
              <a:rPr lang="zh-CN" altLang="en-US" smtClean="0"/>
              <a:t>第二层</a:t>
            </a:r>
            <a:r>
              <a:rPr lang="en-US" altLang="zh-CN" smtClean="0"/>
              <a:t> </a:t>
            </a:r>
          </a:p>
          <a:p>
            <a:pPr lvl="2"/>
            <a:r>
              <a:rPr lang="zh-CN" altLang="en-US" smtClean="0"/>
              <a:t>第三层</a:t>
            </a:r>
            <a:r>
              <a:rPr lang="en-US" altLang="zh-CN" smtClean="0"/>
              <a:t> </a:t>
            </a:r>
          </a:p>
          <a:p>
            <a:pPr lvl="3"/>
            <a:r>
              <a:rPr lang="zh-CN" altLang="en-US" smtClean="0"/>
              <a:t>第四层</a:t>
            </a:r>
            <a:endParaRPr lang="en-US" altLang="zh-CN" smtClean="0"/>
          </a:p>
          <a:p>
            <a:pPr lvl="4"/>
            <a:r>
              <a:rPr lang="zh-CN" altLang="en-US" smtClean="0"/>
              <a:t>第五层</a:t>
            </a:r>
            <a:endParaRPr lang="en-US" altLang="zh-CN" smtClean="0"/>
          </a:p>
          <a:p>
            <a:pPr lvl="0"/>
            <a:endParaRPr lang="en-US" altLang="zh-CN" smtClean="0"/>
          </a:p>
        </p:txBody>
      </p:sp>
      <p:sp>
        <p:nvSpPr>
          <p:cNvPr id="1028" name="矩形 17"/>
          <p:cNvSpPr>
            <a:spLocks noChangeArrowheads="1"/>
          </p:cNvSpPr>
          <p:nvPr/>
        </p:nvSpPr>
        <p:spPr bwMode="auto">
          <a:xfrm>
            <a:off x="198967" y="6491288"/>
            <a:ext cx="394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65024F7-96E5-4D2C-BDAC-027A2ADFD677}" type="slidenum">
              <a:rPr lang="en-US" altLang="zh-CN" sz="12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矩形 19"/>
          <p:cNvSpPr>
            <a:spLocks noChangeArrowheads="1"/>
          </p:cNvSpPr>
          <p:nvPr/>
        </p:nvSpPr>
        <p:spPr bwMode="auto">
          <a:xfrm>
            <a:off x="10629900" y="6491288"/>
            <a:ext cx="1034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C815DF82-2CF1-47A2-A541-ECA6F73FE23E}" type="datetime1">
              <a:rPr lang="zh-CN" altLang="en-US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2016/12/25</a:t>
            </a:fld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4358218" y="6464300"/>
            <a:ext cx="347556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16" r:id="rId1"/>
    <p:sldLayoutId id="2147485899" r:id="rId2"/>
    <p:sldLayoutId id="2147485900" r:id="rId3"/>
    <p:sldLayoutId id="2147485901" r:id="rId4"/>
    <p:sldLayoutId id="2147485902" r:id="rId5"/>
    <p:sldLayoutId id="2147485903" r:id="rId6"/>
    <p:sldLayoutId id="2147485904" r:id="rId7"/>
    <p:sldLayoutId id="2147485905" r:id="rId8"/>
    <p:sldLayoutId id="2147485906" r:id="rId9"/>
    <p:sldLayoutId id="2147485917" r:id="rId10"/>
    <p:sldLayoutId id="2147485918" r:id="rId11"/>
    <p:sldLayoutId id="2147485919" r:id="rId12"/>
    <p:sldLayoutId id="2147485920" r:id="rId13"/>
    <p:sldLayoutId id="2147485921" r:id="rId14"/>
    <p:sldLayoutId id="2147485922" r:id="rId15"/>
    <p:sldLayoutId id="2147485923" r:id="rId16"/>
    <p:sldLayoutId id="2147485924" r:id="rId17"/>
    <p:sldLayoutId id="2147485925" r:id="rId18"/>
    <p:sldLayoutId id="2147485926" r:id="rId19"/>
    <p:sldLayoutId id="2147485927" r:id="rId20"/>
    <p:sldLayoutId id="2147485928" r:id="rId21"/>
    <p:sldLayoutId id="2147485929" r:id="rId22"/>
    <p:sldLayoutId id="2147485930" r:id="rId2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9pPr>
    </p:titleStyle>
    <p:bodyStyle>
      <a:lvl1pPr marL="354013" indent="-354013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marL="623888" indent="-285750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Font typeface="微软雅黑" panose="020B0503020204020204" pitchFamily="34" charset="-122"/>
        <a:buChar char="◆"/>
        <a:defRPr>
          <a:solidFill>
            <a:srgbClr val="1E1C1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Char char="•"/>
        <a:defRPr sz="1600">
          <a:solidFill>
            <a:srgbClr val="1E1C1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Char char="–"/>
        <a:defRPr sz="1400">
          <a:solidFill>
            <a:srgbClr val="1E1C1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Char char="»"/>
        <a:defRPr sz="1400">
          <a:solidFill>
            <a:srgbClr val="1E1C1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6pPr>
      <a:lvl7pPr marL="29718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7pPr>
      <a:lvl8pPr marL="34290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8pPr>
      <a:lvl9pPr marL="38862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8367" y="192089"/>
            <a:ext cx="7186084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单击此处添加标题</a:t>
            </a:r>
            <a:endParaRPr lang="en-US" altLang="zh-CN" smtClean="0"/>
          </a:p>
        </p:txBody>
      </p:sp>
      <p:sp>
        <p:nvSpPr>
          <p:cNvPr id="205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33500"/>
            <a:ext cx="11548533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第一层</a:t>
            </a:r>
            <a:endParaRPr lang="en-US" altLang="zh-CN" smtClean="0"/>
          </a:p>
          <a:p>
            <a:pPr lvl="1"/>
            <a:r>
              <a:rPr lang="zh-CN" altLang="en-US" smtClean="0"/>
              <a:t>第二层</a:t>
            </a:r>
            <a:r>
              <a:rPr lang="en-US" altLang="zh-CN" smtClean="0"/>
              <a:t> </a:t>
            </a:r>
          </a:p>
          <a:p>
            <a:pPr lvl="2"/>
            <a:r>
              <a:rPr lang="zh-CN" altLang="en-US" smtClean="0"/>
              <a:t>第三层</a:t>
            </a:r>
            <a:r>
              <a:rPr lang="en-US" altLang="zh-CN" smtClean="0"/>
              <a:t> </a:t>
            </a:r>
          </a:p>
          <a:p>
            <a:pPr lvl="3"/>
            <a:r>
              <a:rPr lang="zh-CN" altLang="en-US" smtClean="0"/>
              <a:t>第四层</a:t>
            </a:r>
            <a:endParaRPr lang="en-US" altLang="zh-CN" smtClean="0"/>
          </a:p>
          <a:p>
            <a:pPr lvl="4"/>
            <a:r>
              <a:rPr lang="zh-CN" altLang="en-US" smtClean="0"/>
              <a:t>第五层</a:t>
            </a:r>
            <a:endParaRPr lang="en-US" altLang="zh-CN" smtClean="0"/>
          </a:p>
          <a:p>
            <a:pPr lvl="0"/>
            <a:endParaRPr lang="en-US" altLang="zh-CN" smtClean="0"/>
          </a:p>
        </p:txBody>
      </p:sp>
      <p:sp>
        <p:nvSpPr>
          <p:cNvPr id="2052" name="矩形 17"/>
          <p:cNvSpPr>
            <a:spLocks noChangeArrowheads="1"/>
          </p:cNvSpPr>
          <p:nvPr/>
        </p:nvSpPr>
        <p:spPr bwMode="auto">
          <a:xfrm>
            <a:off x="198968" y="6491289"/>
            <a:ext cx="394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8CE7108-240B-49AE-9D5F-F0C49D4E85F7}" type="slidenum">
              <a:rPr lang="en-US" altLang="zh-CN" sz="1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3" name="矩形 19"/>
          <p:cNvSpPr>
            <a:spLocks noChangeArrowheads="1"/>
          </p:cNvSpPr>
          <p:nvPr/>
        </p:nvSpPr>
        <p:spPr bwMode="auto">
          <a:xfrm>
            <a:off x="10629900" y="6491289"/>
            <a:ext cx="1034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84FB6315-ACE0-48E4-87C9-9F29198DAB35}" type="datetime1">
              <a:rPr lang="zh-CN" altLang="en-US" sz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2016/12/25</a:t>
            </a:fld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4358218" y="6464300"/>
            <a:ext cx="347556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31" r:id="rId1"/>
    <p:sldLayoutId id="2147485907" r:id="rId2"/>
    <p:sldLayoutId id="2147485932" r:id="rId3"/>
    <p:sldLayoutId id="2147485908" r:id="rId4"/>
    <p:sldLayoutId id="2147485909" r:id="rId5"/>
    <p:sldLayoutId id="2147485910" r:id="rId6"/>
    <p:sldLayoutId id="2147485911" r:id="rId7"/>
    <p:sldLayoutId id="2147485912" r:id="rId8"/>
    <p:sldLayoutId id="2147485933" r:id="rId9"/>
    <p:sldLayoutId id="2147485934" r:id="rId10"/>
    <p:sldLayoutId id="2147485935" r:id="rId11"/>
    <p:sldLayoutId id="2147485936" r:id="rId12"/>
    <p:sldLayoutId id="2147485937" r:id="rId13"/>
    <p:sldLayoutId id="2147485938" r:id="rId14"/>
    <p:sldLayoutId id="2147485939" r:id="rId15"/>
    <p:sldLayoutId id="2147485940" r:id="rId16"/>
    <p:sldLayoutId id="2147485941" r:id="rId17"/>
    <p:sldLayoutId id="2147485942" r:id="rId18"/>
    <p:sldLayoutId id="2147485943" r:id="rId19"/>
    <p:sldLayoutId id="2147485944" r:id="rId20"/>
    <p:sldLayoutId id="2147485945" r:id="rId21"/>
    <p:sldLayoutId id="2147485946" r:id="rId22"/>
    <p:sldLayoutId id="2147485947" r:id="rId23"/>
    <p:sldLayoutId id="2147485913" r:id="rId24"/>
    <p:sldLayoutId id="2147485914" r:id="rId25"/>
    <p:sldLayoutId id="2147485915" r:id="rId2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9pPr>
    </p:titleStyle>
    <p:bodyStyle>
      <a:lvl1pPr marL="354013" indent="-354013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Font typeface="Wingdings" panose="05000000000000000000" pitchFamily="2" charset="2"/>
        <a:buChar char="l"/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marL="623888" indent="-285750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Font typeface="微软雅黑" panose="020B0503020204020204" pitchFamily="34" charset="-122"/>
        <a:buChar char="◆"/>
        <a:defRPr sz="2800">
          <a:solidFill>
            <a:srgbClr val="1E1C1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Char char="•"/>
        <a:defRPr sz="2400">
          <a:solidFill>
            <a:srgbClr val="1E1C1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Char char="–"/>
        <a:defRPr>
          <a:solidFill>
            <a:srgbClr val="1E1C1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Char char="»"/>
        <a:defRPr sz="1400">
          <a:solidFill>
            <a:srgbClr val="1E1C1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6pPr>
      <a:lvl7pPr marL="29718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7pPr>
      <a:lvl8pPr marL="34290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8pPr>
      <a:lvl9pPr marL="38862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2375" y="3172941"/>
            <a:ext cx="9700843" cy="10156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6000" dirty="0" smtClean="0"/>
              <a:t>CCF</a:t>
            </a:r>
            <a:r>
              <a:rPr lang="zh-CN" altLang="en-US" sz="6000" dirty="0" smtClean="0"/>
              <a:t>客户画像数据竞赛</a:t>
            </a:r>
            <a:endParaRPr lang="zh-CN" altLang="en-US" sz="6000" dirty="0"/>
          </a:p>
        </p:txBody>
      </p:sp>
      <p:sp>
        <p:nvSpPr>
          <p:cNvPr id="37891" name="副标题 2"/>
          <p:cNvSpPr>
            <a:spLocks noGrp="1"/>
          </p:cNvSpPr>
          <p:nvPr>
            <p:ph type="subTitle" idx="1"/>
          </p:nvPr>
        </p:nvSpPr>
        <p:spPr>
          <a:xfrm>
            <a:off x="1590934" y="5062353"/>
            <a:ext cx="10313987" cy="1295400"/>
          </a:xfrm>
        </p:spPr>
        <p:txBody>
          <a:bodyPr/>
          <a:lstStyle/>
          <a:p>
            <a:pPr algn="ctr" eaLnBrk="1" hangingPunct="1"/>
            <a:r>
              <a:rPr lang="zh-CN" altLang="en-US" sz="2400" dirty="0" smtClean="0"/>
              <a:t>                                             </a:t>
            </a:r>
            <a:r>
              <a:rPr lang="zh-CN" altLang="en-US" sz="2800" dirty="0" smtClean="0"/>
              <a:t>队名：大连理工大学信息检索实验室</a:t>
            </a:r>
            <a:endParaRPr lang="en-US" altLang="zh-CN" sz="2800" dirty="0"/>
          </a:p>
          <a:p>
            <a:pPr algn="ctr" eaLnBrk="1" hangingPunct="1"/>
            <a:r>
              <a:rPr lang="en-US" altLang="zh-CN" sz="2800" dirty="0" smtClean="0"/>
              <a:t>                                                                                 </a:t>
            </a:r>
            <a:r>
              <a:rPr lang="zh-CN" altLang="en-US" sz="2800" dirty="0" smtClean="0"/>
              <a:t>费    鹏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974" y="219692"/>
            <a:ext cx="7184569" cy="646331"/>
          </a:xfrm>
        </p:spPr>
        <p:txBody>
          <a:bodyPr/>
          <a:lstStyle/>
          <a:p>
            <a:r>
              <a:rPr lang="zh-CN" altLang="en-US" sz="3600" dirty="0" smtClean="0"/>
              <a:t>目录</a:t>
            </a:r>
            <a:endParaRPr lang="zh-CN" altLang="en-US" sz="36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解决方案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z="3200" dirty="0"/>
              <a:t>赛</a:t>
            </a:r>
            <a:r>
              <a:rPr lang="zh-CN" altLang="en-US" sz="3200" dirty="0" smtClean="0"/>
              <a:t>题理解</a:t>
            </a:r>
            <a:endParaRPr lang="zh-CN" altLang="en-US" sz="32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sz="3200" dirty="0" smtClean="0"/>
              <a:t>团队介绍</a:t>
            </a:r>
            <a:endParaRPr lang="zh-CN" altLang="en-US" sz="32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3200" dirty="0" smtClean="0"/>
              <a:t>总结</a:t>
            </a:r>
            <a:r>
              <a:rPr lang="zh-CN" altLang="en-US" sz="3200" dirty="0"/>
              <a:t>展望</a:t>
            </a:r>
          </a:p>
        </p:txBody>
      </p:sp>
    </p:spTree>
    <p:extLst>
      <p:ext uri="{BB962C8B-B14F-4D97-AF65-F5344CB8AC3E}">
        <p14:creationId xmlns:p14="http://schemas.microsoft.com/office/powerpoint/2010/main" val="331834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78974" y="219692"/>
            <a:ext cx="7184569" cy="646331"/>
          </a:xfrm>
        </p:spPr>
        <p:txBody>
          <a:bodyPr/>
          <a:lstStyle/>
          <a:p>
            <a:r>
              <a:rPr lang="zh-CN" altLang="en-US" sz="3600" dirty="0" smtClean="0"/>
              <a:t>总体策略</a:t>
            </a:r>
            <a:endParaRPr lang="zh-CN" altLang="en-US" sz="3600" dirty="0"/>
          </a:p>
        </p:txBody>
      </p:sp>
      <p:grpSp>
        <p:nvGrpSpPr>
          <p:cNvPr id="6" name="组合 5"/>
          <p:cNvGrpSpPr/>
          <p:nvPr/>
        </p:nvGrpSpPr>
        <p:grpSpPr>
          <a:xfrm>
            <a:off x="478974" y="2280353"/>
            <a:ext cx="11274701" cy="3386667"/>
            <a:chOff x="0" y="1456265"/>
            <a:chExt cx="11274701" cy="338666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456266"/>
              <a:ext cx="6949887" cy="3359236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38598" y="1456265"/>
              <a:ext cx="4336103" cy="3386667"/>
            </a:xfrm>
            <a:prstGeom prst="rect">
              <a:avLst/>
            </a:prstGeom>
          </p:spPr>
        </p:pic>
      </p:grpSp>
      <p:sp>
        <p:nvSpPr>
          <p:cNvPr id="9" name="内容占位符 1"/>
          <p:cNvSpPr>
            <a:spLocks noGrp="1"/>
          </p:cNvSpPr>
          <p:nvPr>
            <p:ph idx="1"/>
          </p:nvPr>
        </p:nvSpPr>
        <p:spPr>
          <a:xfrm>
            <a:off x="304800" y="1333500"/>
            <a:ext cx="11548533" cy="4902200"/>
          </a:xfrm>
        </p:spPr>
        <p:txBody>
          <a:bodyPr/>
          <a:lstStyle/>
          <a:p>
            <a:r>
              <a:rPr lang="zh-CN" altLang="en-US" sz="2800" dirty="0" smtClean="0"/>
              <a:t>核心数据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95598</a:t>
            </a:r>
            <a:r>
              <a:rPr lang="zh-CN" altLang="en-US" sz="2400" dirty="0" smtClean="0"/>
              <a:t>工单信息</a:t>
            </a:r>
            <a:endParaRPr lang="en-US" altLang="zh-CN" sz="2400" dirty="0" smtClean="0"/>
          </a:p>
        </p:txBody>
      </p:sp>
      <p:pic>
        <p:nvPicPr>
          <p:cNvPr id="2050" name="Picture 2" descr="总体样本分布.png-13.7k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6" y="1333500"/>
            <a:ext cx="6993591" cy="469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2622" y="1864644"/>
            <a:ext cx="4909842" cy="4160062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4245431" y="1958983"/>
            <a:ext cx="7782076" cy="4036464"/>
            <a:chOff x="6684447" y="3161452"/>
            <a:chExt cx="5672880" cy="315717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84447" y="3161452"/>
              <a:ext cx="5672880" cy="3157179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 bwMode="gray">
            <a:xfrm>
              <a:off x="8862467" y="5183231"/>
              <a:ext cx="3185717" cy="84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zh-CN" altLang="en-US" sz="32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独立</a:t>
              </a:r>
              <a:r>
                <a:rPr lang="zh-CN" altLang="en-US" sz="3200" b="1" dirty="0" smtClean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建模</a:t>
              </a:r>
              <a:endParaRPr lang="en-US" altLang="zh-CN" sz="3200" b="1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0" hangingPunct="0">
                <a:buFontTx/>
                <a:buNone/>
              </a:pPr>
              <a:r>
                <a:rPr lang="zh-CN" altLang="en-US" sz="32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分别</a:t>
              </a:r>
              <a:r>
                <a:rPr lang="zh-CN" altLang="en-US" sz="3200" b="1" dirty="0" smtClean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预测</a:t>
              </a:r>
              <a:endParaRPr lang="zh-CN" altLang="en-US" sz="32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 bwMode="gray">
          <a:xfrm>
            <a:off x="1574384" y="1587856"/>
            <a:ext cx="499374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两点不同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是否是敏感用户的刻画角度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特征构造方式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429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完整性</a:t>
            </a:r>
            <a:endParaRPr lang="en-US" altLang="zh-CN" sz="2800" dirty="0" smtClean="0"/>
          </a:p>
          <a:p>
            <a:r>
              <a:rPr lang="zh-CN" altLang="en-US" sz="2800" dirty="0" smtClean="0"/>
              <a:t>有效性</a:t>
            </a:r>
            <a:endParaRPr lang="en-US" altLang="zh-CN" sz="2800" dirty="0" smtClean="0"/>
          </a:p>
          <a:p>
            <a:r>
              <a:rPr lang="zh-CN" altLang="en-US" sz="2800" dirty="0"/>
              <a:t>准确性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78974" y="219692"/>
            <a:ext cx="7184569" cy="646331"/>
          </a:xfrm>
        </p:spPr>
        <p:txBody>
          <a:bodyPr/>
          <a:lstStyle/>
          <a:p>
            <a:r>
              <a:rPr lang="zh-CN" altLang="en-US" sz="3600" dirty="0" smtClean="0"/>
              <a:t>数据使用</a:t>
            </a:r>
            <a:endParaRPr lang="zh-CN" altLang="en-US" sz="3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499" y="1333500"/>
            <a:ext cx="8200000" cy="468571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 bwMode="auto">
          <a:xfrm>
            <a:off x="2389499" y="1715910"/>
            <a:ext cx="8200000" cy="720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389499" y="4538133"/>
            <a:ext cx="8200000" cy="46166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95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974" y="219692"/>
            <a:ext cx="7184569" cy="646331"/>
          </a:xfrm>
        </p:spPr>
        <p:txBody>
          <a:bodyPr/>
          <a:lstStyle/>
          <a:p>
            <a:r>
              <a:rPr lang="zh-CN" altLang="en-US" sz="3600" dirty="0" smtClean="0"/>
              <a:t>预处理</a:t>
            </a:r>
            <a:endParaRPr lang="zh-CN" altLang="en-US" sz="3600" dirty="0"/>
          </a:p>
        </p:txBody>
      </p:sp>
      <p:sp>
        <p:nvSpPr>
          <p:cNvPr id="4" name="Freeform 56"/>
          <p:cNvSpPr>
            <a:spLocks/>
          </p:cNvSpPr>
          <p:nvPr/>
        </p:nvSpPr>
        <p:spPr bwMode="auto">
          <a:xfrm>
            <a:off x="1102216" y="1418218"/>
            <a:ext cx="4673917" cy="492359"/>
          </a:xfrm>
          <a:custGeom>
            <a:avLst/>
            <a:gdLst>
              <a:gd name="T0" fmla="*/ 2353 w 2385"/>
              <a:gd name="T1" fmla="*/ 0 h 425"/>
              <a:gd name="T2" fmla="*/ 0 w 2385"/>
              <a:gd name="T3" fmla="*/ 0 h 425"/>
              <a:gd name="T4" fmla="*/ 0 w 2385"/>
              <a:gd name="T5" fmla="*/ 425 h 425"/>
              <a:gd name="T6" fmla="*/ 2353 w 2385"/>
              <a:gd name="T7" fmla="*/ 425 h 425"/>
              <a:gd name="T8" fmla="*/ 2385 w 2385"/>
              <a:gd name="T9" fmla="*/ 393 h 425"/>
              <a:gd name="T10" fmla="*/ 2385 w 2385"/>
              <a:gd name="T11" fmla="*/ 32 h 425"/>
              <a:gd name="T12" fmla="*/ 2353 w 2385"/>
              <a:gd name="T13" fmla="*/ 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85" h="425">
                <a:moveTo>
                  <a:pt x="235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25"/>
                  <a:pt x="0" y="425"/>
                  <a:pt x="0" y="425"/>
                </a:cubicBezTo>
                <a:cubicBezTo>
                  <a:pt x="2353" y="425"/>
                  <a:pt x="2353" y="425"/>
                  <a:pt x="2353" y="425"/>
                </a:cubicBezTo>
                <a:cubicBezTo>
                  <a:pt x="2370" y="425"/>
                  <a:pt x="2385" y="411"/>
                  <a:pt x="2385" y="393"/>
                </a:cubicBezTo>
                <a:cubicBezTo>
                  <a:pt x="2385" y="32"/>
                  <a:pt x="2385" y="32"/>
                  <a:pt x="2385" y="32"/>
                </a:cubicBezTo>
                <a:cubicBezTo>
                  <a:pt x="2385" y="15"/>
                  <a:pt x="2370" y="0"/>
                  <a:pt x="235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02216" y="1433564"/>
            <a:ext cx="4676769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数据清洗</a:t>
            </a:r>
            <a:endParaRPr lang="zh-CN" altLang="en-US" sz="28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Freeform 56"/>
          <p:cNvSpPr>
            <a:spLocks/>
          </p:cNvSpPr>
          <p:nvPr/>
        </p:nvSpPr>
        <p:spPr bwMode="auto">
          <a:xfrm flipH="1">
            <a:off x="6563216" y="1418218"/>
            <a:ext cx="4673917" cy="492359"/>
          </a:xfrm>
          <a:custGeom>
            <a:avLst/>
            <a:gdLst>
              <a:gd name="T0" fmla="*/ 2353 w 2385"/>
              <a:gd name="T1" fmla="*/ 0 h 425"/>
              <a:gd name="T2" fmla="*/ 0 w 2385"/>
              <a:gd name="T3" fmla="*/ 0 h 425"/>
              <a:gd name="T4" fmla="*/ 0 w 2385"/>
              <a:gd name="T5" fmla="*/ 425 h 425"/>
              <a:gd name="T6" fmla="*/ 2353 w 2385"/>
              <a:gd name="T7" fmla="*/ 425 h 425"/>
              <a:gd name="T8" fmla="*/ 2385 w 2385"/>
              <a:gd name="T9" fmla="*/ 393 h 425"/>
              <a:gd name="T10" fmla="*/ 2385 w 2385"/>
              <a:gd name="T11" fmla="*/ 32 h 425"/>
              <a:gd name="T12" fmla="*/ 2353 w 2385"/>
              <a:gd name="T13" fmla="*/ 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85" h="425">
                <a:moveTo>
                  <a:pt x="235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25"/>
                  <a:pt x="0" y="425"/>
                  <a:pt x="0" y="425"/>
                </a:cubicBezTo>
                <a:cubicBezTo>
                  <a:pt x="2353" y="425"/>
                  <a:pt x="2353" y="425"/>
                  <a:pt x="2353" y="425"/>
                </a:cubicBezTo>
                <a:cubicBezTo>
                  <a:pt x="2370" y="425"/>
                  <a:pt x="2385" y="411"/>
                  <a:pt x="2385" y="393"/>
                </a:cubicBezTo>
                <a:cubicBezTo>
                  <a:pt x="2385" y="32"/>
                  <a:pt x="2385" y="32"/>
                  <a:pt x="2385" y="32"/>
                </a:cubicBezTo>
                <a:cubicBezTo>
                  <a:pt x="2385" y="15"/>
                  <a:pt x="2370" y="0"/>
                  <a:pt x="235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63216" y="1433564"/>
            <a:ext cx="4676769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文本处理</a:t>
            </a:r>
          </a:p>
        </p:txBody>
      </p:sp>
      <p:sp>
        <p:nvSpPr>
          <p:cNvPr id="8" name="文本框 92"/>
          <p:cNvSpPr txBox="1"/>
          <p:nvPr/>
        </p:nvSpPr>
        <p:spPr>
          <a:xfrm>
            <a:off x="1424796" y="2115477"/>
            <a:ext cx="4031630" cy="165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数据缺失</a:t>
            </a: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742950" lvl="1" indent="-285750">
              <a:lnSpc>
                <a:spcPct val="130000"/>
              </a:lnSpc>
              <a:buFont typeface="Wingdings" charset="2"/>
              <a:buChar char="p"/>
            </a:pP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无通话信息用户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3039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个</a:t>
            </a:r>
            <a:endParaRPr lang="en-US" altLang="zh-CN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742950" lvl="1" indent="-285750">
              <a:lnSpc>
                <a:spcPct val="130000"/>
              </a:lnSpc>
              <a:buFont typeface="Wingdings" charset="2"/>
              <a:buChar char="p"/>
            </a:pP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占比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0.2%</a:t>
            </a:r>
            <a:endParaRPr lang="en-US" altLang="zh-CN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lvl="1">
              <a:lnSpc>
                <a:spcPct val="130000"/>
              </a:lnSpc>
            </a:pPr>
            <a:endParaRPr lang="en-US" altLang="zh-CN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文本框 92"/>
          <p:cNvSpPr txBox="1"/>
          <p:nvPr/>
        </p:nvSpPr>
        <p:spPr>
          <a:xfrm>
            <a:off x="6884359" y="2115477"/>
            <a:ext cx="4352774" cy="165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分词</a:t>
            </a: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742950" lvl="1" indent="-285750">
              <a:lnSpc>
                <a:spcPct val="130000"/>
              </a:lnSpc>
              <a:buFont typeface="Wingdings" charset="2"/>
              <a:buChar char="p"/>
            </a:pPr>
            <a:r>
              <a:rPr lang="en-US" altLang="zh-CN" dirty="0" err="1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Jieba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分词</a:t>
            </a:r>
            <a:endParaRPr lang="en-US" altLang="zh-CN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742950" lvl="1" indent="-285750">
              <a:lnSpc>
                <a:spcPct val="130000"/>
              </a:lnSpc>
              <a:buFont typeface="Wingdings" charset="2"/>
              <a:buChar char="p"/>
            </a:pP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添加自定义词典</a:t>
            </a:r>
            <a:endParaRPr lang="en-US" altLang="zh-CN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742950" lvl="1" indent="-285750">
              <a:lnSpc>
                <a:spcPct val="130000"/>
              </a:lnSpc>
              <a:buFont typeface="Wingdings" charset="2"/>
              <a:buChar char="p"/>
            </a:pP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“户号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、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分时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、抄表示数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……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“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文本框 92"/>
          <p:cNvSpPr txBox="1"/>
          <p:nvPr/>
        </p:nvSpPr>
        <p:spPr>
          <a:xfrm>
            <a:off x="6884359" y="3928281"/>
            <a:ext cx="4807434" cy="165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en-US" altLang="zh-CN" sz="2400" b="1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Hash</a:t>
            </a:r>
            <a:r>
              <a:rPr lang="zh-CN" altLang="en-US" sz="2400" b="1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降维</a:t>
            </a: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742950" lvl="1" indent="-285750">
              <a:lnSpc>
                <a:spcPct val="130000"/>
              </a:lnSpc>
              <a:buFont typeface="Wingdings" charset="2"/>
              <a:buChar char="p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五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类数字</a:t>
            </a:r>
            <a:endParaRPr lang="en-US" altLang="zh-CN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742950" lvl="1" indent="-285750">
              <a:lnSpc>
                <a:spcPct val="130000"/>
              </a:lnSpc>
              <a:buFont typeface="Wingdings" charset="2"/>
              <a:buChar char="p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手机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号、户号、退订号、工单号、停电编号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1" name="Freeform 38"/>
          <p:cNvSpPr>
            <a:spLocks/>
          </p:cNvSpPr>
          <p:nvPr/>
        </p:nvSpPr>
        <p:spPr bwMode="auto">
          <a:xfrm>
            <a:off x="6140305" y="2037577"/>
            <a:ext cx="0" cy="3060000"/>
          </a:xfrm>
          <a:custGeom>
            <a:avLst/>
            <a:gdLst>
              <a:gd name="T0" fmla="*/ 37 w 37"/>
              <a:gd name="T1" fmla="*/ 1915 h 1915"/>
              <a:gd name="T2" fmla="*/ 0 w 37"/>
              <a:gd name="T3" fmla="*/ 1915 h 1915"/>
              <a:gd name="T4" fmla="*/ 0 w 37"/>
              <a:gd name="T5" fmla="*/ 0 h 1915"/>
              <a:gd name="T6" fmla="*/ 37 w 37"/>
              <a:gd name="T7" fmla="*/ 0 h 1915"/>
              <a:gd name="T8" fmla="*/ 37 w 37"/>
              <a:gd name="T9" fmla="*/ 1915 h 1915"/>
              <a:gd name="T10" fmla="*/ 37 w 37"/>
              <a:gd name="T11" fmla="*/ 1915 h 1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1915">
                <a:moveTo>
                  <a:pt x="37" y="1915"/>
                </a:moveTo>
                <a:lnTo>
                  <a:pt x="0" y="1915"/>
                </a:lnTo>
                <a:lnTo>
                  <a:pt x="0" y="0"/>
                </a:lnTo>
                <a:lnTo>
                  <a:pt x="37" y="0"/>
                </a:lnTo>
                <a:lnTo>
                  <a:pt x="37" y="1915"/>
                </a:lnTo>
                <a:lnTo>
                  <a:pt x="37" y="1915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92"/>
          <p:cNvSpPr txBox="1"/>
          <p:nvPr/>
        </p:nvSpPr>
        <p:spPr>
          <a:xfrm>
            <a:off x="1424796" y="3469721"/>
            <a:ext cx="4635536" cy="165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数据异常</a:t>
            </a: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742950" lvl="1" indent="-285750">
              <a:lnSpc>
                <a:spcPct val="130000"/>
              </a:lnSpc>
              <a:buFont typeface="Wingdings" charset="2"/>
              <a:buChar char="p"/>
            </a:pP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通话时间异常用户</a:t>
            </a:r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12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个</a:t>
            </a:r>
            <a:endParaRPr lang="en-US" altLang="zh-CN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marL="742950" lvl="1" indent="-285750">
              <a:lnSpc>
                <a:spcPct val="130000"/>
              </a:lnSpc>
              <a:buFont typeface="Wingdings" charset="2"/>
              <a:buChar char="p"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工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单开始时间大于工单结束时间</a:t>
            </a:r>
            <a:endParaRPr lang="en-US" altLang="zh-CN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lvl="1">
              <a:lnSpc>
                <a:spcPct val="130000"/>
              </a:lnSpc>
            </a:pPr>
            <a:endParaRPr lang="en-US" altLang="zh-CN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216" y="2037577"/>
            <a:ext cx="9284208" cy="20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974" y="219692"/>
            <a:ext cx="7184569" cy="646331"/>
          </a:xfrm>
        </p:spPr>
        <p:txBody>
          <a:bodyPr/>
          <a:lstStyle/>
          <a:p>
            <a:r>
              <a:rPr lang="zh-CN" altLang="en-US" sz="3600" dirty="0" smtClean="0"/>
              <a:t>特征工程</a:t>
            </a:r>
            <a:endParaRPr lang="zh-CN" altLang="en-US" sz="3600" dirty="0"/>
          </a:p>
        </p:txBody>
      </p:sp>
      <p:grpSp>
        <p:nvGrpSpPr>
          <p:cNvPr id="8" name="组合 7"/>
          <p:cNvGrpSpPr/>
          <p:nvPr/>
        </p:nvGrpSpPr>
        <p:grpSpPr>
          <a:xfrm>
            <a:off x="5276625" y="1865102"/>
            <a:ext cx="707403" cy="178728"/>
            <a:chOff x="4470269" y="1661160"/>
            <a:chExt cx="1290451" cy="262890"/>
          </a:xfrm>
        </p:grpSpPr>
        <p:cxnSp>
          <p:nvCxnSpPr>
            <p:cNvPr id="9" name="直接连接符 8"/>
            <p:cNvCxnSpPr/>
            <p:nvPr/>
          </p:nvCxnSpPr>
          <p:spPr>
            <a:xfrm flipH="1" flipV="1">
              <a:off x="5410200" y="1661160"/>
              <a:ext cx="350520" cy="2628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4470269" y="1663541"/>
              <a:ext cx="942312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5803367" y="2034515"/>
            <a:ext cx="817690" cy="714917"/>
            <a:chOff x="5525852" y="1879080"/>
            <a:chExt cx="1203960" cy="1051560"/>
          </a:xfrm>
          <a:solidFill>
            <a:schemeClr val="accent2">
              <a:lumMod val="75000"/>
            </a:schemeClr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5" name="六边形 14"/>
            <p:cNvSpPr/>
            <p:nvPr/>
          </p:nvSpPr>
          <p:spPr>
            <a:xfrm>
              <a:off x="5525852" y="1879080"/>
              <a:ext cx="1203960" cy="1051560"/>
            </a:xfrm>
            <a:prstGeom prst="hexagon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文本框 64"/>
            <p:cNvSpPr txBox="1"/>
            <p:nvPr/>
          </p:nvSpPr>
          <p:spPr>
            <a:xfrm>
              <a:off x="5686670" y="1989361"/>
              <a:ext cx="882326" cy="72772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24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2024297" y="1543921"/>
            <a:ext cx="3225646" cy="432050"/>
          </a:xfrm>
          <a:prstGeom prst="rect">
            <a:avLst/>
          </a:prstGeom>
        </p:spPr>
        <p:txBody>
          <a:bodyPr wrap="none" lIns="62112" tIns="31056" rIns="62112" bIns="31056">
            <a:spAutoFit/>
          </a:bodyPr>
          <a:lstStyle/>
          <a:p>
            <a:pPr algn="r"/>
            <a:r>
              <a:rPr lang="en-US" altLang="zh-CN" sz="24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95598</a:t>
            </a:r>
            <a:r>
              <a:rPr lang="zh-CN" altLang="en-US" sz="24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工单信息特征群</a:t>
            </a: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571405" y="2936405"/>
            <a:ext cx="1281625" cy="1082733"/>
            <a:chOff x="5927099" y="3207123"/>
            <a:chExt cx="1887055" cy="1592580"/>
          </a:xfrm>
          <a:solidFill>
            <a:schemeClr val="accent3">
              <a:lumMod val="75000"/>
            </a:schemeClr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2" name="六边形 41"/>
            <p:cNvSpPr/>
            <p:nvPr/>
          </p:nvSpPr>
          <p:spPr>
            <a:xfrm>
              <a:off x="5927099" y="3207123"/>
              <a:ext cx="1887055" cy="1592580"/>
            </a:xfrm>
            <a:prstGeom prst="hexagon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3" name="文本框 1"/>
            <p:cNvSpPr txBox="1"/>
            <p:nvPr/>
          </p:nvSpPr>
          <p:spPr>
            <a:xfrm>
              <a:off x="6291627" y="3451749"/>
              <a:ext cx="1157998" cy="113176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特征工程</a:t>
              </a:r>
              <a:endPara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228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974" y="219692"/>
            <a:ext cx="7184569" cy="646331"/>
          </a:xfrm>
        </p:spPr>
        <p:txBody>
          <a:bodyPr/>
          <a:lstStyle/>
          <a:p>
            <a:r>
              <a:rPr lang="zh-CN" altLang="en-US" sz="3600" dirty="0" smtClean="0"/>
              <a:t>特征工程</a:t>
            </a:r>
            <a:endParaRPr lang="zh-CN" altLang="en-US" sz="3600" dirty="0"/>
          </a:p>
        </p:txBody>
      </p:sp>
      <p:grpSp>
        <p:nvGrpSpPr>
          <p:cNvPr id="8" name="组合 7"/>
          <p:cNvGrpSpPr/>
          <p:nvPr/>
        </p:nvGrpSpPr>
        <p:grpSpPr>
          <a:xfrm>
            <a:off x="5276625" y="1865102"/>
            <a:ext cx="707403" cy="178728"/>
            <a:chOff x="4470269" y="1661160"/>
            <a:chExt cx="1290451" cy="262890"/>
          </a:xfrm>
        </p:grpSpPr>
        <p:cxnSp>
          <p:nvCxnSpPr>
            <p:cNvPr id="9" name="直接连接符 8"/>
            <p:cNvCxnSpPr/>
            <p:nvPr/>
          </p:nvCxnSpPr>
          <p:spPr>
            <a:xfrm flipH="1" flipV="1">
              <a:off x="5410200" y="1661160"/>
              <a:ext cx="350520" cy="2628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4470269" y="1663541"/>
              <a:ext cx="942312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5803367" y="2034515"/>
            <a:ext cx="817690" cy="714917"/>
            <a:chOff x="5525852" y="1879080"/>
            <a:chExt cx="1203960" cy="1051560"/>
          </a:xfrm>
          <a:solidFill>
            <a:schemeClr val="accent2">
              <a:lumMod val="75000"/>
            </a:schemeClr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5" name="六边形 14"/>
            <p:cNvSpPr/>
            <p:nvPr/>
          </p:nvSpPr>
          <p:spPr>
            <a:xfrm>
              <a:off x="5525852" y="1879080"/>
              <a:ext cx="1203960" cy="1051560"/>
            </a:xfrm>
            <a:prstGeom prst="hexagon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文本框 64"/>
            <p:cNvSpPr txBox="1"/>
            <p:nvPr/>
          </p:nvSpPr>
          <p:spPr>
            <a:xfrm>
              <a:off x="5686670" y="1989361"/>
              <a:ext cx="882326" cy="72772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24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2024297" y="1543921"/>
            <a:ext cx="3225646" cy="432050"/>
          </a:xfrm>
          <a:prstGeom prst="rect">
            <a:avLst/>
          </a:prstGeom>
        </p:spPr>
        <p:txBody>
          <a:bodyPr wrap="none" lIns="62112" tIns="31056" rIns="62112" bIns="31056">
            <a:spAutoFit/>
          </a:bodyPr>
          <a:lstStyle/>
          <a:p>
            <a:pPr algn="r"/>
            <a:r>
              <a:rPr lang="en-US" altLang="zh-CN" sz="24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95598</a:t>
            </a:r>
            <a:r>
              <a:rPr lang="zh-CN" altLang="en-US" sz="24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工单信息特征群</a:t>
            </a: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3015467" y="1926888"/>
            <a:ext cx="2234476" cy="395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112" tIns="31056" rIns="62112" bIns="3105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chemeClr val="bg2">
                    <a:lumMod val="10000"/>
                  </a:schemeClr>
                </a:solidFill>
                <a:sym typeface="微软雅黑" pitchFamily="34" charset="-122"/>
              </a:rPr>
              <a:t>类别特征</a:t>
            </a:r>
            <a:endParaRPr lang="zh-CN" altLang="en-US" sz="1800" b="1" dirty="0">
              <a:solidFill>
                <a:schemeClr val="bg2">
                  <a:lumMod val="10000"/>
                </a:schemeClr>
              </a:solidFill>
              <a:sym typeface="微软雅黑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571405" y="2936405"/>
            <a:ext cx="1281625" cy="1082733"/>
            <a:chOff x="5927099" y="3207123"/>
            <a:chExt cx="1887055" cy="1592580"/>
          </a:xfrm>
          <a:solidFill>
            <a:schemeClr val="accent3">
              <a:lumMod val="75000"/>
            </a:schemeClr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2" name="六边形 41"/>
            <p:cNvSpPr/>
            <p:nvPr/>
          </p:nvSpPr>
          <p:spPr>
            <a:xfrm>
              <a:off x="5927099" y="3207123"/>
              <a:ext cx="1887055" cy="1592580"/>
            </a:xfrm>
            <a:prstGeom prst="hexagon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3" name="文本框 1"/>
            <p:cNvSpPr txBox="1"/>
            <p:nvPr/>
          </p:nvSpPr>
          <p:spPr>
            <a:xfrm>
              <a:off x="6291627" y="3451749"/>
              <a:ext cx="1157998" cy="113176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特征工程</a:t>
              </a:r>
              <a:endPara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27" y="2404332"/>
            <a:ext cx="4542857" cy="400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574" y="2968986"/>
            <a:ext cx="2733333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8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974" y="219692"/>
            <a:ext cx="7184569" cy="646331"/>
          </a:xfrm>
        </p:spPr>
        <p:txBody>
          <a:bodyPr/>
          <a:lstStyle/>
          <a:p>
            <a:r>
              <a:rPr lang="zh-CN" altLang="en-US" sz="3600" dirty="0" smtClean="0"/>
              <a:t>特征工程</a:t>
            </a:r>
            <a:endParaRPr lang="zh-CN" altLang="en-US" sz="3600" dirty="0"/>
          </a:p>
        </p:txBody>
      </p:sp>
      <p:grpSp>
        <p:nvGrpSpPr>
          <p:cNvPr id="8" name="组合 7"/>
          <p:cNvGrpSpPr/>
          <p:nvPr/>
        </p:nvGrpSpPr>
        <p:grpSpPr>
          <a:xfrm>
            <a:off x="5276625" y="1865102"/>
            <a:ext cx="707403" cy="178728"/>
            <a:chOff x="4470269" y="1661160"/>
            <a:chExt cx="1290451" cy="262890"/>
          </a:xfrm>
        </p:grpSpPr>
        <p:cxnSp>
          <p:nvCxnSpPr>
            <p:cNvPr id="9" name="直接连接符 8"/>
            <p:cNvCxnSpPr/>
            <p:nvPr/>
          </p:nvCxnSpPr>
          <p:spPr>
            <a:xfrm flipH="1" flipV="1">
              <a:off x="5410200" y="1661160"/>
              <a:ext cx="350520" cy="2628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4470269" y="1663541"/>
              <a:ext cx="942312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5803367" y="2034515"/>
            <a:ext cx="817690" cy="714917"/>
            <a:chOff x="5525852" y="1879080"/>
            <a:chExt cx="1203960" cy="1051560"/>
          </a:xfrm>
          <a:solidFill>
            <a:schemeClr val="accent2">
              <a:lumMod val="75000"/>
            </a:schemeClr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5" name="六边形 14"/>
            <p:cNvSpPr/>
            <p:nvPr/>
          </p:nvSpPr>
          <p:spPr>
            <a:xfrm>
              <a:off x="5525852" y="1879080"/>
              <a:ext cx="1203960" cy="1051560"/>
            </a:xfrm>
            <a:prstGeom prst="hexagon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文本框 64"/>
            <p:cNvSpPr txBox="1"/>
            <p:nvPr/>
          </p:nvSpPr>
          <p:spPr>
            <a:xfrm>
              <a:off x="5686670" y="1989361"/>
              <a:ext cx="882326" cy="72772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24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2024297" y="1543921"/>
            <a:ext cx="3225646" cy="432050"/>
          </a:xfrm>
          <a:prstGeom prst="rect">
            <a:avLst/>
          </a:prstGeom>
        </p:spPr>
        <p:txBody>
          <a:bodyPr wrap="none" lIns="62112" tIns="31056" rIns="62112" bIns="31056">
            <a:spAutoFit/>
          </a:bodyPr>
          <a:lstStyle/>
          <a:p>
            <a:pPr algn="r"/>
            <a:r>
              <a:rPr lang="en-US" altLang="zh-CN" sz="24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95598</a:t>
            </a:r>
            <a:r>
              <a:rPr lang="zh-CN" altLang="en-US" sz="24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工单信息特征群</a:t>
            </a: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2975747" y="1926353"/>
            <a:ext cx="2234476" cy="727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112" tIns="31056" rIns="62112" bIns="3105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chemeClr val="bg2">
                    <a:lumMod val="10000"/>
                  </a:schemeClr>
                </a:solidFill>
                <a:sym typeface="微软雅黑" pitchFamily="34" charset="-122"/>
              </a:rPr>
              <a:t>类别特征</a:t>
            </a:r>
            <a:endParaRPr lang="en-US" altLang="zh-CN" sz="1800" b="1" dirty="0" smtClean="0">
              <a:solidFill>
                <a:schemeClr val="bg2">
                  <a:lumMod val="10000"/>
                </a:schemeClr>
              </a:solidFill>
              <a:sym typeface="微软雅黑" pitchFamily="34" charset="-122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chemeClr val="bg2">
                    <a:lumMod val="10000"/>
                  </a:schemeClr>
                </a:solidFill>
                <a:sym typeface="微软雅黑" pitchFamily="34" charset="-122"/>
              </a:rPr>
              <a:t>统计特征</a:t>
            </a:r>
            <a:endParaRPr lang="zh-CN" altLang="en-US" sz="1800" b="1" dirty="0">
              <a:solidFill>
                <a:schemeClr val="bg2">
                  <a:lumMod val="10000"/>
                </a:schemeClr>
              </a:solidFill>
              <a:sym typeface="微软雅黑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571405" y="2936405"/>
            <a:ext cx="1281625" cy="1082733"/>
            <a:chOff x="5927099" y="3207123"/>
            <a:chExt cx="1887055" cy="1592580"/>
          </a:xfrm>
          <a:solidFill>
            <a:schemeClr val="accent3">
              <a:lumMod val="75000"/>
            </a:schemeClr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2" name="六边形 41"/>
            <p:cNvSpPr/>
            <p:nvPr/>
          </p:nvSpPr>
          <p:spPr>
            <a:xfrm>
              <a:off x="5927099" y="3207123"/>
              <a:ext cx="1887055" cy="1592580"/>
            </a:xfrm>
            <a:prstGeom prst="hexagon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3" name="文本框 1"/>
            <p:cNvSpPr txBox="1"/>
            <p:nvPr/>
          </p:nvSpPr>
          <p:spPr>
            <a:xfrm>
              <a:off x="6291627" y="3451749"/>
              <a:ext cx="1157998" cy="113176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特征工程</a:t>
              </a:r>
              <a:endPara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72" y="2928976"/>
            <a:ext cx="5092453" cy="156564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046" y="1682803"/>
            <a:ext cx="1380952" cy="3619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2046" y="2225101"/>
            <a:ext cx="1780952" cy="3438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2998" y="2367396"/>
            <a:ext cx="1685714" cy="3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4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974" y="219692"/>
            <a:ext cx="7184569" cy="646331"/>
          </a:xfrm>
        </p:spPr>
        <p:txBody>
          <a:bodyPr/>
          <a:lstStyle/>
          <a:p>
            <a:r>
              <a:rPr lang="zh-CN" altLang="en-US" sz="3600" dirty="0" smtClean="0"/>
              <a:t>特征工程</a:t>
            </a:r>
            <a:endParaRPr lang="zh-CN" altLang="en-US" sz="3600" dirty="0"/>
          </a:p>
        </p:txBody>
      </p:sp>
      <p:grpSp>
        <p:nvGrpSpPr>
          <p:cNvPr id="8" name="组合 7"/>
          <p:cNvGrpSpPr/>
          <p:nvPr/>
        </p:nvGrpSpPr>
        <p:grpSpPr>
          <a:xfrm>
            <a:off x="5276625" y="1865102"/>
            <a:ext cx="707403" cy="178728"/>
            <a:chOff x="4470269" y="1661160"/>
            <a:chExt cx="1290451" cy="262890"/>
          </a:xfrm>
        </p:grpSpPr>
        <p:cxnSp>
          <p:nvCxnSpPr>
            <p:cNvPr id="9" name="直接连接符 8"/>
            <p:cNvCxnSpPr/>
            <p:nvPr/>
          </p:nvCxnSpPr>
          <p:spPr>
            <a:xfrm flipH="1" flipV="1">
              <a:off x="5410200" y="1661160"/>
              <a:ext cx="350520" cy="2628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4470269" y="1663541"/>
              <a:ext cx="942312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5803367" y="2034515"/>
            <a:ext cx="817690" cy="714917"/>
            <a:chOff x="5525852" y="1879080"/>
            <a:chExt cx="1203960" cy="1051560"/>
          </a:xfrm>
          <a:solidFill>
            <a:schemeClr val="accent2">
              <a:lumMod val="75000"/>
            </a:schemeClr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5" name="六边形 14"/>
            <p:cNvSpPr/>
            <p:nvPr/>
          </p:nvSpPr>
          <p:spPr>
            <a:xfrm>
              <a:off x="5525852" y="1879080"/>
              <a:ext cx="1203960" cy="1051560"/>
            </a:xfrm>
            <a:prstGeom prst="hexagon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文本框 64"/>
            <p:cNvSpPr txBox="1"/>
            <p:nvPr/>
          </p:nvSpPr>
          <p:spPr>
            <a:xfrm>
              <a:off x="5686670" y="1989361"/>
              <a:ext cx="882326" cy="72772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24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2024297" y="1543921"/>
            <a:ext cx="3225646" cy="432050"/>
          </a:xfrm>
          <a:prstGeom prst="rect">
            <a:avLst/>
          </a:prstGeom>
        </p:spPr>
        <p:txBody>
          <a:bodyPr wrap="none" lIns="62112" tIns="31056" rIns="62112" bIns="31056">
            <a:spAutoFit/>
          </a:bodyPr>
          <a:lstStyle/>
          <a:p>
            <a:pPr algn="r"/>
            <a:r>
              <a:rPr lang="en-US" altLang="zh-CN" sz="24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95598</a:t>
            </a:r>
            <a:r>
              <a:rPr lang="zh-CN" altLang="en-US" sz="24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工单信息特征群</a:t>
            </a: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3015467" y="1862141"/>
            <a:ext cx="2234476" cy="105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112" tIns="31056" rIns="62112" bIns="3105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chemeClr val="bg2">
                    <a:lumMod val="10000"/>
                  </a:schemeClr>
                </a:solidFill>
                <a:sym typeface="微软雅黑" pitchFamily="34" charset="-122"/>
              </a:rPr>
              <a:t>类别特征</a:t>
            </a:r>
            <a:endParaRPr lang="en-US" altLang="zh-CN" sz="1800" b="1" dirty="0" smtClean="0">
              <a:solidFill>
                <a:schemeClr val="bg2">
                  <a:lumMod val="10000"/>
                </a:schemeClr>
              </a:solidFill>
              <a:sym typeface="微软雅黑" pitchFamily="34" charset="-122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chemeClr val="bg2">
                    <a:lumMod val="10000"/>
                  </a:schemeClr>
                </a:solidFill>
                <a:sym typeface="微软雅黑" pitchFamily="34" charset="-122"/>
              </a:rPr>
              <a:t>统计特征</a:t>
            </a:r>
            <a:endParaRPr lang="en-US" altLang="zh-CN" sz="1800" b="1" dirty="0" smtClean="0">
              <a:solidFill>
                <a:schemeClr val="bg2">
                  <a:lumMod val="10000"/>
                </a:schemeClr>
              </a:solidFill>
              <a:sym typeface="微软雅黑" pitchFamily="34" charset="-122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chemeClr val="bg2">
                    <a:lumMod val="10000"/>
                  </a:schemeClr>
                </a:solidFill>
                <a:sym typeface="微软雅黑" pitchFamily="34" charset="-122"/>
              </a:rPr>
              <a:t>时间特征</a:t>
            </a:r>
            <a:endParaRPr lang="zh-CN" altLang="en-US" sz="1800" b="1" dirty="0">
              <a:solidFill>
                <a:schemeClr val="bg2">
                  <a:lumMod val="10000"/>
                </a:schemeClr>
              </a:solidFill>
              <a:sym typeface="微软雅黑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571405" y="2936405"/>
            <a:ext cx="1281625" cy="1082733"/>
            <a:chOff x="5927099" y="3207123"/>
            <a:chExt cx="1887055" cy="1592580"/>
          </a:xfrm>
          <a:solidFill>
            <a:schemeClr val="accent3">
              <a:lumMod val="75000"/>
            </a:schemeClr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2" name="六边形 41"/>
            <p:cNvSpPr/>
            <p:nvPr/>
          </p:nvSpPr>
          <p:spPr>
            <a:xfrm>
              <a:off x="5927099" y="3207123"/>
              <a:ext cx="1887055" cy="1592580"/>
            </a:xfrm>
            <a:prstGeom prst="hexagon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3" name="文本框 1"/>
            <p:cNvSpPr txBox="1"/>
            <p:nvPr/>
          </p:nvSpPr>
          <p:spPr>
            <a:xfrm>
              <a:off x="6291627" y="3451749"/>
              <a:ext cx="1157998" cy="113176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特征工程</a:t>
              </a:r>
              <a:endPara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098" name="Picture 2" descr="时间分布.png-110.5k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33" y="2867420"/>
            <a:ext cx="6581953" cy="341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077" y="1862141"/>
            <a:ext cx="4418210" cy="38984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543" y="1441175"/>
            <a:ext cx="1466667" cy="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2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974" y="219692"/>
            <a:ext cx="7184569" cy="646331"/>
          </a:xfrm>
        </p:spPr>
        <p:txBody>
          <a:bodyPr/>
          <a:lstStyle/>
          <a:p>
            <a:r>
              <a:rPr lang="zh-CN" altLang="en-US" sz="3600" dirty="0" smtClean="0"/>
              <a:t>特征工程</a:t>
            </a:r>
            <a:endParaRPr lang="zh-CN" altLang="en-US" sz="3600" dirty="0"/>
          </a:p>
        </p:txBody>
      </p:sp>
      <p:grpSp>
        <p:nvGrpSpPr>
          <p:cNvPr id="8" name="组合 7"/>
          <p:cNvGrpSpPr/>
          <p:nvPr/>
        </p:nvGrpSpPr>
        <p:grpSpPr>
          <a:xfrm>
            <a:off x="5276625" y="1865102"/>
            <a:ext cx="707403" cy="178728"/>
            <a:chOff x="4470269" y="1661160"/>
            <a:chExt cx="1290451" cy="262890"/>
          </a:xfrm>
        </p:grpSpPr>
        <p:cxnSp>
          <p:nvCxnSpPr>
            <p:cNvPr id="9" name="直接连接符 8"/>
            <p:cNvCxnSpPr/>
            <p:nvPr/>
          </p:nvCxnSpPr>
          <p:spPr>
            <a:xfrm flipH="1" flipV="1">
              <a:off x="5410200" y="1661160"/>
              <a:ext cx="350520" cy="2628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4470269" y="1663541"/>
              <a:ext cx="942312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5803367" y="2034515"/>
            <a:ext cx="817690" cy="714917"/>
            <a:chOff x="5525852" y="1879080"/>
            <a:chExt cx="1203960" cy="1051560"/>
          </a:xfrm>
          <a:solidFill>
            <a:schemeClr val="accent2">
              <a:lumMod val="75000"/>
            </a:schemeClr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5" name="六边形 14"/>
            <p:cNvSpPr/>
            <p:nvPr/>
          </p:nvSpPr>
          <p:spPr>
            <a:xfrm>
              <a:off x="5525852" y="1879080"/>
              <a:ext cx="1203960" cy="1051560"/>
            </a:xfrm>
            <a:prstGeom prst="hexagon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文本框 64"/>
            <p:cNvSpPr txBox="1"/>
            <p:nvPr/>
          </p:nvSpPr>
          <p:spPr>
            <a:xfrm>
              <a:off x="5686670" y="1989361"/>
              <a:ext cx="882326" cy="72772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24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2024297" y="1543921"/>
            <a:ext cx="3225646" cy="432050"/>
          </a:xfrm>
          <a:prstGeom prst="rect">
            <a:avLst/>
          </a:prstGeom>
        </p:spPr>
        <p:txBody>
          <a:bodyPr wrap="none" lIns="62112" tIns="31056" rIns="62112" bIns="31056">
            <a:spAutoFit/>
          </a:bodyPr>
          <a:lstStyle/>
          <a:p>
            <a:pPr algn="r"/>
            <a:r>
              <a:rPr lang="en-US" altLang="zh-CN" sz="24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95598</a:t>
            </a:r>
            <a:r>
              <a:rPr lang="zh-CN" altLang="en-US" sz="24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工单信息特征群</a:t>
            </a: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3015467" y="1881597"/>
            <a:ext cx="2234476" cy="13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112" tIns="31056" rIns="62112" bIns="3105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chemeClr val="bg2">
                    <a:lumMod val="10000"/>
                  </a:schemeClr>
                </a:solidFill>
                <a:sym typeface="微软雅黑" pitchFamily="34" charset="-122"/>
              </a:rPr>
              <a:t>类别特征</a:t>
            </a:r>
            <a:endParaRPr lang="en-US" altLang="zh-CN" sz="1800" b="1" dirty="0" smtClean="0">
              <a:solidFill>
                <a:schemeClr val="bg2">
                  <a:lumMod val="10000"/>
                </a:schemeClr>
              </a:solidFill>
              <a:sym typeface="微软雅黑" pitchFamily="34" charset="-122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chemeClr val="bg2">
                    <a:lumMod val="10000"/>
                  </a:schemeClr>
                </a:solidFill>
                <a:sym typeface="微软雅黑" pitchFamily="34" charset="-122"/>
              </a:rPr>
              <a:t>统计特征</a:t>
            </a:r>
            <a:endParaRPr lang="en-US" altLang="zh-CN" sz="1800" b="1" dirty="0" smtClean="0">
              <a:solidFill>
                <a:schemeClr val="bg2">
                  <a:lumMod val="10000"/>
                </a:schemeClr>
              </a:solidFill>
              <a:sym typeface="微软雅黑" pitchFamily="34" charset="-122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chemeClr val="bg2">
                    <a:lumMod val="10000"/>
                  </a:schemeClr>
                </a:solidFill>
                <a:sym typeface="微软雅黑" pitchFamily="34" charset="-122"/>
              </a:rPr>
              <a:t>时间特征</a:t>
            </a:r>
            <a:endParaRPr lang="en-US" altLang="zh-CN" sz="1800" b="1" dirty="0" smtClean="0">
              <a:solidFill>
                <a:schemeClr val="bg2">
                  <a:lumMod val="10000"/>
                </a:schemeClr>
              </a:solidFill>
              <a:sym typeface="微软雅黑" pitchFamily="34" charset="-122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chemeClr val="bg2">
                    <a:lumMod val="10000"/>
                  </a:schemeClr>
                </a:solidFill>
                <a:sym typeface="微软雅黑" pitchFamily="34" charset="-122"/>
              </a:rPr>
              <a:t>文本特征</a:t>
            </a:r>
            <a:endParaRPr lang="zh-CN" altLang="en-US" sz="1800" b="1" dirty="0">
              <a:solidFill>
                <a:schemeClr val="bg2">
                  <a:lumMod val="10000"/>
                </a:schemeClr>
              </a:solidFill>
              <a:sym typeface="微软雅黑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571405" y="2936405"/>
            <a:ext cx="1281625" cy="1082733"/>
            <a:chOff x="5927099" y="3207123"/>
            <a:chExt cx="1887055" cy="1592580"/>
          </a:xfrm>
          <a:solidFill>
            <a:schemeClr val="accent3">
              <a:lumMod val="75000"/>
            </a:schemeClr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2" name="六边形 41"/>
            <p:cNvSpPr/>
            <p:nvPr/>
          </p:nvSpPr>
          <p:spPr>
            <a:xfrm>
              <a:off x="5927099" y="3207123"/>
              <a:ext cx="1887055" cy="1592580"/>
            </a:xfrm>
            <a:prstGeom prst="hexagon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3" name="文本框 1"/>
            <p:cNvSpPr txBox="1"/>
            <p:nvPr/>
          </p:nvSpPr>
          <p:spPr>
            <a:xfrm>
              <a:off x="6291627" y="3451749"/>
              <a:ext cx="1157998" cy="113176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特征工程</a:t>
              </a:r>
              <a:endPara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4" y="4674446"/>
            <a:ext cx="6514286" cy="11619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 bwMode="gray">
          <a:xfrm>
            <a:off x="7462047" y="1509326"/>
            <a:ext cx="468931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342900" indent="-342900" eaLnBrk="0" hangingPunct="0">
              <a:buFontTx/>
              <a:buAutoNum type="arabicPeriod"/>
            </a:pPr>
            <a:r>
              <a:rPr lang="en-US" altLang="zh-CN" sz="2400" b="1" dirty="0" err="1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Tfidf</a:t>
            </a:r>
            <a:r>
              <a:rPr lang="en-US" altLang="zh-CN" sz="2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 +</a:t>
            </a:r>
            <a:r>
              <a:rPr lang="en-US" altLang="zh-CN" sz="2400" b="1" dirty="0" err="1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unigram+bigram</a:t>
            </a:r>
            <a:endParaRPr lang="en-US" altLang="zh-CN" sz="24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buFontTx/>
              <a:buAutoNum type="arabicPeriod"/>
            </a:pPr>
            <a:r>
              <a:rPr lang="zh-CN" altLang="en-US" sz="2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统计长度，用词数等等</a:t>
            </a:r>
            <a:endParaRPr lang="en-US" altLang="zh-CN" sz="24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buFontTx/>
              <a:buAutoNum type="arabicPeriod"/>
            </a:pPr>
            <a:r>
              <a:rPr lang="zh-CN" altLang="en-US" sz="2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【topic】</a:t>
            </a:r>
            <a:r>
              <a:rPr lang="zh-CN" altLang="en-US" sz="2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hash trick</a:t>
            </a:r>
            <a:endParaRPr lang="zh-CN" altLang="en-US" sz="24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74" y="4194411"/>
            <a:ext cx="1761905" cy="30476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047" y="2910349"/>
            <a:ext cx="2219048" cy="312380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4072" y="2921500"/>
            <a:ext cx="2285714" cy="3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7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974" y="219692"/>
            <a:ext cx="7184569" cy="646331"/>
          </a:xfrm>
        </p:spPr>
        <p:txBody>
          <a:bodyPr/>
          <a:lstStyle/>
          <a:p>
            <a:r>
              <a:rPr lang="zh-CN" altLang="en-US" sz="3600" dirty="0" smtClean="0"/>
              <a:t>特征工程</a:t>
            </a:r>
            <a:endParaRPr lang="zh-CN" altLang="en-US" sz="3600" dirty="0"/>
          </a:p>
        </p:txBody>
      </p:sp>
      <p:grpSp>
        <p:nvGrpSpPr>
          <p:cNvPr id="8" name="组合 7"/>
          <p:cNvGrpSpPr/>
          <p:nvPr/>
        </p:nvGrpSpPr>
        <p:grpSpPr>
          <a:xfrm>
            <a:off x="5276625" y="1865102"/>
            <a:ext cx="707403" cy="178728"/>
            <a:chOff x="4470269" y="1661160"/>
            <a:chExt cx="1290451" cy="262890"/>
          </a:xfrm>
        </p:grpSpPr>
        <p:cxnSp>
          <p:nvCxnSpPr>
            <p:cNvPr id="9" name="直接连接符 8"/>
            <p:cNvCxnSpPr/>
            <p:nvPr/>
          </p:nvCxnSpPr>
          <p:spPr>
            <a:xfrm flipH="1" flipV="1">
              <a:off x="5410200" y="1661160"/>
              <a:ext cx="350520" cy="2628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4470269" y="1663541"/>
              <a:ext cx="942312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5803367" y="2034515"/>
            <a:ext cx="817690" cy="714917"/>
            <a:chOff x="5525852" y="1879080"/>
            <a:chExt cx="1203960" cy="1051560"/>
          </a:xfrm>
          <a:solidFill>
            <a:schemeClr val="accent2">
              <a:lumMod val="75000"/>
            </a:schemeClr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5" name="六边形 14"/>
            <p:cNvSpPr/>
            <p:nvPr/>
          </p:nvSpPr>
          <p:spPr>
            <a:xfrm>
              <a:off x="5525852" y="1879080"/>
              <a:ext cx="1203960" cy="1051560"/>
            </a:xfrm>
            <a:prstGeom prst="hexagon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文本框 64"/>
            <p:cNvSpPr txBox="1"/>
            <p:nvPr/>
          </p:nvSpPr>
          <p:spPr>
            <a:xfrm>
              <a:off x="5686670" y="1989361"/>
              <a:ext cx="882326" cy="72772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24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2024297" y="1543921"/>
            <a:ext cx="3225646" cy="432050"/>
          </a:xfrm>
          <a:prstGeom prst="rect">
            <a:avLst/>
          </a:prstGeom>
        </p:spPr>
        <p:txBody>
          <a:bodyPr wrap="none" lIns="62112" tIns="31056" rIns="62112" bIns="31056">
            <a:spAutoFit/>
          </a:bodyPr>
          <a:lstStyle/>
          <a:p>
            <a:pPr algn="r"/>
            <a:r>
              <a:rPr lang="en-US" altLang="zh-CN" sz="24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95598</a:t>
            </a:r>
            <a:r>
              <a:rPr lang="zh-CN" altLang="en-US" sz="24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工单信息特征群</a:t>
            </a: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3015467" y="1871869"/>
            <a:ext cx="2234476" cy="172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112" tIns="31056" rIns="62112" bIns="3105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chemeClr val="bg2">
                    <a:lumMod val="10000"/>
                  </a:schemeClr>
                </a:solidFill>
                <a:sym typeface="微软雅黑" pitchFamily="34" charset="-122"/>
              </a:rPr>
              <a:t>类别特征</a:t>
            </a:r>
            <a:endParaRPr lang="en-US" altLang="zh-CN" sz="1800" b="1" dirty="0" smtClean="0">
              <a:solidFill>
                <a:schemeClr val="bg2">
                  <a:lumMod val="10000"/>
                </a:schemeClr>
              </a:solidFill>
              <a:sym typeface="微软雅黑" pitchFamily="34" charset="-122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chemeClr val="bg2">
                    <a:lumMod val="10000"/>
                  </a:schemeClr>
                </a:solidFill>
                <a:sym typeface="微软雅黑" pitchFamily="34" charset="-122"/>
              </a:rPr>
              <a:t>统计特征</a:t>
            </a:r>
            <a:endParaRPr lang="en-US" altLang="zh-CN" sz="1800" b="1" dirty="0" smtClean="0">
              <a:solidFill>
                <a:schemeClr val="bg2">
                  <a:lumMod val="10000"/>
                </a:schemeClr>
              </a:solidFill>
              <a:sym typeface="微软雅黑" pitchFamily="34" charset="-122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chemeClr val="bg2">
                    <a:lumMod val="10000"/>
                  </a:schemeClr>
                </a:solidFill>
                <a:sym typeface="微软雅黑" pitchFamily="34" charset="-122"/>
              </a:rPr>
              <a:t>时间特征</a:t>
            </a:r>
            <a:endParaRPr lang="en-US" altLang="zh-CN" sz="1800" b="1" dirty="0" smtClean="0">
              <a:solidFill>
                <a:schemeClr val="bg2">
                  <a:lumMod val="10000"/>
                </a:schemeClr>
              </a:solidFill>
              <a:sym typeface="微软雅黑" pitchFamily="34" charset="-122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chemeClr val="bg2">
                    <a:lumMod val="10000"/>
                  </a:schemeClr>
                </a:solidFill>
                <a:sym typeface="微软雅黑" pitchFamily="34" charset="-122"/>
              </a:rPr>
              <a:t>文本特征</a:t>
            </a:r>
            <a:endParaRPr lang="en-US" altLang="zh-CN" sz="1800" b="1" dirty="0" smtClean="0">
              <a:solidFill>
                <a:schemeClr val="bg2">
                  <a:lumMod val="10000"/>
                </a:schemeClr>
              </a:solidFill>
              <a:sym typeface="微软雅黑" pitchFamily="34" charset="-122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chemeClr val="bg2">
                    <a:lumMod val="10000"/>
                  </a:schemeClr>
                </a:solidFill>
                <a:sym typeface="微软雅黑" pitchFamily="34" charset="-122"/>
              </a:rPr>
              <a:t>排序特征</a:t>
            </a:r>
            <a:endParaRPr lang="zh-CN" altLang="en-US" sz="1800" b="1" dirty="0">
              <a:solidFill>
                <a:schemeClr val="bg2">
                  <a:lumMod val="10000"/>
                </a:schemeClr>
              </a:solidFill>
              <a:sym typeface="微软雅黑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571405" y="2936405"/>
            <a:ext cx="1281625" cy="1082733"/>
            <a:chOff x="5927099" y="3207123"/>
            <a:chExt cx="1887055" cy="1592580"/>
          </a:xfrm>
          <a:solidFill>
            <a:schemeClr val="accent3">
              <a:lumMod val="75000"/>
            </a:schemeClr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2" name="六边形 41"/>
            <p:cNvSpPr/>
            <p:nvPr/>
          </p:nvSpPr>
          <p:spPr>
            <a:xfrm>
              <a:off x="5927099" y="3207123"/>
              <a:ext cx="1887055" cy="1592580"/>
            </a:xfrm>
            <a:prstGeom prst="hexagon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3" name="文本框 1"/>
            <p:cNvSpPr txBox="1"/>
            <p:nvPr/>
          </p:nvSpPr>
          <p:spPr>
            <a:xfrm>
              <a:off x="6291627" y="3451749"/>
              <a:ext cx="1157998" cy="113176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特征工程</a:t>
              </a:r>
              <a:endPara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454" y="2275350"/>
            <a:ext cx="3885714" cy="25904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454" y="1896211"/>
            <a:ext cx="1019048" cy="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7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974" y="219692"/>
            <a:ext cx="7184569" cy="646331"/>
          </a:xfrm>
        </p:spPr>
        <p:txBody>
          <a:bodyPr/>
          <a:lstStyle/>
          <a:p>
            <a:r>
              <a:rPr lang="zh-CN" altLang="en-US" sz="3600" dirty="0" smtClean="0"/>
              <a:t>目录</a:t>
            </a:r>
            <a:endParaRPr lang="zh-CN" altLang="en-US" sz="36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3200" dirty="0" smtClean="0"/>
              <a:t>解决方案</a:t>
            </a:r>
            <a:endParaRPr lang="zh-CN" altLang="en-US" sz="32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z="3200" dirty="0"/>
              <a:t>赛</a:t>
            </a:r>
            <a:r>
              <a:rPr lang="zh-CN" altLang="en-US" sz="3200" dirty="0" smtClean="0"/>
              <a:t>题理解</a:t>
            </a:r>
            <a:endParaRPr lang="zh-CN" altLang="en-US" sz="32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sz="3200" dirty="0" smtClean="0"/>
              <a:t>团队介绍</a:t>
            </a:r>
            <a:endParaRPr lang="zh-CN" altLang="en-US" sz="32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3200" dirty="0" smtClean="0"/>
              <a:t>总结展望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1373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974" y="219692"/>
            <a:ext cx="7184569" cy="646331"/>
          </a:xfrm>
        </p:spPr>
        <p:txBody>
          <a:bodyPr/>
          <a:lstStyle/>
          <a:p>
            <a:r>
              <a:rPr lang="zh-CN" altLang="en-US" sz="3600" dirty="0" smtClean="0"/>
              <a:t>特征工程</a:t>
            </a:r>
            <a:endParaRPr lang="zh-CN" altLang="en-US" sz="3600" dirty="0"/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7608544" y="4027468"/>
            <a:ext cx="4156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5276625" y="1865102"/>
            <a:ext cx="707403" cy="178728"/>
            <a:chOff x="4470269" y="1661160"/>
            <a:chExt cx="1290451" cy="262890"/>
          </a:xfrm>
        </p:grpSpPr>
        <p:cxnSp>
          <p:nvCxnSpPr>
            <p:cNvPr id="9" name="直接连接符 8"/>
            <p:cNvCxnSpPr/>
            <p:nvPr/>
          </p:nvCxnSpPr>
          <p:spPr>
            <a:xfrm flipH="1" flipV="1">
              <a:off x="5410200" y="1661160"/>
              <a:ext cx="350520" cy="2628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4470269" y="1663541"/>
              <a:ext cx="942312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5803367" y="2034515"/>
            <a:ext cx="817690" cy="714917"/>
            <a:chOff x="5525852" y="1879080"/>
            <a:chExt cx="1203960" cy="1051560"/>
          </a:xfrm>
          <a:solidFill>
            <a:schemeClr val="accent2">
              <a:lumMod val="75000"/>
            </a:schemeClr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5" name="六边形 14"/>
            <p:cNvSpPr/>
            <p:nvPr/>
          </p:nvSpPr>
          <p:spPr>
            <a:xfrm>
              <a:off x="5525852" y="1879080"/>
              <a:ext cx="1203960" cy="1051560"/>
            </a:xfrm>
            <a:prstGeom prst="hexagon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文本框 64"/>
            <p:cNvSpPr txBox="1"/>
            <p:nvPr/>
          </p:nvSpPr>
          <p:spPr>
            <a:xfrm>
              <a:off x="5686670" y="1989361"/>
              <a:ext cx="882326" cy="72772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24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790855" y="3670011"/>
            <a:ext cx="817690" cy="714917"/>
            <a:chOff x="6842760" y="4008870"/>
            <a:chExt cx="1203960" cy="1051560"/>
          </a:xfrm>
          <a:solidFill>
            <a:schemeClr val="accent2">
              <a:lumMod val="75000"/>
            </a:schemeClr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8" name="六边形 17"/>
            <p:cNvSpPr/>
            <p:nvPr/>
          </p:nvSpPr>
          <p:spPr>
            <a:xfrm>
              <a:off x="6842760" y="4008870"/>
              <a:ext cx="1203960" cy="1051560"/>
            </a:xfrm>
            <a:prstGeom prst="hexagon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" name="文本框 67"/>
            <p:cNvSpPr txBox="1"/>
            <p:nvPr/>
          </p:nvSpPr>
          <p:spPr>
            <a:xfrm>
              <a:off x="6981635" y="4119151"/>
              <a:ext cx="926211" cy="78770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24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2024297" y="1543921"/>
            <a:ext cx="3225646" cy="432050"/>
          </a:xfrm>
          <a:prstGeom prst="rect">
            <a:avLst/>
          </a:prstGeom>
        </p:spPr>
        <p:txBody>
          <a:bodyPr wrap="none" lIns="62112" tIns="31056" rIns="62112" bIns="31056">
            <a:spAutoFit/>
          </a:bodyPr>
          <a:lstStyle/>
          <a:p>
            <a:pPr algn="r"/>
            <a:r>
              <a:rPr lang="en-US" altLang="zh-CN" sz="24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95598</a:t>
            </a:r>
            <a:r>
              <a:rPr lang="zh-CN" altLang="en-US" sz="24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工单信息特征群</a:t>
            </a: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3015467" y="1871866"/>
            <a:ext cx="2234476" cy="172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112" tIns="31056" rIns="62112" bIns="3105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chemeClr val="bg2">
                    <a:lumMod val="10000"/>
                  </a:schemeClr>
                </a:solidFill>
                <a:sym typeface="微软雅黑" pitchFamily="34" charset="-122"/>
              </a:rPr>
              <a:t>类别特征</a:t>
            </a:r>
            <a:endParaRPr lang="en-US" altLang="zh-CN" sz="1800" b="1" dirty="0" smtClean="0">
              <a:solidFill>
                <a:schemeClr val="bg2">
                  <a:lumMod val="10000"/>
                </a:schemeClr>
              </a:solidFill>
              <a:sym typeface="微软雅黑" pitchFamily="34" charset="-122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bg2">
                    <a:lumMod val="10000"/>
                  </a:schemeClr>
                </a:solidFill>
                <a:sym typeface="微软雅黑" pitchFamily="34" charset="-122"/>
              </a:rPr>
              <a:t>统计特征</a:t>
            </a:r>
            <a:endParaRPr lang="en-US" altLang="zh-CN" sz="1800" b="1" dirty="0">
              <a:solidFill>
                <a:schemeClr val="bg2">
                  <a:lumMod val="10000"/>
                </a:schemeClr>
              </a:solidFill>
              <a:sym typeface="微软雅黑" pitchFamily="34" charset="-122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bg2">
                    <a:lumMod val="10000"/>
                  </a:schemeClr>
                </a:solidFill>
                <a:sym typeface="微软雅黑" pitchFamily="34" charset="-122"/>
              </a:rPr>
              <a:t>时间特征</a:t>
            </a:r>
            <a:endParaRPr lang="en-US" altLang="zh-CN" sz="1800" b="1" dirty="0">
              <a:solidFill>
                <a:schemeClr val="bg2">
                  <a:lumMod val="10000"/>
                </a:schemeClr>
              </a:solidFill>
              <a:sym typeface="微软雅黑" pitchFamily="34" charset="-122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bg2">
                    <a:lumMod val="10000"/>
                  </a:schemeClr>
                </a:solidFill>
                <a:sym typeface="微软雅黑" pitchFamily="34" charset="-122"/>
              </a:rPr>
              <a:t>文本特征</a:t>
            </a:r>
            <a:endParaRPr lang="en-US" altLang="zh-CN" sz="1800" b="1" dirty="0">
              <a:solidFill>
                <a:schemeClr val="bg2">
                  <a:lumMod val="10000"/>
                </a:schemeClr>
              </a:solidFill>
              <a:sym typeface="微软雅黑" pitchFamily="34" charset="-122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chemeClr val="bg2">
                    <a:lumMod val="10000"/>
                  </a:schemeClr>
                </a:solidFill>
                <a:sym typeface="微软雅黑" pitchFamily="34" charset="-122"/>
              </a:rPr>
              <a:t>排序特征</a:t>
            </a:r>
          </a:p>
        </p:txBody>
      </p:sp>
      <p:sp>
        <p:nvSpPr>
          <p:cNvPr id="34" name="矩形 33"/>
          <p:cNvSpPr/>
          <p:nvPr/>
        </p:nvSpPr>
        <p:spPr>
          <a:xfrm>
            <a:off x="7968100" y="3724411"/>
            <a:ext cx="2895426" cy="432050"/>
          </a:xfrm>
          <a:prstGeom prst="rect">
            <a:avLst/>
          </a:prstGeom>
        </p:spPr>
        <p:txBody>
          <a:bodyPr wrap="none" lIns="62112" tIns="31056" rIns="62112" bIns="31056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客户通话信息特征群</a:t>
            </a: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571405" y="2936405"/>
            <a:ext cx="1281625" cy="1082733"/>
            <a:chOff x="5927099" y="3207123"/>
            <a:chExt cx="1887055" cy="1592580"/>
          </a:xfrm>
          <a:solidFill>
            <a:schemeClr val="accent3">
              <a:lumMod val="75000"/>
            </a:schemeClr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2" name="六边形 41"/>
            <p:cNvSpPr/>
            <p:nvPr/>
          </p:nvSpPr>
          <p:spPr>
            <a:xfrm>
              <a:off x="5927099" y="3207123"/>
              <a:ext cx="1887055" cy="1592580"/>
            </a:xfrm>
            <a:prstGeom prst="hexagon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3" name="文本框 1"/>
            <p:cNvSpPr txBox="1"/>
            <p:nvPr/>
          </p:nvSpPr>
          <p:spPr>
            <a:xfrm>
              <a:off x="6291627" y="3451749"/>
              <a:ext cx="1157998" cy="113176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特征工程</a:t>
              </a:r>
              <a:endPara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91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974" y="219692"/>
            <a:ext cx="7184569" cy="646331"/>
          </a:xfrm>
        </p:spPr>
        <p:txBody>
          <a:bodyPr/>
          <a:lstStyle/>
          <a:p>
            <a:r>
              <a:rPr lang="zh-CN" altLang="en-US" sz="3600" dirty="0" smtClean="0"/>
              <a:t>特征工程</a:t>
            </a:r>
            <a:endParaRPr lang="zh-CN" altLang="en-US" sz="3600" dirty="0"/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7608544" y="4027468"/>
            <a:ext cx="4156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5276625" y="1865102"/>
            <a:ext cx="707403" cy="178728"/>
            <a:chOff x="4470269" y="1661160"/>
            <a:chExt cx="1290451" cy="262890"/>
          </a:xfrm>
        </p:grpSpPr>
        <p:cxnSp>
          <p:nvCxnSpPr>
            <p:cNvPr id="9" name="直接连接符 8"/>
            <p:cNvCxnSpPr/>
            <p:nvPr/>
          </p:nvCxnSpPr>
          <p:spPr>
            <a:xfrm flipH="1" flipV="1">
              <a:off x="5410200" y="1661160"/>
              <a:ext cx="350520" cy="2628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4470269" y="1663541"/>
              <a:ext cx="942312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5803367" y="2034515"/>
            <a:ext cx="817690" cy="714917"/>
            <a:chOff x="5525852" y="1879080"/>
            <a:chExt cx="1203960" cy="1051560"/>
          </a:xfrm>
          <a:solidFill>
            <a:schemeClr val="accent2">
              <a:lumMod val="75000"/>
            </a:schemeClr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5" name="六边形 14"/>
            <p:cNvSpPr/>
            <p:nvPr/>
          </p:nvSpPr>
          <p:spPr>
            <a:xfrm>
              <a:off x="5525852" y="1879080"/>
              <a:ext cx="1203960" cy="1051560"/>
            </a:xfrm>
            <a:prstGeom prst="hexagon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文本框 64"/>
            <p:cNvSpPr txBox="1"/>
            <p:nvPr/>
          </p:nvSpPr>
          <p:spPr>
            <a:xfrm>
              <a:off x="5686670" y="1989361"/>
              <a:ext cx="882326" cy="72772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24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790855" y="3670011"/>
            <a:ext cx="817690" cy="714917"/>
            <a:chOff x="6842760" y="4008870"/>
            <a:chExt cx="1203960" cy="1051560"/>
          </a:xfrm>
          <a:solidFill>
            <a:schemeClr val="accent2">
              <a:lumMod val="75000"/>
            </a:schemeClr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8" name="六边形 17"/>
            <p:cNvSpPr/>
            <p:nvPr/>
          </p:nvSpPr>
          <p:spPr>
            <a:xfrm>
              <a:off x="6842760" y="4008870"/>
              <a:ext cx="1203960" cy="1051560"/>
            </a:xfrm>
            <a:prstGeom prst="hexagon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" name="文本框 67"/>
            <p:cNvSpPr txBox="1"/>
            <p:nvPr/>
          </p:nvSpPr>
          <p:spPr>
            <a:xfrm>
              <a:off x="6981635" y="4119151"/>
              <a:ext cx="926211" cy="78770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24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2024297" y="1543921"/>
            <a:ext cx="3225646" cy="432050"/>
          </a:xfrm>
          <a:prstGeom prst="rect">
            <a:avLst/>
          </a:prstGeom>
        </p:spPr>
        <p:txBody>
          <a:bodyPr wrap="none" lIns="62112" tIns="31056" rIns="62112" bIns="31056">
            <a:spAutoFit/>
          </a:bodyPr>
          <a:lstStyle/>
          <a:p>
            <a:pPr algn="r"/>
            <a:r>
              <a:rPr lang="en-US" altLang="zh-CN" sz="24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95598</a:t>
            </a:r>
            <a:r>
              <a:rPr lang="zh-CN" altLang="en-US" sz="24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工单信息特征群</a:t>
            </a: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3015467" y="1881597"/>
            <a:ext cx="2234476" cy="172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112" tIns="31056" rIns="62112" bIns="3105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chemeClr val="bg2">
                    <a:lumMod val="10000"/>
                  </a:schemeClr>
                </a:solidFill>
                <a:sym typeface="微软雅黑" pitchFamily="34" charset="-122"/>
              </a:rPr>
              <a:t>类别特征</a:t>
            </a:r>
            <a:endParaRPr lang="en-US" altLang="zh-CN" sz="1800" b="1" dirty="0" smtClean="0">
              <a:solidFill>
                <a:schemeClr val="bg2">
                  <a:lumMod val="10000"/>
                </a:schemeClr>
              </a:solidFill>
              <a:sym typeface="微软雅黑" pitchFamily="34" charset="-122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bg2">
                    <a:lumMod val="10000"/>
                  </a:schemeClr>
                </a:solidFill>
                <a:sym typeface="微软雅黑" pitchFamily="34" charset="-122"/>
              </a:rPr>
              <a:t>统计特征</a:t>
            </a:r>
            <a:endParaRPr lang="en-US" altLang="zh-CN" sz="1800" b="1" dirty="0">
              <a:solidFill>
                <a:schemeClr val="bg2">
                  <a:lumMod val="10000"/>
                </a:schemeClr>
              </a:solidFill>
              <a:sym typeface="微软雅黑" pitchFamily="34" charset="-122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bg2">
                    <a:lumMod val="10000"/>
                  </a:schemeClr>
                </a:solidFill>
                <a:sym typeface="微软雅黑" pitchFamily="34" charset="-122"/>
              </a:rPr>
              <a:t>时间特征</a:t>
            </a:r>
            <a:endParaRPr lang="en-US" altLang="zh-CN" sz="1800" b="1" dirty="0">
              <a:solidFill>
                <a:schemeClr val="bg2">
                  <a:lumMod val="10000"/>
                </a:schemeClr>
              </a:solidFill>
              <a:sym typeface="微软雅黑" pitchFamily="34" charset="-122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bg2">
                    <a:lumMod val="10000"/>
                  </a:schemeClr>
                </a:solidFill>
                <a:sym typeface="微软雅黑" pitchFamily="34" charset="-122"/>
              </a:rPr>
              <a:t>文本特征</a:t>
            </a:r>
            <a:endParaRPr lang="en-US" altLang="zh-CN" sz="1800" b="1" dirty="0">
              <a:solidFill>
                <a:schemeClr val="bg2">
                  <a:lumMod val="10000"/>
                </a:schemeClr>
              </a:solidFill>
              <a:sym typeface="微软雅黑" pitchFamily="34" charset="-122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chemeClr val="bg2">
                    <a:lumMod val="10000"/>
                  </a:schemeClr>
                </a:solidFill>
                <a:sym typeface="微软雅黑" pitchFamily="34" charset="-122"/>
              </a:rPr>
              <a:t>排序特征</a:t>
            </a:r>
          </a:p>
        </p:txBody>
      </p:sp>
      <p:sp>
        <p:nvSpPr>
          <p:cNvPr id="34" name="矩形 33"/>
          <p:cNvSpPr/>
          <p:nvPr/>
        </p:nvSpPr>
        <p:spPr>
          <a:xfrm>
            <a:off x="7948646" y="3724411"/>
            <a:ext cx="2895426" cy="432050"/>
          </a:xfrm>
          <a:prstGeom prst="rect">
            <a:avLst/>
          </a:prstGeom>
        </p:spPr>
        <p:txBody>
          <a:bodyPr wrap="none" lIns="62112" tIns="31056" rIns="62112" bIns="31056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客户通话信息特征群</a:t>
            </a: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7996709" y="4063675"/>
            <a:ext cx="1820990" cy="727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112" tIns="31056" rIns="62112" bIns="3105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chemeClr val="bg2">
                    <a:lumMod val="10000"/>
                  </a:schemeClr>
                </a:solidFill>
                <a:sym typeface="微软雅黑" pitchFamily="34" charset="-122"/>
              </a:rPr>
              <a:t>数值特征</a:t>
            </a:r>
            <a:endParaRPr lang="en-US" altLang="zh-CN" sz="1800" b="1" dirty="0" smtClean="0">
              <a:solidFill>
                <a:schemeClr val="bg2">
                  <a:lumMod val="10000"/>
                </a:schemeClr>
              </a:solidFill>
              <a:sym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bg2">
                    <a:lumMod val="10000"/>
                  </a:schemeClr>
                </a:solidFill>
                <a:sym typeface="微软雅黑" pitchFamily="34" charset="-122"/>
              </a:rPr>
              <a:t>统计特征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5571405" y="2936405"/>
            <a:ext cx="1281625" cy="1082733"/>
            <a:chOff x="5927099" y="3207123"/>
            <a:chExt cx="1887055" cy="1592580"/>
          </a:xfrm>
          <a:solidFill>
            <a:schemeClr val="accent3">
              <a:lumMod val="75000"/>
            </a:schemeClr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2" name="六边形 41"/>
            <p:cNvSpPr/>
            <p:nvPr/>
          </p:nvSpPr>
          <p:spPr>
            <a:xfrm>
              <a:off x="5927099" y="3207123"/>
              <a:ext cx="1887055" cy="1592580"/>
            </a:xfrm>
            <a:prstGeom prst="hexagon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3" name="文本框 1"/>
            <p:cNvSpPr txBox="1"/>
            <p:nvPr/>
          </p:nvSpPr>
          <p:spPr>
            <a:xfrm>
              <a:off x="6291627" y="3451749"/>
              <a:ext cx="1157998" cy="113176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特征工程</a:t>
              </a:r>
              <a:endPara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711" y="4471664"/>
            <a:ext cx="7976358" cy="17433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13" y="4113851"/>
            <a:ext cx="1066667" cy="3333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544" y="1169466"/>
            <a:ext cx="3932705" cy="331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2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974" y="219692"/>
            <a:ext cx="7184569" cy="646331"/>
          </a:xfrm>
        </p:spPr>
        <p:txBody>
          <a:bodyPr/>
          <a:lstStyle/>
          <a:p>
            <a:r>
              <a:rPr lang="zh-CN" altLang="en-US" sz="3600" dirty="0" smtClean="0"/>
              <a:t>特征工程</a:t>
            </a:r>
            <a:endParaRPr lang="zh-CN" altLang="en-US" sz="3600" dirty="0"/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7608544" y="4027468"/>
            <a:ext cx="4156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5276625" y="1865102"/>
            <a:ext cx="707403" cy="178728"/>
            <a:chOff x="4470269" y="1661160"/>
            <a:chExt cx="1290451" cy="262890"/>
          </a:xfrm>
        </p:grpSpPr>
        <p:cxnSp>
          <p:nvCxnSpPr>
            <p:cNvPr id="9" name="直接连接符 8"/>
            <p:cNvCxnSpPr/>
            <p:nvPr/>
          </p:nvCxnSpPr>
          <p:spPr>
            <a:xfrm flipH="1" flipV="1">
              <a:off x="5410200" y="1661160"/>
              <a:ext cx="350520" cy="2628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4470269" y="1663541"/>
              <a:ext cx="942312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5803367" y="2034515"/>
            <a:ext cx="817690" cy="714917"/>
            <a:chOff x="5525852" y="1879080"/>
            <a:chExt cx="1203960" cy="1051560"/>
          </a:xfrm>
          <a:solidFill>
            <a:schemeClr val="accent2">
              <a:lumMod val="75000"/>
            </a:schemeClr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5" name="六边形 14"/>
            <p:cNvSpPr/>
            <p:nvPr/>
          </p:nvSpPr>
          <p:spPr>
            <a:xfrm>
              <a:off x="5525852" y="1879080"/>
              <a:ext cx="1203960" cy="1051560"/>
            </a:xfrm>
            <a:prstGeom prst="hexagon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文本框 64"/>
            <p:cNvSpPr txBox="1"/>
            <p:nvPr/>
          </p:nvSpPr>
          <p:spPr>
            <a:xfrm>
              <a:off x="5686670" y="1989361"/>
              <a:ext cx="882326" cy="72772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24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790855" y="3670011"/>
            <a:ext cx="817690" cy="714917"/>
            <a:chOff x="6842760" y="4008870"/>
            <a:chExt cx="1203960" cy="1051560"/>
          </a:xfrm>
          <a:solidFill>
            <a:schemeClr val="accent2">
              <a:lumMod val="75000"/>
            </a:schemeClr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8" name="六边形 17"/>
            <p:cNvSpPr/>
            <p:nvPr/>
          </p:nvSpPr>
          <p:spPr>
            <a:xfrm>
              <a:off x="6842760" y="4008870"/>
              <a:ext cx="1203960" cy="1051560"/>
            </a:xfrm>
            <a:prstGeom prst="hexagon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" name="文本框 67"/>
            <p:cNvSpPr txBox="1"/>
            <p:nvPr/>
          </p:nvSpPr>
          <p:spPr>
            <a:xfrm>
              <a:off x="6981635" y="4119151"/>
              <a:ext cx="926211" cy="78770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24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2024297" y="1543921"/>
            <a:ext cx="3225646" cy="432050"/>
          </a:xfrm>
          <a:prstGeom prst="rect">
            <a:avLst/>
          </a:prstGeom>
        </p:spPr>
        <p:txBody>
          <a:bodyPr wrap="none" lIns="62112" tIns="31056" rIns="62112" bIns="31056">
            <a:spAutoFit/>
          </a:bodyPr>
          <a:lstStyle/>
          <a:p>
            <a:pPr algn="r"/>
            <a:r>
              <a:rPr lang="en-US" altLang="zh-CN" sz="24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95598</a:t>
            </a:r>
            <a:r>
              <a:rPr lang="zh-CN" altLang="en-US" sz="24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工单信息特征群</a:t>
            </a: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3015467" y="1871869"/>
            <a:ext cx="2234476" cy="172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112" tIns="31056" rIns="62112" bIns="3105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chemeClr val="bg2">
                    <a:lumMod val="10000"/>
                  </a:schemeClr>
                </a:solidFill>
                <a:sym typeface="微软雅黑" pitchFamily="34" charset="-122"/>
              </a:rPr>
              <a:t>类别特征</a:t>
            </a:r>
            <a:endParaRPr lang="en-US" altLang="zh-CN" sz="1800" b="1" dirty="0" smtClean="0">
              <a:solidFill>
                <a:schemeClr val="bg2">
                  <a:lumMod val="10000"/>
                </a:schemeClr>
              </a:solidFill>
              <a:sym typeface="微软雅黑" pitchFamily="34" charset="-122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bg2">
                    <a:lumMod val="10000"/>
                  </a:schemeClr>
                </a:solidFill>
                <a:sym typeface="微软雅黑" pitchFamily="34" charset="-122"/>
              </a:rPr>
              <a:t>统计特征</a:t>
            </a:r>
            <a:endParaRPr lang="en-US" altLang="zh-CN" sz="1800" b="1" dirty="0">
              <a:solidFill>
                <a:schemeClr val="bg2">
                  <a:lumMod val="10000"/>
                </a:schemeClr>
              </a:solidFill>
              <a:sym typeface="微软雅黑" pitchFamily="34" charset="-122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bg2">
                    <a:lumMod val="10000"/>
                  </a:schemeClr>
                </a:solidFill>
                <a:sym typeface="微软雅黑" pitchFamily="34" charset="-122"/>
              </a:rPr>
              <a:t>时间特征</a:t>
            </a:r>
            <a:endParaRPr lang="en-US" altLang="zh-CN" sz="1800" b="1" dirty="0">
              <a:solidFill>
                <a:schemeClr val="bg2">
                  <a:lumMod val="10000"/>
                </a:schemeClr>
              </a:solidFill>
              <a:sym typeface="微软雅黑" pitchFamily="34" charset="-122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bg2">
                    <a:lumMod val="10000"/>
                  </a:schemeClr>
                </a:solidFill>
                <a:sym typeface="微软雅黑" pitchFamily="34" charset="-122"/>
              </a:rPr>
              <a:t>文本特征</a:t>
            </a:r>
            <a:endParaRPr lang="en-US" altLang="zh-CN" sz="1800" b="1" dirty="0">
              <a:solidFill>
                <a:schemeClr val="bg2">
                  <a:lumMod val="10000"/>
                </a:schemeClr>
              </a:solidFill>
              <a:sym typeface="微软雅黑" pitchFamily="34" charset="-122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chemeClr val="bg2">
                    <a:lumMod val="10000"/>
                  </a:schemeClr>
                </a:solidFill>
                <a:sym typeface="微软雅黑" pitchFamily="34" charset="-122"/>
              </a:rPr>
              <a:t>排序特征</a:t>
            </a:r>
          </a:p>
        </p:txBody>
      </p:sp>
      <p:sp>
        <p:nvSpPr>
          <p:cNvPr id="34" name="矩形 33"/>
          <p:cNvSpPr/>
          <p:nvPr/>
        </p:nvSpPr>
        <p:spPr>
          <a:xfrm>
            <a:off x="7948649" y="3724411"/>
            <a:ext cx="2895426" cy="432050"/>
          </a:xfrm>
          <a:prstGeom prst="rect">
            <a:avLst/>
          </a:prstGeom>
        </p:spPr>
        <p:txBody>
          <a:bodyPr wrap="none" lIns="62112" tIns="31056" rIns="62112" bIns="31056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客户通话信息特征群</a:t>
            </a: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7996709" y="4063675"/>
            <a:ext cx="1820990" cy="727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112" tIns="31056" rIns="62112" bIns="3105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chemeClr val="bg2">
                    <a:lumMod val="10000"/>
                  </a:schemeClr>
                </a:solidFill>
                <a:sym typeface="微软雅黑" pitchFamily="34" charset="-122"/>
              </a:rPr>
              <a:t>数值特征</a:t>
            </a:r>
            <a:endParaRPr lang="en-US" altLang="zh-CN" sz="1800" b="1" dirty="0" smtClean="0">
              <a:solidFill>
                <a:schemeClr val="bg2">
                  <a:lumMod val="10000"/>
                </a:schemeClr>
              </a:solidFill>
              <a:sym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bg2">
                    <a:lumMod val="10000"/>
                  </a:schemeClr>
                </a:solidFill>
                <a:sym typeface="微软雅黑" pitchFamily="34" charset="-122"/>
              </a:rPr>
              <a:t>统计特征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5571405" y="2936405"/>
            <a:ext cx="1281625" cy="1082733"/>
            <a:chOff x="5927099" y="3207123"/>
            <a:chExt cx="1887055" cy="1592580"/>
          </a:xfrm>
          <a:solidFill>
            <a:schemeClr val="accent3">
              <a:lumMod val="75000"/>
            </a:schemeClr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2" name="六边形 41"/>
            <p:cNvSpPr/>
            <p:nvPr/>
          </p:nvSpPr>
          <p:spPr>
            <a:xfrm>
              <a:off x="5927099" y="3207123"/>
              <a:ext cx="1887055" cy="1592580"/>
            </a:xfrm>
            <a:prstGeom prst="hexagon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3" name="文本框 1"/>
            <p:cNvSpPr txBox="1"/>
            <p:nvPr/>
          </p:nvSpPr>
          <p:spPr>
            <a:xfrm>
              <a:off x="6291627" y="3451749"/>
              <a:ext cx="1157998" cy="113176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特征工程</a:t>
              </a:r>
              <a:endPara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 flipH="1">
            <a:off x="4400242" y="4028759"/>
            <a:ext cx="4156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4815890" y="3670011"/>
            <a:ext cx="817690" cy="714917"/>
            <a:chOff x="4206240" y="4008870"/>
            <a:chExt cx="1203960" cy="1051560"/>
          </a:xfrm>
          <a:solidFill>
            <a:schemeClr val="accent2">
              <a:lumMod val="75000"/>
            </a:schemeClr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5" name="六边形 24"/>
            <p:cNvSpPr/>
            <p:nvPr/>
          </p:nvSpPr>
          <p:spPr>
            <a:xfrm>
              <a:off x="4206240" y="4008870"/>
              <a:ext cx="1203960" cy="1051560"/>
            </a:xfrm>
            <a:prstGeom prst="hexagon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" name="文本框 70"/>
            <p:cNvSpPr txBox="1"/>
            <p:nvPr/>
          </p:nvSpPr>
          <p:spPr>
            <a:xfrm>
              <a:off x="4397859" y="4183708"/>
              <a:ext cx="820724" cy="78770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09</a:t>
              </a:r>
              <a:endParaRPr lang="zh-CN" altLang="en-US" sz="24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1473199" y="3724411"/>
            <a:ext cx="2895426" cy="432050"/>
          </a:xfrm>
          <a:prstGeom prst="rect">
            <a:avLst/>
          </a:prstGeom>
        </p:spPr>
        <p:txBody>
          <a:bodyPr wrap="none" lIns="62112" tIns="31056" rIns="62112" bIns="31056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应收电费信息特征群</a:t>
            </a:r>
            <a:endParaRPr lang="en-US" altLang="zh-CN" sz="2400" b="1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8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974" y="219692"/>
            <a:ext cx="7184569" cy="646331"/>
          </a:xfrm>
        </p:spPr>
        <p:txBody>
          <a:bodyPr/>
          <a:lstStyle/>
          <a:p>
            <a:r>
              <a:rPr lang="zh-CN" altLang="en-US" sz="3600" dirty="0" smtClean="0"/>
              <a:t>特征工程</a:t>
            </a:r>
            <a:endParaRPr lang="zh-CN" altLang="en-US" sz="3600" dirty="0"/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7608544" y="4027468"/>
            <a:ext cx="4156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5276625" y="1865102"/>
            <a:ext cx="707403" cy="178728"/>
            <a:chOff x="4470269" y="1661160"/>
            <a:chExt cx="1290451" cy="262890"/>
          </a:xfrm>
        </p:grpSpPr>
        <p:cxnSp>
          <p:nvCxnSpPr>
            <p:cNvPr id="9" name="直接连接符 8"/>
            <p:cNvCxnSpPr/>
            <p:nvPr/>
          </p:nvCxnSpPr>
          <p:spPr>
            <a:xfrm flipH="1" flipV="1">
              <a:off x="5410200" y="1661160"/>
              <a:ext cx="350520" cy="26289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4470269" y="1663541"/>
              <a:ext cx="942312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5803367" y="2034515"/>
            <a:ext cx="817690" cy="714917"/>
            <a:chOff x="5525852" y="1879080"/>
            <a:chExt cx="1203960" cy="1051560"/>
          </a:xfrm>
          <a:solidFill>
            <a:schemeClr val="accent2">
              <a:lumMod val="75000"/>
            </a:schemeClr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5" name="六边形 14"/>
            <p:cNvSpPr/>
            <p:nvPr/>
          </p:nvSpPr>
          <p:spPr>
            <a:xfrm>
              <a:off x="5525852" y="1879080"/>
              <a:ext cx="1203960" cy="1051560"/>
            </a:xfrm>
            <a:prstGeom prst="hexagon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文本框 64"/>
            <p:cNvSpPr txBox="1"/>
            <p:nvPr/>
          </p:nvSpPr>
          <p:spPr>
            <a:xfrm>
              <a:off x="5686670" y="1989361"/>
              <a:ext cx="882326" cy="72772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24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790855" y="3670011"/>
            <a:ext cx="817690" cy="714917"/>
            <a:chOff x="6842760" y="4008870"/>
            <a:chExt cx="1203960" cy="1051560"/>
          </a:xfrm>
          <a:solidFill>
            <a:schemeClr val="accent2">
              <a:lumMod val="75000"/>
            </a:schemeClr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8" name="六边形 17"/>
            <p:cNvSpPr/>
            <p:nvPr/>
          </p:nvSpPr>
          <p:spPr>
            <a:xfrm>
              <a:off x="6842760" y="4008870"/>
              <a:ext cx="1203960" cy="1051560"/>
            </a:xfrm>
            <a:prstGeom prst="hexagon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" name="文本框 67"/>
            <p:cNvSpPr txBox="1"/>
            <p:nvPr/>
          </p:nvSpPr>
          <p:spPr>
            <a:xfrm>
              <a:off x="6981635" y="4119151"/>
              <a:ext cx="926211" cy="78770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02</a:t>
              </a:r>
              <a:endParaRPr lang="zh-CN" altLang="en-US" sz="24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2024297" y="1543921"/>
            <a:ext cx="3225646" cy="432050"/>
          </a:xfrm>
          <a:prstGeom prst="rect">
            <a:avLst/>
          </a:prstGeom>
        </p:spPr>
        <p:txBody>
          <a:bodyPr wrap="none" lIns="62112" tIns="31056" rIns="62112" bIns="31056">
            <a:spAutoFit/>
          </a:bodyPr>
          <a:lstStyle/>
          <a:p>
            <a:pPr algn="r"/>
            <a:r>
              <a:rPr lang="en-US" altLang="zh-CN" sz="24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95598</a:t>
            </a:r>
            <a:r>
              <a:rPr lang="zh-CN" altLang="en-US" sz="24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工单信息特征群</a:t>
            </a: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3015467" y="1881597"/>
            <a:ext cx="2234476" cy="172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112" tIns="31056" rIns="62112" bIns="3105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chemeClr val="bg2">
                    <a:lumMod val="10000"/>
                  </a:schemeClr>
                </a:solidFill>
                <a:sym typeface="微软雅黑" pitchFamily="34" charset="-122"/>
              </a:rPr>
              <a:t>类别特征</a:t>
            </a:r>
            <a:endParaRPr lang="en-US" altLang="zh-CN" sz="1800" b="1" dirty="0" smtClean="0">
              <a:solidFill>
                <a:schemeClr val="bg2">
                  <a:lumMod val="10000"/>
                </a:schemeClr>
              </a:solidFill>
              <a:sym typeface="微软雅黑" pitchFamily="34" charset="-122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bg2">
                    <a:lumMod val="10000"/>
                  </a:schemeClr>
                </a:solidFill>
                <a:sym typeface="微软雅黑" pitchFamily="34" charset="-122"/>
              </a:rPr>
              <a:t>统计特征</a:t>
            </a:r>
            <a:endParaRPr lang="en-US" altLang="zh-CN" sz="1800" b="1" dirty="0">
              <a:solidFill>
                <a:schemeClr val="bg2">
                  <a:lumMod val="10000"/>
                </a:schemeClr>
              </a:solidFill>
              <a:sym typeface="微软雅黑" pitchFamily="34" charset="-122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bg2">
                    <a:lumMod val="10000"/>
                  </a:schemeClr>
                </a:solidFill>
                <a:sym typeface="微软雅黑" pitchFamily="34" charset="-122"/>
              </a:rPr>
              <a:t>时间特征</a:t>
            </a:r>
            <a:endParaRPr lang="en-US" altLang="zh-CN" sz="1800" b="1" dirty="0">
              <a:solidFill>
                <a:schemeClr val="bg2">
                  <a:lumMod val="10000"/>
                </a:schemeClr>
              </a:solidFill>
              <a:sym typeface="微软雅黑" pitchFamily="34" charset="-122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bg2">
                    <a:lumMod val="10000"/>
                  </a:schemeClr>
                </a:solidFill>
                <a:sym typeface="微软雅黑" pitchFamily="34" charset="-122"/>
              </a:rPr>
              <a:t>文本特征</a:t>
            </a:r>
            <a:endParaRPr lang="en-US" altLang="zh-CN" sz="1800" b="1" dirty="0">
              <a:solidFill>
                <a:schemeClr val="bg2">
                  <a:lumMod val="10000"/>
                </a:schemeClr>
              </a:solidFill>
              <a:sym typeface="微软雅黑" pitchFamily="34" charset="-122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chemeClr val="bg2">
                    <a:lumMod val="10000"/>
                  </a:schemeClr>
                </a:solidFill>
                <a:sym typeface="微软雅黑" pitchFamily="34" charset="-122"/>
              </a:rPr>
              <a:t>排序特征</a:t>
            </a:r>
          </a:p>
        </p:txBody>
      </p:sp>
      <p:sp>
        <p:nvSpPr>
          <p:cNvPr id="34" name="矩形 33"/>
          <p:cNvSpPr/>
          <p:nvPr/>
        </p:nvSpPr>
        <p:spPr>
          <a:xfrm>
            <a:off x="7944147" y="3724411"/>
            <a:ext cx="2895426" cy="432050"/>
          </a:xfrm>
          <a:prstGeom prst="rect">
            <a:avLst/>
          </a:prstGeom>
        </p:spPr>
        <p:txBody>
          <a:bodyPr wrap="none" lIns="62112" tIns="31056" rIns="62112" bIns="31056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客户通话信息特征群</a:t>
            </a: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7996709" y="4063675"/>
            <a:ext cx="1820990" cy="395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112" tIns="31056" rIns="62112" bIns="3105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chemeClr val="bg2">
                    <a:lumMod val="10000"/>
                  </a:schemeClr>
                </a:solidFill>
                <a:sym typeface="微软雅黑" pitchFamily="34" charset="-122"/>
              </a:rPr>
              <a:t>数值特征</a:t>
            </a:r>
            <a:endParaRPr lang="zh-CN" altLang="en-US" sz="1800" b="1" dirty="0">
              <a:solidFill>
                <a:schemeClr val="bg2">
                  <a:lumMod val="10000"/>
                </a:schemeClr>
              </a:solidFill>
              <a:sym typeface="微软雅黑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571405" y="2936405"/>
            <a:ext cx="1281625" cy="1082733"/>
            <a:chOff x="5927099" y="3207123"/>
            <a:chExt cx="1887055" cy="1592580"/>
          </a:xfrm>
          <a:solidFill>
            <a:schemeClr val="accent3">
              <a:lumMod val="75000"/>
            </a:schemeClr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2" name="六边形 41"/>
            <p:cNvSpPr/>
            <p:nvPr/>
          </p:nvSpPr>
          <p:spPr>
            <a:xfrm>
              <a:off x="5927099" y="3207123"/>
              <a:ext cx="1887055" cy="1592580"/>
            </a:xfrm>
            <a:prstGeom prst="hexagon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3" name="文本框 1"/>
            <p:cNvSpPr txBox="1"/>
            <p:nvPr/>
          </p:nvSpPr>
          <p:spPr>
            <a:xfrm>
              <a:off x="6291627" y="3451749"/>
              <a:ext cx="1157998" cy="113176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特征工程</a:t>
              </a:r>
              <a:endPara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 flipH="1">
            <a:off x="4400242" y="4028759"/>
            <a:ext cx="41565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4815890" y="3670011"/>
            <a:ext cx="817690" cy="714917"/>
            <a:chOff x="4206240" y="4008870"/>
            <a:chExt cx="1203960" cy="1051560"/>
          </a:xfrm>
          <a:solidFill>
            <a:schemeClr val="accent2">
              <a:lumMod val="75000"/>
            </a:schemeClr>
          </a:solidFill>
          <a:effectLst>
            <a:outerShdw blurRad="1016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5" name="六边形 24"/>
            <p:cNvSpPr/>
            <p:nvPr/>
          </p:nvSpPr>
          <p:spPr>
            <a:xfrm>
              <a:off x="4206240" y="4008870"/>
              <a:ext cx="1203960" cy="1051560"/>
            </a:xfrm>
            <a:prstGeom prst="hexagon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" name="文本框 70"/>
            <p:cNvSpPr txBox="1"/>
            <p:nvPr/>
          </p:nvSpPr>
          <p:spPr>
            <a:xfrm>
              <a:off x="4397859" y="4183708"/>
              <a:ext cx="820724" cy="78770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09</a:t>
              </a:r>
              <a:endParaRPr lang="zh-CN" altLang="en-US" sz="2400" baseline="-3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1473199" y="3724411"/>
            <a:ext cx="2895426" cy="432050"/>
          </a:xfrm>
          <a:prstGeom prst="rect">
            <a:avLst/>
          </a:prstGeom>
        </p:spPr>
        <p:txBody>
          <a:bodyPr wrap="none" lIns="62112" tIns="31056" rIns="62112" bIns="31056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应收电费信息特征群</a:t>
            </a:r>
            <a:endParaRPr lang="en-US" altLang="zh-CN" sz="2400" b="1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47"/>
          <p:cNvSpPr>
            <a:spLocks noChangeArrowheads="1"/>
          </p:cNvSpPr>
          <p:nvPr/>
        </p:nvSpPr>
        <p:spPr bwMode="auto">
          <a:xfrm>
            <a:off x="2636196" y="4028759"/>
            <a:ext cx="1707621" cy="105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112" tIns="31056" rIns="62112" bIns="3105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chemeClr val="tx2">
                    <a:lumMod val="50000"/>
                  </a:schemeClr>
                </a:solidFill>
                <a:sym typeface="微软雅黑" pitchFamily="34" charset="-122"/>
              </a:rPr>
              <a:t>二值特征</a:t>
            </a:r>
            <a:endParaRPr lang="en-US" altLang="zh-CN" sz="1800" b="1" dirty="0" smtClean="0">
              <a:solidFill>
                <a:schemeClr val="tx2">
                  <a:lumMod val="50000"/>
                </a:schemeClr>
              </a:solidFill>
              <a:sym typeface="微软雅黑" pitchFamily="34" charset="-122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 smtClean="0">
                <a:solidFill>
                  <a:schemeClr val="tx2">
                    <a:lumMod val="50000"/>
                  </a:schemeClr>
                </a:solidFill>
                <a:sym typeface="微软雅黑" pitchFamily="34" charset="-122"/>
              </a:rPr>
              <a:t>统计特征</a:t>
            </a:r>
            <a:endParaRPr lang="en-US" altLang="zh-CN" sz="1800" b="1" dirty="0" smtClean="0">
              <a:solidFill>
                <a:schemeClr val="tx2">
                  <a:lumMod val="50000"/>
                </a:schemeClr>
              </a:solidFill>
              <a:sym typeface="微软雅黑" pitchFamily="34" charset="-122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tx2">
                    <a:lumMod val="50000"/>
                  </a:schemeClr>
                </a:solidFill>
                <a:sym typeface="微软雅黑" pitchFamily="34" charset="-122"/>
              </a:rPr>
              <a:t>交叉</a:t>
            </a:r>
            <a:r>
              <a:rPr lang="zh-CN" altLang="en-US" sz="1800" b="1" dirty="0" smtClean="0">
                <a:solidFill>
                  <a:schemeClr val="tx2">
                    <a:lumMod val="50000"/>
                  </a:schemeClr>
                </a:solidFill>
                <a:sym typeface="微软雅黑" pitchFamily="34" charset="-122"/>
              </a:rPr>
              <a:t>特征</a:t>
            </a:r>
            <a:endParaRPr lang="zh-CN" altLang="en-US" sz="1800" b="1" dirty="0">
              <a:solidFill>
                <a:schemeClr val="tx2">
                  <a:lumMod val="50000"/>
                </a:schemeClr>
              </a:solidFill>
              <a:sym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457" y="2450640"/>
            <a:ext cx="4600235" cy="312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974" y="219692"/>
            <a:ext cx="7184569" cy="646331"/>
          </a:xfrm>
        </p:spPr>
        <p:txBody>
          <a:bodyPr/>
          <a:lstStyle/>
          <a:p>
            <a:r>
              <a:rPr lang="zh-CN" altLang="en-US" sz="3600" dirty="0" smtClean="0"/>
              <a:t>特征选择</a:t>
            </a:r>
            <a:endParaRPr lang="zh-CN" altLang="en-US" sz="3600" dirty="0"/>
          </a:p>
        </p:txBody>
      </p:sp>
      <p:grpSp>
        <p:nvGrpSpPr>
          <p:cNvPr id="4" name="组合 3"/>
          <p:cNvGrpSpPr/>
          <p:nvPr/>
        </p:nvGrpSpPr>
        <p:grpSpPr>
          <a:xfrm>
            <a:off x="725487" y="2659807"/>
            <a:ext cx="4542988" cy="2878678"/>
            <a:chOff x="5549106" y="2079645"/>
            <a:chExt cx="4542988" cy="2878678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25" r="1667" b="12883"/>
            <a:stretch/>
          </p:blipFill>
          <p:spPr bwMode="auto">
            <a:xfrm>
              <a:off x="5802313" y="2079645"/>
              <a:ext cx="4289781" cy="270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1"/>
            <p:cNvSpPr txBox="1"/>
            <p:nvPr/>
          </p:nvSpPr>
          <p:spPr>
            <a:xfrm>
              <a:off x="6688054" y="4588991"/>
              <a:ext cx="291611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特征数量</a:t>
              </a:r>
              <a:endPara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Box 9"/>
            <p:cNvSpPr txBox="1"/>
            <p:nvPr/>
          </p:nvSpPr>
          <p:spPr>
            <a:xfrm>
              <a:off x="5549106" y="2659807"/>
              <a:ext cx="439739" cy="17543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预测效果</a:t>
              </a:r>
              <a:endPara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94"/>
          <p:cNvSpPr txBox="1"/>
          <p:nvPr/>
        </p:nvSpPr>
        <p:spPr>
          <a:xfrm>
            <a:off x="1636920" y="1723310"/>
            <a:ext cx="33544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8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特征越多越好吗</a:t>
            </a:r>
            <a:r>
              <a:rPr lang="zh-CN" altLang="en-US" sz="36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？</a:t>
            </a:r>
            <a:endParaRPr lang="en-US" altLang="zh-CN" sz="28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" name="文本框 82"/>
          <p:cNvSpPr txBox="1"/>
          <p:nvPr/>
        </p:nvSpPr>
        <p:spPr>
          <a:xfrm>
            <a:off x="11198473" y="710597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时间</a:t>
            </a:r>
          </a:p>
        </p:txBody>
      </p:sp>
      <p:sp>
        <p:nvSpPr>
          <p:cNvPr id="20" name="文本框 82"/>
          <p:cNvSpPr txBox="1"/>
          <p:nvPr/>
        </p:nvSpPr>
        <p:spPr>
          <a:xfrm>
            <a:off x="9294305" y="710597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位置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23" name="文本框 83"/>
          <p:cNvSpPr txBox="1"/>
          <p:nvPr/>
        </p:nvSpPr>
        <p:spPr>
          <a:xfrm>
            <a:off x="11349823" y="6222695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10x107=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1070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24" name="文本框 83"/>
          <p:cNvSpPr txBox="1"/>
          <p:nvPr/>
        </p:nvSpPr>
        <p:spPr>
          <a:xfrm>
            <a:off x="10758593" y="7567642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6x24+7+5=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156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25" name="文本框 83"/>
          <p:cNvSpPr txBox="1"/>
          <p:nvPr/>
        </p:nvSpPr>
        <p:spPr>
          <a:xfrm>
            <a:off x="9204079" y="7588249"/>
            <a:ext cx="145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9+3+2+108=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122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26" name="文本框 82"/>
          <p:cNvSpPr txBox="1"/>
          <p:nvPr/>
        </p:nvSpPr>
        <p:spPr>
          <a:xfrm>
            <a:off x="7507052" y="5066654"/>
            <a:ext cx="1648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维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度爆炸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775" y="4550849"/>
            <a:ext cx="423471" cy="423471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7228151" y="3016284"/>
            <a:ext cx="414516" cy="414516"/>
            <a:chOff x="5181486" y="4265651"/>
            <a:chExt cx="414516" cy="414516"/>
          </a:xfrm>
        </p:grpSpPr>
        <p:sp>
          <p:nvSpPr>
            <p:cNvPr id="29" name="椭圆 28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20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chemeClr val="bg1"/>
            </a:solidFill>
          </p:grpSpPr>
          <p:sp>
            <p:nvSpPr>
              <p:cNvPr id="31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Freeform 333"/>
              <p:cNvSpPr>
                <a:spLocks/>
              </p:cNvSpPr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Freeform 334"/>
              <p:cNvSpPr>
                <a:spLocks/>
              </p:cNvSpPr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Freeform 335"/>
              <p:cNvSpPr>
                <a:spLocks/>
              </p:cNvSpPr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10226398" y="3010112"/>
            <a:ext cx="414516" cy="414516"/>
            <a:chOff x="4626437" y="4265651"/>
            <a:chExt cx="414516" cy="414516"/>
          </a:xfrm>
        </p:grpSpPr>
        <p:sp>
          <p:nvSpPr>
            <p:cNvPr id="41" name="椭圆 40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chemeClr val="accent3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2000">
                <a:solidFill>
                  <a:schemeClr val="bg1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chemeClr val="bg1"/>
            </a:solidFill>
          </p:grpSpPr>
          <p:sp>
            <p:nvSpPr>
              <p:cNvPr id="43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Freeform 228"/>
              <p:cNvSpPr>
                <a:spLocks/>
              </p:cNvSpPr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Freeform 229"/>
              <p:cNvSpPr>
                <a:spLocks/>
              </p:cNvSpPr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Freeform 230"/>
              <p:cNvSpPr>
                <a:spLocks/>
              </p:cNvSpPr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Freeform 231"/>
              <p:cNvSpPr>
                <a:spLocks/>
              </p:cNvSpPr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Freeform 232"/>
              <p:cNvSpPr>
                <a:spLocks/>
              </p:cNvSpPr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Freeform 233"/>
              <p:cNvSpPr>
                <a:spLocks/>
              </p:cNvSpPr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0" name="Content Placeholder 2"/>
          <p:cNvSpPr txBox="1">
            <a:spLocks/>
          </p:cNvSpPr>
          <p:nvPr/>
        </p:nvSpPr>
        <p:spPr>
          <a:xfrm>
            <a:off x="7636996" y="3010112"/>
            <a:ext cx="1975380" cy="4320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19596</a:t>
            </a:r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维</a:t>
            </a:r>
            <a:endParaRPr lang="en-US" altLang="zh-CN" sz="2800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10784438" y="3000860"/>
            <a:ext cx="1975380" cy="4320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85</a:t>
            </a:r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维</a:t>
            </a:r>
            <a:endParaRPr lang="en-US" altLang="zh-CN" sz="2800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7580061" y="2316856"/>
            <a:ext cx="2343701" cy="4320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文本特征</a:t>
            </a:r>
            <a:endParaRPr lang="en-US" altLang="zh-CN" sz="2800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10416117" y="2305428"/>
            <a:ext cx="2343701" cy="4320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特征</a:t>
            </a:r>
            <a:endParaRPr lang="en-US" altLang="zh-CN" sz="2800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7228151" y="3775083"/>
            <a:ext cx="414516" cy="414516"/>
            <a:chOff x="5181486" y="4265651"/>
            <a:chExt cx="414516" cy="414516"/>
          </a:xfrm>
        </p:grpSpPr>
        <p:sp>
          <p:nvSpPr>
            <p:cNvPr id="57" name="椭圆 56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chemeClr val="accent4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20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chemeClr val="bg1"/>
            </a:solidFill>
          </p:grpSpPr>
          <p:sp>
            <p:nvSpPr>
              <p:cNvPr id="59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Freeform 333"/>
              <p:cNvSpPr>
                <a:spLocks/>
              </p:cNvSpPr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Freeform 334"/>
              <p:cNvSpPr>
                <a:spLocks/>
              </p:cNvSpPr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Freeform 335"/>
              <p:cNvSpPr>
                <a:spLocks/>
              </p:cNvSpPr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10226398" y="3768911"/>
            <a:ext cx="414516" cy="414516"/>
            <a:chOff x="4626437" y="4265651"/>
            <a:chExt cx="414516" cy="414516"/>
          </a:xfrm>
        </p:grpSpPr>
        <p:sp>
          <p:nvSpPr>
            <p:cNvPr id="69" name="椭圆 68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chemeClr val="accent3"/>
            </a:solidFill>
            <a:ln w="2540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2000">
                <a:solidFill>
                  <a:schemeClr val="bg1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chemeClr val="bg1"/>
            </a:solidFill>
          </p:grpSpPr>
          <p:sp>
            <p:nvSpPr>
              <p:cNvPr id="71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Freeform 228"/>
              <p:cNvSpPr>
                <a:spLocks/>
              </p:cNvSpPr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Freeform 229"/>
              <p:cNvSpPr>
                <a:spLocks/>
              </p:cNvSpPr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Freeform 230"/>
              <p:cNvSpPr>
                <a:spLocks/>
              </p:cNvSpPr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Freeform 231"/>
              <p:cNvSpPr>
                <a:spLocks/>
              </p:cNvSpPr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Freeform 232"/>
              <p:cNvSpPr>
                <a:spLocks/>
              </p:cNvSpPr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Freeform 233"/>
              <p:cNvSpPr>
                <a:spLocks/>
              </p:cNvSpPr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8" name="Content Placeholder 2"/>
          <p:cNvSpPr txBox="1">
            <a:spLocks/>
          </p:cNvSpPr>
          <p:nvPr/>
        </p:nvSpPr>
        <p:spPr>
          <a:xfrm>
            <a:off x="7636996" y="3768911"/>
            <a:ext cx="1975380" cy="4320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39452</a:t>
            </a:r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维</a:t>
            </a:r>
            <a:endParaRPr lang="en-US" altLang="zh-CN" sz="2800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Content Placeholder 2"/>
          <p:cNvSpPr txBox="1">
            <a:spLocks/>
          </p:cNvSpPr>
          <p:nvPr/>
        </p:nvSpPr>
        <p:spPr>
          <a:xfrm>
            <a:off x="10784438" y="3759659"/>
            <a:ext cx="1975380" cy="4320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648</a:t>
            </a:r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维</a:t>
            </a:r>
            <a:endParaRPr lang="en-US" altLang="zh-CN" sz="2800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2" name="直接连接符 81"/>
          <p:cNvCxnSpPr/>
          <p:nvPr/>
        </p:nvCxnSpPr>
        <p:spPr bwMode="auto">
          <a:xfrm flipV="1">
            <a:off x="5532141" y="2865863"/>
            <a:ext cx="6536425" cy="24617"/>
          </a:xfrm>
          <a:prstGeom prst="line">
            <a:avLst/>
          </a:prstGeom>
          <a:noFill/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Content Placeholder 2"/>
          <p:cNvSpPr txBox="1">
            <a:spLocks/>
          </p:cNvSpPr>
          <p:nvPr/>
        </p:nvSpPr>
        <p:spPr>
          <a:xfrm>
            <a:off x="5521682" y="2984317"/>
            <a:ext cx="2343701" cy="4320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低</a:t>
            </a:r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敏感度</a:t>
            </a:r>
            <a:endParaRPr lang="en-US" altLang="zh-CN" sz="2800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Content Placeholder 2"/>
          <p:cNvSpPr txBox="1">
            <a:spLocks/>
          </p:cNvSpPr>
          <p:nvPr/>
        </p:nvSpPr>
        <p:spPr>
          <a:xfrm>
            <a:off x="5532141" y="3743116"/>
            <a:ext cx="2343701" cy="4320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高敏感度</a:t>
            </a:r>
            <a:endParaRPr lang="en-US" altLang="zh-CN" sz="2800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1" name="直接连接符 90"/>
          <p:cNvCxnSpPr/>
          <p:nvPr/>
        </p:nvCxnSpPr>
        <p:spPr bwMode="auto">
          <a:xfrm flipV="1">
            <a:off x="5483698" y="2320945"/>
            <a:ext cx="6536425" cy="24617"/>
          </a:xfrm>
          <a:prstGeom prst="line">
            <a:avLst/>
          </a:prstGeom>
          <a:noFill/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直接连接符 91"/>
          <p:cNvCxnSpPr/>
          <p:nvPr/>
        </p:nvCxnSpPr>
        <p:spPr bwMode="auto">
          <a:xfrm flipV="1">
            <a:off x="5457721" y="4205658"/>
            <a:ext cx="6536425" cy="24617"/>
          </a:xfrm>
          <a:prstGeom prst="line">
            <a:avLst/>
          </a:prstGeom>
          <a:noFill/>
          <a:ln w="9525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2392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1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1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974" y="219692"/>
            <a:ext cx="7184569" cy="646331"/>
          </a:xfrm>
        </p:spPr>
        <p:txBody>
          <a:bodyPr/>
          <a:lstStyle/>
          <a:p>
            <a:r>
              <a:rPr lang="zh-CN" altLang="en-US" sz="3600" dirty="0" smtClean="0"/>
              <a:t>特征选择</a:t>
            </a:r>
            <a:endParaRPr lang="zh-CN" altLang="en-US" sz="3600" dirty="0"/>
          </a:p>
        </p:txBody>
      </p:sp>
      <p:sp>
        <p:nvSpPr>
          <p:cNvPr id="19" name="文本框 82"/>
          <p:cNvSpPr txBox="1"/>
          <p:nvPr/>
        </p:nvSpPr>
        <p:spPr>
          <a:xfrm>
            <a:off x="11198473" y="710597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时间</a:t>
            </a:r>
          </a:p>
        </p:txBody>
      </p:sp>
      <p:sp>
        <p:nvSpPr>
          <p:cNvPr id="20" name="文本框 82"/>
          <p:cNvSpPr txBox="1"/>
          <p:nvPr/>
        </p:nvSpPr>
        <p:spPr>
          <a:xfrm>
            <a:off x="9294305" y="710597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位置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22" name="文本框 83"/>
          <p:cNvSpPr txBox="1"/>
          <p:nvPr/>
        </p:nvSpPr>
        <p:spPr>
          <a:xfrm>
            <a:off x="10068430" y="6181944"/>
            <a:ext cx="779381" cy="417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2x8=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16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23" name="文本框 83"/>
          <p:cNvSpPr txBox="1"/>
          <p:nvPr/>
        </p:nvSpPr>
        <p:spPr>
          <a:xfrm>
            <a:off x="11349823" y="6222695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10x107=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1070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24" name="文本框 83"/>
          <p:cNvSpPr txBox="1"/>
          <p:nvPr/>
        </p:nvSpPr>
        <p:spPr>
          <a:xfrm>
            <a:off x="10758593" y="7567642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6x24+7+5=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156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25" name="文本框 83"/>
          <p:cNvSpPr txBox="1"/>
          <p:nvPr/>
        </p:nvSpPr>
        <p:spPr>
          <a:xfrm>
            <a:off x="9204079" y="7588249"/>
            <a:ext cx="145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9+3+2+108=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122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81" name="Freeform 87"/>
          <p:cNvSpPr>
            <a:spLocks/>
          </p:cNvSpPr>
          <p:nvPr/>
        </p:nvSpPr>
        <p:spPr bwMode="auto">
          <a:xfrm flipH="1">
            <a:off x="1305601" y="2833856"/>
            <a:ext cx="5254880" cy="1343534"/>
          </a:xfrm>
          <a:custGeom>
            <a:avLst/>
            <a:gdLst>
              <a:gd name="T0" fmla="*/ 704 w 1607"/>
              <a:gd name="T1" fmla="*/ 116 h 214"/>
              <a:gd name="T2" fmla="*/ 0 w 1607"/>
              <a:gd name="T3" fmla="*/ 138 h 214"/>
              <a:gd name="T4" fmla="*/ 0 w 1607"/>
              <a:gd name="T5" fmla="*/ 168 h 214"/>
              <a:gd name="T6" fmla="*/ 706 w 1607"/>
              <a:gd name="T7" fmla="*/ 190 h 214"/>
              <a:gd name="T8" fmla="*/ 1529 w 1607"/>
              <a:gd name="T9" fmla="*/ 214 h 214"/>
              <a:gd name="T10" fmla="*/ 1602 w 1607"/>
              <a:gd name="T11" fmla="*/ 209 h 214"/>
              <a:gd name="T12" fmla="*/ 1607 w 1607"/>
              <a:gd name="T13" fmla="*/ 0 h 214"/>
              <a:gd name="T14" fmla="*/ 704 w 1607"/>
              <a:gd name="T15" fmla="*/ 116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07" h="214">
                <a:moveTo>
                  <a:pt x="704" y="116"/>
                </a:moveTo>
                <a:cubicBezTo>
                  <a:pt x="0" y="138"/>
                  <a:pt x="0" y="138"/>
                  <a:pt x="0" y="138"/>
                </a:cubicBezTo>
                <a:cubicBezTo>
                  <a:pt x="0" y="168"/>
                  <a:pt x="0" y="168"/>
                  <a:pt x="0" y="168"/>
                </a:cubicBezTo>
                <a:cubicBezTo>
                  <a:pt x="706" y="190"/>
                  <a:pt x="706" y="190"/>
                  <a:pt x="706" y="190"/>
                </a:cubicBezTo>
                <a:cubicBezTo>
                  <a:pt x="1529" y="214"/>
                  <a:pt x="1529" y="214"/>
                  <a:pt x="1529" y="214"/>
                </a:cubicBezTo>
                <a:cubicBezTo>
                  <a:pt x="1602" y="209"/>
                  <a:pt x="1602" y="209"/>
                  <a:pt x="1602" y="209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607" y="0"/>
                  <a:pt x="1090" y="92"/>
                  <a:pt x="704" y="116"/>
                </a:cubicBez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/>
          </a:p>
        </p:txBody>
      </p:sp>
      <p:sp>
        <p:nvSpPr>
          <p:cNvPr id="94" name="Freeform 87"/>
          <p:cNvSpPr>
            <a:spLocks/>
          </p:cNvSpPr>
          <p:nvPr/>
        </p:nvSpPr>
        <p:spPr bwMode="auto">
          <a:xfrm rot="10800000">
            <a:off x="1305595" y="3615460"/>
            <a:ext cx="5361678" cy="938518"/>
          </a:xfrm>
          <a:custGeom>
            <a:avLst/>
            <a:gdLst>
              <a:gd name="T0" fmla="*/ 704 w 1607"/>
              <a:gd name="T1" fmla="*/ 116 h 214"/>
              <a:gd name="T2" fmla="*/ 0 w 1607"/>
              <a:gd name="T3" fmla="*/ 138 h 214"/>
              <a:gd name="T4" fmla="*/ 0 w 1607"/>
              <a:gd name="T5" fmla="*/ 168 h 214"/>
              <a:gd name="T6" fmla="*/ 706 w 1607"/>
              <a:gd name="T7" fmla="*/ 190 h 214"/>
              <a:gd name="T8" fmla="*/ 1529 w 1607"/>
              <a:gd name="T9" fmla="*/ 214 h 214"/>
              <a:gd name="T10" fmla="*/ 1602 w 1607"/>
              <a:gd name="T11" fmla="*/ 209 h 214"/>
              <a:gd name="T12" fmla="*/ 1607 w 1607"/>
              <a:gd name="T13" fmla="*/ 0 h 214"/>
              <a:gd name="T14" fmla="*/ 704 w 1607"/>
              <a:gd name="T15" fmla="*/ 116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07" h="214">
                <a:moveTo>
                  <a:pt x="704" y="116"/>
                </a:moveTo>
                <a:cubicBezTo>
                  <a:pt x="0" y="138"/>
                  <a:pt x="0" y="138"/>
                  <a:pt x="0" y="138"/>
                </a:cubicBezTo>
                <a:cubicBezTo>
                  <a:pt x="0" y="168"/>
                  <a:pt x="0" y="168"/>
                  <a:pt x="0" y="168"/>
                </a:cubicBezTo>
                <a:cubicBezTo>
                  <a:pt x="706" y="190"/>
                  <a:pt x="706" y="190"/>
                  <a:pt x="706" y="190"/>
                </a:cubicBezTo>
                <a:cubicBezTo>
                  <a:pt x="1529" y="214"/>
                  <a:pt x="1529" y="214"/>
                  <a:pt x="1529" y="214"/>
                </a:cubicBezTo>
                <a:cubicBezTo>
                  <a:pt x="1602" y="209"/>
                  <a:pt x="1602" y="209"/>
                  <a:pt x="1602" y="209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607" y="0"/>
                  <a:pt x="1090" y="92"/>
                  <a:pt x="704" y="116"/>
                </a:cubicBezTo>
              </a:path>
            </a:pathLst>
          </a:custGeom>
          <a:solidFill>
            <a:srgbClr val="92D05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/>
          </a:p>
        </p:txBody>
      </p:sp>
      <p:pic>
        <p:nvPicPr>
          <p:cNvPr id="8194" name="Picture 2" descr="词云.png-401.5k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481" y="2128056"/>
            <a:ext cx="5570239" cy="342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Freeform 92"/>
          <p:cNvSpPr>
            <a:spLocks/>
          </p:cNvSpPr>
          <p:nvPr/>
        </p:nvSpPr>
        <p:spPr bwMode="auto">
          <a:xfrm rot="10800000">
            <a:off x="1305597" y="3828234"/>
            <a:ext cx="5254880" cy="2037306"/>
          </a:xfrm>
          <a:custGeom>
            <a:avLst/>
            <a:gdLst>
              <a:gd name="T0" fmla="*/ 1646 w 1722"/>
              <a:gd name="T1" fmla="*/ 45 h 744"/>
              <a:gd name="T2" fmla="*/ 1569 w 1722"/>
              <a:gd name="T3" fmla="*/ 44 h 744"/>
              <a:gd name="T4" fmla="*/ 836 w 1722"/>
              <a:gd name="T5" fmla="*/ 614 h 744"/>
              <a:gd name="T6" fmla="*/ 288 w 1722"/>
              <a:gd name="T7" fmla="*/ 695 h 744"/>
              <a:gd name="T8" fmla="*/ 0 w 1722"/>
              <a:gd name="T9" fmla="*/ 712 h 744"/>
              <a:gd name="T10" fmla="*/ 0 w 1722"/>
              <a:gd name="T11" fmla="*/ 744 h 744"/>
              <a:gd name="T12" fmla="*/ 286 w 1722"/>
              <a:gd name="T13" fmla="*/ 728 h 744"/>
              <a:gd name="T14" fmla="*/ 853 w 1722"/>
              <a:gd name="T15" fmla="*/ 670 h 744"/>
              <a:gd name="T16" fmla="*/ 1221 w 1722"/>
              <a:gd name="T17" fmla="*/ 541 h 744"/>
              <a:gd name="T18" fmla="*/ 1722 w 1722"/>
              <a:gd name="T19" fmla="*/ 302 h 744"/>
              <a:gd name="T20" fmla="*/ 1646 w 1722"/>
              <a:gd name="T21" fmla="*/ 45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22" h="744">
                <a:moveTo>
                  <a:pt x="1646" y="45"/>
                </a:moveTo>
                <a:cubicBezTo>
                  <a:pt x="1646" y="45"/>
                  <a:pt x="1618" y="0"/>
                  <a:pt x="1569" y="44"/>
                </a:cubicBezTo>
                <a:cubicBezTo>
                  <a:pt x="1407" y="188"/>
                  <a:pt x="1036" y="511"/>
                  <a:pt x="836" y="614"/>
                </a:cubicBezTo>
                <a:cubicBezTo>
                  <a:pt x="836" y="614"/>
                  <a:pt x="661" y="680"/>
                  <a:pt x="288" y="695"/>
                </a:cubicBezTo>
                <a:cubicBezTo>
                  <a:pt x="0" y="712"/>
                  <a:pt x="0" y="712"/>
                  <a:pt x="0" y="712"/>
                </a:cubicBezTo>
                <a:cubicBezTo>
                  <a:pt x="0" y="744"/>
                  <a:pt x="0" y="744"/>
                  <a:pt x="0" y="744"/>
                </a:cubicBezTo>
                <a:cubicBezTo>
                  <a:pt x="286" y="728"/>
                  <a:pt x="286" y="728"/>
                  <a:pt x="286" y="728"/>
                </a:cubicBezTo>
                <a:cubicBezTo>
                  <a:pt x="286" y="728"/>
                  <a:pt x="689" y="712"/>
                  <a:pt x="853" y="670"/>
                </a:cubicBezTo>
                <a:cubicBezTo>
                  <a:pt x="853" y="670"/>
                  <a:pt x="1018" y="627"/>
                  <a:pt x="1221" y="541"/>
                </a:cubicBezTo>
                <a:cubicBezTo>
                  <a:pt x="1722" y="302"/>
                  <a:pt x="1722" y="302"/>
                  <a:pt x="1722" y="302"/>
                </a:cubicBezTo>
                <a:lnTo>
                  <a:pt x="1646" y="45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/>
          </a:p>
        </p:txBody>
      </p:sp>
      <p:sp>
        <p:nvSpPr>
          <p:cNvPr id="96" name="Freeform 88"/>
          <p:cNvSpPr>
            <a:spLocks/>
          </p:cNvSpPr>
          <p:nvPr/>
        </p:nvSpPr>
        <p:spPr bwMode="auto">
          <a:xfrm rot="10800000">
            <a:off x="1305597" y="1283320"/>
            <a:ext cx="5254882" cy="2409328"/>
          </a:xfrm>
          <a:custGeom>
            <a:avLst/>
            <a:gdLst>
              <a:gd name="T0" fmla="*/ 1251 w 1672"/>
              <a:gd name="T1" fmla="*/ 184 h 690"/>
              <a:gd name="T2" fmla="*/ 876 w 1672"/>
              <a:gd name="T3" fmla="*/ 66 h 690"/>
              <a:gd name="T4" fmla="*/ 286 w 1672"/>
              <a:gd name="T5" fmla="*/ 17 h 690"/>
              <a:gd name="T6" fmla="*/ 0 w 1672"/>
              <a:gd name="T7" fmla="*/ 0 h 690"/>
              <a:gd name="T8" fmla="*/ 0 w 1672"/>
              <a:gd name="T9" fmla="*/ 25 h 690"/>
              <a:gd name="T10" fmla="*/ 287 w 1672"/>
              <a:gd name="T11" fmla="*/ 40 h 690"/>
              <a:gd name="T12" fmla="*/ 835 w 1672"/>
              <a:gd name="T13" fmla="*/ 121 h 690"/>
              <a:gd name="T14" fmla="*/ 1485 w 1672"/>
              <a:gd name="T15" fmla="*/ 598 h 690"/>
              <a:gd name="T16" fmla="*/ 1652 w 1672"/>
              <a:gd name="T17" fmla="*/ 686 h 690"/>
              <a:gd name="T18" fmla="*/ 1672 w 1672"/>
              <a:gd name="T19" fmla="*/ 391 h 690"/>
              <a:gd name="T20" fmla="*/ 1251 w 1672"/>
              <a:gd name="T21" fmla="*/ 184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72" h="690">
                <a:moveTo>
                  <a:pt x="1251" y="184"/>
                </a:moveTo>
                <a:cubicBezTo>
                  <a:pt x="1047" y="98"/>
                  <a:pt x="876" y="66"/>
                  <a:pt x="876" y="66"/>
                </a:cubicBezTo>
                <a:cubicBezTo>
                  <a:pt x="712" y="24"/>
                  <a:pt x="286" y="17"/>
                  <a:pt x="286" y="17"/>
                </a:cubicBezTo>
                <a:cubicBezTo>
                  <a:pt x="0" y="0"/>
                  <a:pt x="0" y="0"/>
                  <a:pt x="0" y="0"/>
                </a:cubicBezTo>
                <a:cubicBezTo>
                  <a:pt x="0" y="25"/>
                  <a:pt x="0" y="25"/>
                  <a:pt x="0" y="25"/>
                </a:cubicBezTo>
                <a:cubicBezTo>
                  <a:pt x="287" y="40"/>
                  <a:pt x="287" y="40"/>
                  <a:pt x="287" y="40"/>
                </a:cubicBezTo>
                <a:cubicBezTo>
                  <a:pt x="684" y="66"/>
                  <a:pt x="835" y="121"/>
                  <a:pt x="835" y="121"/>
                </a:cubicBezTo>
                <a:cubicBezTo>
                  <a:pt x="1038" y="197"/>
                  <a:pt x="1313" y="435"/>
                  <a:pt x="1485" y="598"/>
                </a:cubicBezTo>
                <a:cubicBezTo>
                  <a:pt x="1583" y="690"/>
                  <a:pt x="1652" y="686"/>
                  <a:pt x="1652" y="686"/>
                </a:cubicBezTo>
                <a:cubicBezTo>
                  <a:pt x="1672" y="391"/>
                  <a:pt x="1672" y="391"/>
                  <a:pt x="1672" y="391"/>
                </a:cubicBezTo>
                <a:lnTo>
                  <a:pt x="1251" y="184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/>
          </a:p>
        </p:txBody>
      </p:sp>
      <p:sp>
        <p:nvSpPr>
          <p:cNvPr id="9" name="矩形 8"/>
          <p:cNvSpPr/>
          <p:nvPr/>
        </p:nvSpPr>
        <p:spPr bwMode="auto">
          <a:xfrm>
            <a:off x="47466" y="2204249"/>
            <a:ext cx="1480250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rPr>
              <a:t>   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rPr>
              <a:t>2W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rPr>
              <a:t>维</a:t>
            </a:r>
          </a:p>
        </p:txBody>
      </p:sp>
      <p:sp>
        <p:nvSpPr>
          <p:cNvPr id="97" name="矩形 96"/>
          <p:cNvSpPr/>
          <p:nvPr/>
        </p:nvSpPr>
        <p:spPr bwMode="auto">
          <a:xfrm>
            <a:off x="25163" y="4578000"/>
            <a:ext cx="1524856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rPr>
              <a:t>   </a:t>
            </a:r>
            <a:r>
              <a:rPr lang="en-US" altLang="zh-CN" sz="3200" dirty="0" smtClean="0">
                <a:latin typeface="Segoe" pitchFamily="34" charset="0"/>
              </a:rPr>
              <a:t>4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rPr>
              <a:t>W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rPr>
              <a:t>维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285271" y="2651988"/>
            <a:ext cx="3382003" cy="1918456"/>
            <a:chOff x="3285271" y="2651988"/>
            <a:chExt cx="3382003" cy="1918456"/>
          </a:xfrm>
        </p:grpSpPr>
        <p:grpSp>
          <p:nvGrpSpPr>
            <p:cNvPr id="83" name="组合 82"/>
            <p:cNvGrpSpPr/>
            <p:nvPr/>
          </p:nvGrpSpPr>
          <p:grpSpPr>
            <a:xfrm flipH="1">
              <a:off x="3285271" y="3113051"/>
              <a:ext cx="3382003" cy="1457393"/>
              <a:chOff x="3046413" y="2984500"/>
              <a:chExt cx="2379663" cy="893763"/>
            </a:xfrm>
          </p:grpSpPr>
          <p:sp>
            <p:nvSpPr>
              <p:cNvPr id="84" name="Freeform 101"/>
              <p:cNvSpPr>
                <a:spLocks noEditPoints="1"/>
              </p:cNvSpPr>
              <p:nvPr/>
            </p:nvSpPr>
            <p:spPr bwMode="auto">
              <a:xfrm>
                <a:off x="3046413" y="2984500"/>
                <a:ext cx="2379663" cy="893763"/>
              </a:xfrm>
              <a:custGeom>
                <a:avLst/>
                <a:gdLst>
                  <a:gd name="T0" fmla="*/ 7 w 1111"/>
                  <a:gd name="T1" fmla="*/ 265 h 417"/>
                  <a:gd name="T2" fmla="*/ 93 w 1111"/>
                  <a:gd name="T3" fmla="*/ 291 h 417"/>
                  <a:gd name="T4" fmla="*/ 169 w 1111"/>
                  <a:gd name="T5" fmla="*/ 295 h 417"/>
                  <a:gd name="T6" fmla="*/ 171 w 1111"/>
                  <a:gd name="T7" fmla="*/ 295 h 417"/>
                  <a:gd name="T8" fmla="*/ 199 w 1111"/>
                  <a:gd name="T9" fmla="*/ 295 h 417"/>
                  <a:gd name="T10" fmla="*/ 418 w 1111"/>
                  <a:gd name="T11" fmla="*/ 295 h 417"/>
                  <a:gd name="T12" fmla="*/ 681 w 1111"/>
                  <a:gd name="T13" fmla="*/ 417 h 417"/>
                  <a:gd name="T14" fmla="*/ 809 w 1111"/>
                  <a:gd name="T15" fmla="*/ 417 h 417"/>
                  <a:gd name="T16" fmla="*/ 658 w 1111"/>
                  <a:gd name="T17" fmla="*/ 295 h 417"/>
                  <a:gd name="T18" fmla="*/ 785 w 1111"/>
                  <a:gd name="T19" fmla="*/ 295 h 417"/>
                  <a:gd name="T20" fmla="*/ 983 w 1111"/>
                  <a:gd name="T21" fmla="*/ 290 h 417"/>
                  <a:gd name="T22" fmla="*/ 1025 w 1111"/>
                  <a:gd name="T23" fmla="*/ 195 h 417"/>
                  <a:gd name="T24" fmla="*/ 1047 w 1111"/>
                  <a:gd name="T25" fmla="*/ 146 h 417"/>
                  <a:gd name="T26" fmla="*/ 1051 w 1111"/>
                  <a:gd name="T27" fmla="*/ 138 h 417"/>
                  <a:gd name="T28" fmla="*/ 1061 w 1111"/>
                  <a:gd name="T29" fmla="*/ 143 h 417"/>
                  <a:gd name="T30" fmla="*/ 1109 w 1111"/>
                  <a:gd name="T31" fmla="*/ 143 h 417"/>
                  <a:gd name="T32" fmla="*/ 1067 w 1111"/>
                  <a:gd name="T33" fmla="*/ 102 h 417"/>
                  <a:gd name="T34" fmla="*/ 1071 w 1111"/>
                  <a:gd name="T35" fmla="*/ 93 h 417"/>
                  <a:gd name="T36" fmla="*/ 1107 w 1111"/>
                  <a:gd name="T37" fmla="*/ 12 h 417"/>
                  <a:gd name="T38" fmla="*/ 1111 w 1111"/>
                  <a:gd name="T39" fmla="*/ 0 h 417"/>
                  <a:gd name="T40" fmla="*/ 1024 w 1111"/>
                  <a:gd name="T41" fmla="*/ 0 h 417"/>
                  <a:gd name="T42" fmla="*/ 978 w 1111"/>
                  <a:gd name="T43" fmla="*/ 42 h 417"/>
                  <a:gd name="T44" fmla="*/ 950 w 1111"/>
                  <a:gd name="T45" fmla="*/ 69 h 417"/>
                  <a:gd name="T46" fmla="*/ 895 w 1111"/>
                  <a:gd name="T47" fmla="*/ 122 h 417"/>
                  <a:gd name="T48" fmla="*/ 570 w 1111"/>
                  <a:gd name="T49" fmla="*/ 122 h 417"/>
                  <a:gd name="T50" fmla="*/ 608 w 1111"/>
                  <a:gd name="T51" fmla="*/ 54 h 417"/>
                  <a:gd name="T52" fmla="*/ 514 w 1111"/>
                  <a:gd name="T53" fmla="*/ 54 h 417"/>
                  <a:gd name="T54" fmla="*/ 411 w 1111"/>
                  <a:gd name="T55" fmla="*/ 122 h 417"/>
                  <a:gd name="T56" fmla="*/ 244 w 1111"/>
                  <a:gd name="T57" fmla="*/ 122 h 417"/>
                  <a:gd name="T58" fmla="*/ 179 w 1111"/>
                  <a:gd name="T59" fmla="*/ 135 h 417"/>
                  <a:gd name="T60" fmla="*/ 208 w 1111"/>
                  <a:gd name="T61" fmla="*/ 149 h 417"/>
                  <a:gd name="T62" fmla="*/ 161 w 1111"/>
                  <a:gd name="T63" fmla="*/ 197 h 417"/>
                  <a:gd name="T64" fmla="*/ 113 w 1111"/>
                  <a:gd name="T65" fmla="*/ 197 h 417"/>
                  <a:gd name="T66" fmla="*/ 98 w 1111"/>
                  <a:gd name="T67" fmla="*/ 197 h 417"/>
                  <a:gd name="T68" fmla="*/ 87 w 1111"/>
                  <a:gd name="T69" fmla="*/ 198 h 417"/>
                  <a:gd name="T70" fmla="*/ 54 w 1111"/>
                  <a:gd name="T71" fmla="*/ 208 h 417"/>
                  <a:gd name="T72" fmla="*/ 7 w 1111"/>
                  <a:gd name="T73" fmla="*/ 265 h 417"/>
                  <a:gd name="T74" fmla="*/ 680 w 1111"/>
                  <a:gd name="T75" fmla="*/ 163 h 417"/>
                  <a:gd name="T76" fmla="*/ 746 w 1111"/>
                  <a:gd name="T77" fmla="*/ 163 h 417"/>
                  <a:gd name="T78" fmla="*/ 755 w 1111"/>
                  <a:gd name="T79" fmla="*/ 197 h 417"/>
                  <a:gd name="T80" fmla="*/ 689 w 1111"/>
                  <a:gd name="T81" fmla="*/ 197 h 417"/>
                  <a:gd name="T82" fmla="*/ 680 w 1111"/>
                  <a:gd name="T83" fmla="*/ 163 h 417"/>
                  <a:gd name="T84" fmla="*/ 570 w 1111"/>
                  <a:gd name="T85" fmla="*/ 163 h 417"/>
                  <a:gd name="T86" fmla="*/ 636 w 1111"/>
                  <a:gd name="T87" fmla="*/ 163 h 417"/>
                  <a:gd name="T88" fmla="*/ 645 w 1111"/>
                  <a:gd name="T89" fmla="*/ 197 h 417"/>
                  <a:gd name="T90" fmla="*/ 579 w 1111"/>
                  <a:gd name="T91" fmla="*/ 197 h 417"/>
                  <a:gd name="T92" fmla="*/ 570 w 1111"/>
                  <a:gd name="T93" fmla="*/ 163 h 417"/>
                  <a:gd name="T94" fmla="*/ 461 w 1111"/>
                  <a:gd name="T95" fmla="*/ 163 h 417"/>
                  <a:gd name="T96" fmla="*/ 527 w 1111"/>
                  <a:gd name="T97" fmla="*/ 163 h 417"/>
                  <a:gd name="T98" fmla="*/ 536 w 1111"/>
                  <a:gd name="T99" fmla="*/ 197 h 417"/>
                  <a:gd name="T100" fmla="*/ 470 w 1111"/>
                  <a:gd name="T101" fmla="*/ 197 h 417"/>
                  <a:gd name="T102" fmla="*/ 461 w 1111"/>
                  <a:gd name="T103" fmla="*/ 163 h 417"/>
                  <a:gd name="T104" fmla="*/ 351 w 1111"/>
                  <a:gd name="T105" fmla="*/ 163 h 417"/>
                  <a:gd name="T106" fmla="*/ 417 w 1111"/>
                  <a:gd name="T107" fmla="*/ 163 h 417"/>
                  <a:gd name="T108" fmla="*/ 426 w 1111"/>
                  <a:gd name="T109" fmla="*/ 197 h 417"/>
                  <a:gd name="T110" fmla="*/ 360 w 1111"/>
                  <a:gd name="T111" fmla="*/ 197 h 417"/>
                  <a:gd name="T112" fmla="*/ 351 w 1111"/>
                  <a:gd name="T113" fmla="*/ 163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11" h="417">
                    <a:moveTo>
                      <a:pt x="7" y="265"/>
                    </a:moveTo>
                    <a:cubicBezTo>
                      <a:pt x="7" y="265"/>
                      <a:pt x="10" y="289"/>
                      <a:pt x="93" y="291"/>
                    </a:cubicBezTo>
                    <a:cubicBezTo>
                      <a:pt x="166" y="295"/>
                      <a:pt x="132" y="294"/>
                      <a:pt x="169" y="295"/>
                    </a:cubicBezTo>
                    <a:cubicBezTo>
                      <a:pt x="170" y="295"/>
                      <a:pt x="170" y="295"/>
                      <a:pt x="171" y="295"/>
                    </a:cubicBezTo>
                    <a:cubicBezTo>
                      <a:pt x="199" y="295"/>
                      <a:pt x="199" y="295"/>
                      <a:pt x="199" y="295"/>
                    </a:cubicBezTo>
                    <a:cubicBezTo>
                      <a:pt x="418" y="295"/>
                      <a:pt x="418" y="295"/>
                      <a:pt x="418" y="295"/>
                    </a:cubicBezTo>
                    <a:cubicBezTo>
                      <a:pt x="681" y="417"/>
                      <a:pt x="681" y="417"/>
                      <a:pt x="681" y="417"/>
                    </a:cubicBezTo>
                    <a:cubicBezTo>
                      <a:pt x="809" y="417"/>
                      <a:pt x="809" y="417"/>
                      <a:pt x="809" y="417"/>
                    </a:cubicBezTo>
                    <a:cubicBezTo>
                      <a:pt x="658" y="295"/>
                      <a:pt x="658" y="295"/>
                      <a:pt x="658" y="295"/>
                    </a:cubicBezTo>
                    <a:cubicBezTo>
                      <a:pt x="785" y="295"/>
                      <a:pt x="785" y="295"/>
                      <a:pt x="785" y="295"/>
                    </a:cubicBezTo>
                    <a:cubicBezTo>
                      <a:pt x="804" y="297"/>
                      <a:pt x="941" y="295"/>
                      <a:pt x="983" y="290"/>
                    </a:cubicBezTo>
                    <a:cubicBezTo>
                      <a:pt x="1025" y="195"/>
                      <a:pt x="1025" y="195"/>
                      <a:pt x="1025" y="195"/>
                    </a:cubicBezTo>
                    <a:cubicBezTo>
                      <a:pt x="1047" y="146"/>
                      <a:pt x="1047" y="146"/>
                      <a:pt x="1047" y="146"/>
                    </a:cubicBezTo>
                    <a:cubicBezTo>
                      <a:pt x="1051" y="138"/>
                      <a:pt x="1051" y="138"/>
                      <a:pt x="1051" y="138"/>
                    </a:cubicBezTo>
                    <a:cubicBezTo>
                      <a:pt x="1061" y="143"/>
                      <a:pt x="1061" y="143"/>
                      <a:pt x="1061" y="143"/>
                    </a:cubicBezTo>
                    <a:cubicBezTo>
                      <a:pt x="1109" y="143"/>
                      <a:pt x="1109" y="143"/>
                      <a:pt x="1109" y="143"/>
                    </a:cubicBezTo>
                    <a:cubicBezTo>
                      <a:pt x="1067" y="102"/>
                      <a:pt x="1067" y="102"/>
                      <a:pt x="1067" y="102"/>
                    </a:cubicBezTo>
                    <a:cubicBezTo>
                      <a:pt x="1071" y="93"/>
                      <a:pt x="1071" y="93"/>
                      <a:pt x="1071" y="93"/>
                    </a:cubicBezTo>
                    <a:cubicBezTo>
                      <a:pt x="1107" y="12"/>
                      <a:pt x="1107" y="12"/>
                      <a:pt x="1107" y="12"/>
                    </a:cubicBezTo>
                    <a:cubicBezTo>
                      <a:pt x="1111" y="0"/>
                      <a:pt x="1111" y="0"/>
                      <a:pt x="1111" y="0"/>
                    </a:cubicBezTo>
                    <a:cubicBezTo>
                      <a:pt x="1024" y="0"/>
                      <a:pt x="1024" y="0"/>
                      <a:pt x="1024" y="0"/>
                    </a:cubicBezTo>
                    <a:cubicBezTo>
                      <a:pt x="978" y="42"/>
                      <a:pt x="978" y="42"/>
                      <a:pt x="978" y="42"/>
                    </a:cubicBezTo>
                    <a:cubicBezTo>
                      <a:pt x="950" y="69"/>
                      <a:pt x="950" y="69"/>
                      <a:pt x="950" y="69"/>
                    </a:cubicBezTo>
                    <a:cubicBezTo>
                      <a:pt x="895" y="122"/>
                      <a:pt x="895" y="122"/>
                      <a:pt x="895" y="122"/>
                    </a:cubicBezTo>
                    <a:cubicBezTo>
                      <a:pt x="570" y="122"/>
                      <a:pt x="570" y="122"/>
                      <a:pt x="570" y="122"/>
                    </a:cubicBezTo>
                    <a:cubicBezTo>
                      <a:pt x="608" y="54"/>
                      <a:pt x="608" y="54"/>
                      <a:pt x="608" y="54"/>
                    </a:cubicBezTo>
                    <a:cubicBezTo>
                      <a:pt x="514" y="54"/>
                      <a:pt x="514" y="54"/>
                      <a:pt x="514" y="54"/>
                    </a:cubicBezTo>
                    <a:cubicBezTo>
                      <a:pt x="411" y="122"/>
                      <a:pt x="411" y="122"/>
                      <a:pt x="411" y="122"/>
                    </a:cubicBezTo>
                    <a:cubicBezTo>
                      <a:pt x="244" y="122"/>
                      <a:pt x="244" y="122"/>
                      <a:pt x="244" y="122"/>
                    </a:cubicBezTo>
                    <a:cubicBezTo>
                      <a:pt x="228" y="122"/>
                      <a:pt x="203" y="127"/>
                      <a:pt x="179" y="135"/>
                    </a:cubicBezTo>
                    <a:cubicBezTo>
                      <a:pt x="195" y="133"/>
                      <a:pt x="208" y="134"/>
                      <a:pt x="208" y="149"/>
                    </a:cubicBezTo>
                    <a:cubicBezTo>
                      <a:pt x="208" y="176"/>
                      <a:pt x="187" y="197"/>
                      <a:pt x="161" y="197"/>
                    </a:cubicBezTo>
                    <a:cubicBezTo>
                      <a:pt x="113" y="197"/>
                      <a:pt x="113" y="197"/>
                      <a:pt x="113" y="197"/>
                    </a:cubicBezTo>
                    <a:cubicBezTo>
                      <a:pt x="98" y="197"/>
                      <a:pt x="98" y="197"/>
                      <a:pt x="98" y="197"/>
                    </a:cubicBezTo>
                    <a:cubicBezTo>
                      <a:pt x="94" y="197"/>
                      <a:pt x="90" y="197"/>
                      <a:pt x="87" y="198"/>
                    </a:cubicBezTo>
                    <a:cubicBezTo>
                      <a:pt x="82" y="199"/>
                      <a:pt x="70" y="202"/>
                      <a:pt x="54" y="208"/>
                    </a:cubicBezTo>
                    <a:cubicBezTo>
                      <a:pt x="0" y="232"/>
                      <a:pt x="6" y="252"/>
                      <a:pt x="7" y="265"/>
                    </a:cubicBezTo>
                    <a:moveTo>
                      <a:pt x="680" y="163"/>
                    </a:moveTo>
                    <a:cubicBezTo>
                      <a:pt x="746" y="163"/>
                      <a:pt x="746" y="163"/>
                      <a:pt x="746" y="163"/>
                    </a:cubicBezTo>
                    <a:cubicBezTo>
                      <a:pt x="755" y="197"/>
                      <a:pt x="755" y="197"/>
                      <a:pt x="755" y="197"/>
                    </a:cubicBezTo>
                    <a:cubicBezTo>
                      <a:pt x="689" y="197"/>
                      <a:pt x="689" y="197"/>
                      <a:pt x="689" y="197"/>
                    </a:cubicBezTo>
                    <a:lnTo>
                      <a:pt x="680" y="163"/>
                    </a:lnTo>
                    <a:close/>
                    <a:moveTo>
                      <a:pt x="570" y="163"/>
                    </a:moveTo>
                    <a:cubicBezTo>
                      <a:pt x="636" y="163"/>
                      <a:pt x="636" y="163"/>
                      <a:pt x="636" y="163"/>
                    </a:cubicBezTo>
                    <a:cubicBezTo>
                      <a:pt x="645" y="197"/>
                      <a:pt x="645" y="197"/>
                      <a:pt x="645" y="197"/>
                    </a:cubicBezTo>
                    <a:cubicBezTo>
                      <a:pt x="579" y="197"/>
                      <a:pt x="579" y="197"/>
                      <a:pt x="579" y="197"/>
                    </a:cubicBezTo>
                    <a:lnTo>
                      <a:pt x="570" y="163"/>
                    </a:lnTo>
                    <a:close/>
                    <a:moveTo>
                      <a:pt x="461" y="163"/>
                    </a:moveTo>
                    <a:cubicBezTo>
                      <a:pt x="527" y="163"/>
                      <a:pt x="527" y="163"/>
                      <a:pt x="527" y="163"/>
                    </a:cubicBezTo>
                    <a:cubicBezTo>
                      <a:pt x="536" y="197"/>
                      <a:pt x="536" y="197"/>
                      <a:pt x="536" y="197"/>
                    </a:cubicBezTo>
                    <a:cubicBezTo>
                      <a:pt x="470" y="197"/>
                      <a:pt x="470" y="197"/>
                      <a:pt x="470" y="197"/>
                    </a:cubicBezTo>
                    <a:lnTo>
                      <a:pt x="461" y="163"/>
                    </a:lnTo>
                    <a:close/>
                    <a:moveTo>
                      <a:pt x="351" y="163"/>
                    </a:moveTo>
                    <a:cubicBezTo>
                      <a:pt x="417" y="163"/>
                      <a:pt x="417" y="163"/>
                      <a:pt x="417" y="163"/>
                    </a:cubicBezTo>
                    <a:cubicBezTo>
                      <a:pt x="426" y="197"/>
                      <a:pt x="426" y="197"/>
                      <a:pt x="426" y="197"/>
                    </a:cubicBezTo>
                    <a:cubicBezTo>
                      <a:pt x="360" y="197"/>
                      <a:pt x="360" y="197"/>
                      <a:pt x="360" y="197"/>
                    </a:cubicBezTo>
                    <a:lnTo>
                      <a:pt x="351" y="163"/>
                    </a:lnTo>
                    <a:close/>
                  </a:path>
                </a:pathLst>
              </a:custGeom>
              <a:solidFill>
                <a:srgbClr val="F8FCE0"/>
              </a:solidFill>
              <a:ln>
                <a:noFill/>
              </a:ln>
              <a:effectLst>
                <a:outerShdw blurRad="190500" dist="139700" dir="2700000" sx="102000" sy="102000" algn="tl" rotWithShape="0">
                  <a:prstClr val="black">
                    <a:alpha val="27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/>
              </a:p>
            </p:txBody>
          </p:sp>
          <p:sp>
            <p:nvSpPr>
              <p:cNvPr id="85" name="Freeform 102"/>
              <p:cNvSpPr>
                <a:spLocks/>
              </p:cNvSpPr>
              <p:nvPr/>
            </p:nvSpPr>
            <p:spPr bwMode="auto">
              <a:xfrm>
                <a:off x="4806950" y="3509963"/>
                <a:ext cx="349250" cy="165100"/>
              </a:xfrm>
              <a:custGeom>
                <a:avLst/>
                <a:gdLst>
                  <a:gd name="T0" fmla="*/ 0 w 163"/>
                  <a:gd name="T1" fmla="*/ 0 h 77"/>
                  <a:gd name="T2" fmla="*/ 9 w 163"/>
                  <a:gd name="T3" fmla="*/ 38 h 77"/>
                  <a:gd name="T4" fmla="*/ 9 w 163"/>
                  <a:gd name="T5" fmla="*/ 50 h 77"/>
                  <a:gd name="T6" fmla="*/ 0 w 163"/>
                  <a:gd name="T7" fmla="*/ 77 h 77"/>
                  <a:gd name="T8" fmla="*/ 153 w 163"/>
                  <a:gd name="T9" fmla="*/ 50 h 77"/>
                  <a:gd name="T10" fmla="*/ 160 w 163"/>
                  <a:gd name="T11" fmla="*/ 45 h 77"/>
                  <a:gd name="T12" fmla="*/ 163 w 163"/>
                  <a:gd name="T13" fmla="*/ 38 h 77"/>
                  <a:gd name="T14" fmla="*/ 163 w 163"/>
                  <a:gd name="T15" fmla="*/ 38 h 77"/>
                  <a:gd name="T16" fmla="*/ 0 w 163"/>
                  <a:gd name="T1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3" h="77">
                    <a:moveTo>
                      <a:pt x="0" y="0"/>
                    </a:moveTo>
                    <a:cubicBezTo>
                      <a:pt x="6" y="8"/>
                      <a:pt x="9" y="22"/>
                      <a:pt x="9" y="38"/>
                    </a:cubicBezTo>
                    <a:cubicBezTo>
                      <a:pt x="9" y="42"/>
                      <a:pt x="9" y="46"/>
                      <a:pt x="9" y="50"/>
                    </a:cubicBezTo>
                    <a:cubicBezTo>
                      <a:pt x="7" y="61"/>
                      <a:pt x="4" y="70"/>
                      <a:pt x="0" y="77"/>
                    </a:cubicBezTo>
                    <a:cubicBezTo>
                      <a:pt x="75" y="75"/>
                      <a:pt x="131" y="64"/>
                      <a:pt x="153" y="50"/>
                    </a:cubicBezTo>
                    <a:cubicBezTo>
                      <a:pt x="156" y="49"/>
                      <a:pt x="158" y="47"/>
                      <a:pt x="160" y="45"/>
                    </a:cubicBezTo>
                    <a:cubicBezTo>
                      <a:pt x="162" y="43"/>
                      <a:pt x="163" y="40"/>
                      <a:pt x="163" y="38"/>
                    </a:cubicBezTo>
                    <a:cubicBezTo>
                      <a:pt x="163" y="38"/>
                      <a:pt x="163" y="38"/>
                      <a:pt x="163" y="38"/>
                    </a:cubicBezTo>
                    <a:cubicBezTo>
                      <a:pt x="162" y="20"/>
                      <a:pt x="96" y="1"/>
                      <a:pt x="0" y="0"/>
                    </a:cubicBezTo>
                  </a:path>
                </a:pathLst>
              </a:custGeom>
              <a:solidFill>
                <a:srgbClr val="3D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/>
              </a:p>
            </p:txBody>
          </p:sp>
          <p:sp>
            <p:nvSpPr>
              <p:cNvPr id="86" name="Freeform 103"/>
              <p:cNvSpPr>
                <a:spLocks/>
              </p:cNvSpPr>
              <p:nvPr/>
            </p:nvSpPr>
            <p:spPr bwMode="auto">
              <a:xfrm>
                <a:off x="4775200" y="3509963"/>
                <a:ext cx="61913" cy="165100"/>
              </a:xfrm>
              <a:custGeom>
                <a:avLst/>
                <a:gdLst>
                  <a:gd name="T0" fmla="*/ 28 w 29"/>
                  <a:gd name="T1" fmla="*/ 50 h 77"/>
                  <a:gd name="T2" fmla="*/ 29 w 29"/>
                  <a:gd name="T3" fmla="*/ 38 h 77"/>
                  <a:gd name="T4" fmla="*/ 18 w 29"/>
                  <a:gd name="T5" fmla="*/ 2 h 77"/>
                  <a:gd name="T6" fmla="*/ 14 w 29"/>
                  <a:gd name="T7" fmla="*/ 0 h 77"/>
                  <a:gd name="T8" fmla="*/ 14 w 29"/>
                  <a:gd name="T9" fmla="*/ 0 h 77"/>
                  <a:gd name="T10" fmla="*/ 9 w 29"/>
                  <a:gd name="T11" fmla="*/ 3 h 77"/>
                  <a:gd name="T12" fmla="*/ 0 w 29"/>
                  <a:gd name="T13" fmla="*/ 38 h 77"/>
                  <a:gd name="T14" fmla="*/ 1 w 29"/>
                  <a:gd name="T15" fmla="*/ 50 h 77"/>
                  <a:gd name="T16" fmla="*/ 9 w 29"/>
                  <a:gd name="T17" fmla="*/ 73 h 77"/>
                  <a:gd name="T18" fmla="*/ 14 w 29"/>
                  <a:gd name="T19" fmla="*/ 77 h 77"/>
                  <a:gd name="T20" fmla="*/ 14 w 29"/>
                  <a:gd name="T21" fmla="*/ 77 h 77"/>
                  <a:gd name="T22" fmla="*/ 18 w 29"/>
                  <a:gd name="T23" fmla="*/ 75 h 77"/>
                  <a:gd name="T24" fmla="*/ 28 w 29"/>
                  <a:gd name="T25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8" y="50"/>
                    </a:moveTo>
                    <a:cubicBezTo>
                      <a:pt x="28" y="47"/>
                      <a:pt x="29" y="43"/>
                      <a:pt x="29" y="38"/>
                    </a:cubicBezTo>
                    <a:cubicBezTo>
                      <a:pt x="29" y="20"/>
                      <a:pt x="23" y="7"/>
                      <a:pt x="18" y="2"/>
                    </a:cubicBezTo>
                    <a:cubicBezTo>
                      <a:pt x="17" y="0"/>
                      <a:pt x="16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2" y="0"/>
                      <a:pt x="11" y="1"/>
                      <a:pt x="9" y="3"/>
                    </a:cubicBezTo>
                    <a:cubicBezTo>
                      <a:pt x="5" y="9"/>
                      <a:pt x="0" y="21"/>
                      <a:pt x="0" y="38"/>
                    </a:cubicBezTo>
                    <a:cubicBezTo>
                      <a:pt x="0" y="43"/>
                      <a:pt x="0" y="47"/>
                      <a:pt x="1" y="50"/>
                    </a:cubicBezTo>
                    <a:cubicBezTo>
                      <a:pt x="2" y="61"/>
                      <a:pt x="6" y="69"/>
                      <a:pt x="9" y="73"/>
                    </a:cubicBezTo>
                    <a:cubicBezTo>
                      <a:pt x="11" y="75"/>
                      <a:pt x="12" y="76"/>
                      <a:pt x="14" y="77"/>
                    </a:cubicBezTo>
                    <a:cubicBezTo>
                      <a:pt x="14" y="77"/>
                      <a:pt x="14" y="77"/>
                      <a:pt x="14" y="77"/>
                    </a:cubicBezTo>
                    <a:cubicBezTo>
                      <a:pt x="16" y="77"/>
                      <a:pt x="17" y="76"/>
                      <a:pt x="18" y="75"/>
                    </a:cubicBezTo>
                    <a:cubicBezTo>
                      <a:pt x="22" y="71"/>
                      <a:pt x="26" y="62"/>
                      <a:pt x="28" y="50"/>
                    </a:cubicBezTo>
                  </a:path>
                </a:pathLst>
              </a:custGeom>
              <a:solidFill>
                <a:srgbClr val="9EDD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/>
              </a:p>
            </p:txBody>
          </p:sp>
          <p:sp>
            <p:nvSpPr>
              <p:cNvPr id="89" name="Freeform 104"/>
              <p:cNvSpPr>
                <a:spLocks/>
              </p:cNvSpPr>
              <p:nvPr/>
            </p:nvSpPr>
            <p:spPr bwMode="auto">
              <a:xfrm>
                <a:off x="3929063" y="3100388"/>
                <a:ext cx="422275" cy="146050"/>
              </a:xfrm>
              <a:custGeom>
                <a:avLst/>
                <a:gdLst>
                  <a:gd name="T0" fmla="*/ 214 w 266"/>
                  <a:gd name="T1" fmla="*/ 92 h 92"/>
                  <a:gd name="T2" fmla="*/ 266 w 266"/>
                  <a:gd name="T3" fmla="*/ 0 h 92"/>
                  <a:gd name="T4" fmla="*/ 138 w 266"/>
                  <a:gd name="T5" fmla="*/ 0 h 92"/>
                  <a:gd name="T6" fmla="*/ 0 w 266"/>
                  <a:gd name="T7" fmla="*/ 92 h 92"/>
                  <a:gd name="T8" fmla="*/ 214 w 266"/>
                  <a:gd name="T9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6" h="92">
                    <a:moveTo>
                      <a:pt x="214" y="92"/>
                    </a:moveTo>
                    <a:lnTo>
                      <a:pt x="266" y="0"/>
                    </a:lnTo>
                    <a:lnTo>
                      <a:pt x="138" y="0"/>
                    </a:lnTo>
                    <a:lnTo>
                      <a:pt x="0" y="92"/>
                    </a:lnTo>
                    <a:lnTo>
                      <a:pt x="214" y="92"/>
                    </a:lnTo>
                    <a:close/>
                  </a:path>
                </a:pathLst>
              </a:custGeom>
              <a:solidFill>
                <a:srgbClr val="3D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/>
              </a:p>
            </p:txBody>
          </p:sp>
          <p:sp>
            <p:nvSpPr>
              <p:cNvPr id="90" name="Freeform 105"/>
              <p:cNvSpPr>
                <a:spLocks/>
              </p:cNvSpPr>
              <p:nvPr/>
            </p:nvSpPr>
            <p:spPr bwMode="auto">
              <a:xfrm>
                <a:off x="3929063" y="3100388"/>
                <a:ext cx="422275" cy="146050"/>
              </a:xfrm>
              <a:custGeom>
                <a:avLst/>
                <a:gdLst>
                  <a:gd name="T0" fmla="*/ 214 w 266"/>
                  <a:gd name="T1" fmla="*/ 92 h 92"/>
                  <a:gd name="T2" fmla="*/ 266 w 266"/>
                  <a:gd name="T3" fmla="*/ 0 h 92"/>
                  <a:gd name="T4" fmla="*/ 138 w 266"/>
                  <a:gd name="T5" fmla="*/ 0 h 92"/>
                  <a:gd name="T6" fmla="*/ 0 w 266"/>
                  <a:gd name="T7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6" h="92">
                    <a:moveTo>
                      <a:pt x="214" y="92"/>
                    </a:moveTo>
                    <a:lnTo>
                      <a:pt x="266" y="0"/>
                    </a:lnTo>
                    <a:lnTo>
                      <a:pt x="138" y="0"/>
                    </a:lnTo>
                    <a:lnTo>
                      <a:pt x="0" y="9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/>
              </a:p>
            </p:txBody>
          </p:sp>
          <p:sp>
            <p:nvSpPr>
              <p:cNvPr id="93" name="Freeform 106"/>
              <p:cNvSpPr>
                <a:spLocks/>
              </p:cNvSpPr>
              <p:nvPr/>
            </p:nvSpPr>
            <p:spPr bwMode="auto">
              <a:xfrm>
                <a:off x="3230563" y="3268663"/>
                <a:ext cx="265113" cy="139700"/>
              </a:xfrm>
              <a:custGeom>
                <a:avLst/>
                <a:gdLst>
                  <a:gd name="T0" fmla="*/ 94 w 124"/>
                  <a:gd name="T1" fmla="*/ 1 h 65"/>
                  <a:gd name="T2" fmla="*/ 124 w 124"/>
                  <a:gd name="T3" fmla="*/ 16 h 65"/>
                  <a:gd name="T4" fmla="*/ 75 w 124"/>
                  <a:gd name="T5" fmla="*/ 64 h 65"/>
                  <a:gd name="T6" fmla="*/ 27 w 124"/>
                  <a:gd name="T7" fmla="*/ 64 h 65"/>
                  <a:gd name="T8" fmla="*/ 13 w 124"/>
                  <a:gd name="T9" fmla="*/ 64 h 65"/>
                  <a:gd name="T10" fmla="*/ 0 w 124"/>
                  <a:gd name="T11" fmla="*/ 65 h 65"/>
                  <a:gd name="T12" fmla="*/ 94 w 124"/>
                  <a:gd name="T13" fmla="*/ 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4" h="65">
                    <a:moveTo>
                      <a:pt x="94" y="1"/>
                    </a:moveTo>
                    <a:cubicBezTo>
                      <a:pt x="111" y="0"/>
                      <a:pt x="124" y="1"/>
                      <a:pt x="124" y="16"/>
                    </a:cubicBezTo>
                    <a:cubicBezTo>
                      <a:pt x="124" y="42"/>
                      <a:pt x="102" y="64"/>
                      <a:pt x="75" y="64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9" y="64"/>
                      <a:pt x="4" y="65"/>
                      <a:pt x="0" y="65"/>
                    </a:cubicBezTo>
                    <a:cubicBezTo>
                      <a:pt x="0" y="65"/>
                      <a:pt x="25" y="12"/>
                      <a:pt x="94" y="1"/>
                    </a:cubicBezTo>
                  </a:path>
                </a:pathLst>
              </a:custGeom>
              <a:solidFill>
                <a:srgbClr val="9EDD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/>
              </a:p>
            </p:txBody>
          </p:sp>
        </p:grpSp>
        <p:sp>
          <p:nvSpPr>
            <p:cNvPr id="98" name="矩形 97"/>
            <p:cNvSpPr/>
            <p:nvPr/>
          </p:nvSpPr>
          <p:spPr bwMode="auto">
            <a:xfrm>
              <a:off x="4122312" y="2651988"/>
              <a:ext cx="2210553" cy="58477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4D4D4D"/>
                  </a:solidFill>
                  <a:effectLst/>
                  <a:latin typeface="Segoe" pitchFamily="34" charset="0"/>
                </a:rPr>
                <a:t>   </a:t>
              </a:r>
              <a:r>
                <a:rPr lang="en-US" altLang="zh-CN" sz="3200" b="1" dirty="0" err="1">
                  <a:latin typeface="Segoe" pitchFamily="34" charset="0"/>
                </a:rPr>
                <a:t>xgboost</a:t>
              </a:r>
              <a:endParaRPr kumimoji="0" lang="zh-CN" altLang="en-US" sz="3200" b="1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</p:grpSp>
      <p:sp>
        <p:nvSpPr>
          <p:cNvPr id="99" name="矩形 98"/>
          <p:cNvSpPr/>
          <p:nvPr/>
        </p:nvSpPr>
        <p:spPr bwMode="auto">
          <a:xfrm>
            <a:off x="8220854" y="1501553"/>
            <a:ext cx="1524856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rPr>
              <a:t>   </a:t>
            </a:r>
            <a:r>
              <a:rPr lang="en-US" altLang="zh-CN" sz="3200" dirty="0" smtClean="0">
                <a:latin typeface="Segoe" pitchFamily="34" charset="0"/>
              </a:rPr>
              <a:t>200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rPr>
              <a:t>维</a:t>
            </a:r>
          </a:p>
        </p:txBody>
      </p:sp>
      <p:sp>
        <p:nvSpPr>
          <p:cNvPr id="100" name="矩形 99"/>
          <p:cNvSpPr/>
          <p:nvPr/>
        </p:nvSpPr>
        <p:spPr bwMode="auto">
          <a:xfrm>
            <a:off x="8220854" y="5658724"/>
            <a:ext cx="1524856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rPr>
              <a:t>   </a:t>
            </a:r>
            <a:r>
              <a:rPr lang="en-US" altLang="zh-CN" sz="3200" dirty="0">
                <a:latin typeface="Segoe" pitchFamily="34" charset="0"/>
              </a:rPr>
              <a:t>8</a:t>
            </a:r>
            <a:r>
              <a:rPr lang="en-US" altLang="zh-CN" sz="3200" dirty="0" smtClean="0">
                <a:latin typeface="Segoe" pitchFamily="34" charset="0"/>
              </a:rPr>
              <a:t>00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rPr>
              <a:t>维</a:t>
            </a:r>
          </a:p>
        </p:txBody>
      </p:sp>
    </p:spTree>
    <p:extLst>
      <p:ext uri="{BB962C8B-B14F-4D97-AF65-F5344CB8AC3E}">
        <p14:creationId xmlns:p14="http://schemas.microsoft.com/office/powerpoint/2010/main" val="155972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单模型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r>
              <a:rPr lang="zh-CN" altLang="en-US" sz="2800" dirty="0" smtClean="0"/>
              <a:t>模型</a:t>
            </a:r>
            <a:r>
              <a:rPr lang="zh-CN" altLang="en-US" sz="2800" dirty="0" smtClean="0"/>
              <a:t>融合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其他的尝试</a:t>
            </a:r>
            <a:endParaRPr lang="en-US" altLang="zh-CN" sz="2800" dirty="0" smtClean="0"/>
          </a:p>
          <a:p>
            <a:pPr lvl="1"/>
            <a:r>
              <a:rPr lang="en-US" altLang="zh-CN" sz="2600" dirty="0" smtClean="0"/>
              <a:t>Word2vec</a:t>
            </a:r>
            <a:r>
              <a:rPr lang="zh-CN" altLang="en-US" sz="2600" dirty="0" smtClean="0"/>
              <a:t>、</a:t>
            </a:r>
            <a:r>
              <a:rPr lang="en-US" altLang="zh-CN" sz="2600" dirty="0" smtClean="0"/>
              <a:t>doc2vec</a:t>
            </a:r>
            <a:r>
              <a:rPr lang="zh-CN" altLang="en-US" sz="2600" dirty="0" smtClean="0"/>
              <a:t>、神经网络模型</a:t>
            </a:r>
            <a:endParaRPr lang="zh-CN" altLang="en-US" sz="2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974" y="219692"/>
            <a:ext cx="7184569" cy="646331"/>
          </a:xfrm>
        </p:spPr>
        <p:txBody>
          <a:bodyPr/>
          <a:lstStyle/>
          <a:p>
            <a:r>
              <a:rPr lang="zh-CN" altLang="en-US" sz="3600" dirty="0" smtClean="0"/>
              <a:t>模型设计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942" y="1265174"/>
            <a:ext cx="7354773" cy="20011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854" y="3483252"/>
            <a:ext cx="8219048" cy="157142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2265758" y="2877643"/>
            <a:ext cx="7354773" cy="3692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574854" y="4220152"/>
            <a:ext cx="8190476" cy="42003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53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6236" y="1277334"/>
            <a:ext cx="485775" cy="43350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indent="0" algn="ctr">
              <a:buNone/>
            </a:pPr>
            <a:r>
              <a:rPr lang="zh-CN" altLang="en-US" sz="2400" dirty="0"/>
              <a:t>电网</a:t>
            </a:r>
            <a:r>
              <a:rPr lang="zh-CN" altLang="en-US" sz="2400" dirty="0" smtClean="0"/>
              <a:t>用户</a:t>
            </a:r>
            <a:endParaRPr lang="zh-CN" altLang="en-US" sz="2400" dirty="0"/>
          </a:p>
        </p:txBody>
      </p:sp>
      <p:sp>
        <p:nvSpPr>
          <p:cNvPr id="6" name="内容占位符 3"/>
          <p:cNvSpPr txBox="1">
            <a:spLocks/>
          </p:cNvSpPr>
          <p:nvPr/>
        </p:nvSpPr>
        <p:spPr bwMode="auto">
          <a:xfrm>
            <a:off x="1280968" y="1596450"/>
            <a:ext cx="1407439" cy="808842"/>
          </a:xfrm>
          <a:prstGeom prst="roundRect">
            <a:avLst/>
          </a:prstGeom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54013" indent="-354013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Wingdings" panose="05000000000000000000" pitchFamily="2" charset="2"/>
              <a:buChar char="l"/>
              <a:defRPr sz="2000" b="1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23888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微软雅黑" panose="020B0503020204020204" pitchFamily="34" charset="-122"/>
              <a:buChar char="◆"/>
              <a:defRPr sz="18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•"/>
              <a:defRPr sz="16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–"/>
              <a:defRPr sz="14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»"/>
              <a:defRPr sz="14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zh-CN" altLang="en-US" kern="0" dirty="0"/>
              <a:t>低</a:t>
            </a:r>
            <a:r>
              <a:rPr lang="zh-CN" altLang="en-US" kern="0" dirty="0" smtClean="0"/>
              <a:t>敏感度用户</a:t>
            </a:r>
            <a:endParaRPr lang="zh-CN" altLang="en-US" kern="0" dirty="0"/>
          </a:p>
        </p:txBody>
      </p:sp>
      <p:sp>
        <p:nvSpPr>
          <p:cNvPr id="30" name="内容占位符 4"/>
          <p:cNvSpPr txBox="1">
            <a:spLocks/>
          </p:cNvSpPr>
          <p:nvPr/>
        </p:nvSpPr>
        <p:spPr>
          <a:xfrm>
            <a:off x="6890901" y="1225741"/>
            <a:ext cx="474028" cy="206814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720021" indent="-720021" algn="l" defTabSz="2880086" rtl="0" eaLnBrk="1" latinLnBrk="0" hangingPunct="1">
              <a:lnSpc>
                <a:spcPct val="90000"/>
              </a:lnSpc>
              <a:spcBef>
                <a:spcPts val="3150"/>
              </a:spcBef>
              <a:buFont typeface="Arial" panose="020B0604020202020204" pitchFamily="34" charset="0"/>
              <a:buChar char="•"/>
              <a:defRPr sz="88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600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755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00107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62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040150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480193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920236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360278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00321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2403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3455975">
              <a:buFont typeface="Arial" panose="020B0604020202020204" pitchFamily="34" charset="0"/>
              <a:buNone/>
            </a:pPr>
            <a:r>
              <a:rPr lang="en-US" altLang="zh-CN" sz="2000" dirty="0" smtClean="0"/>
              <a:t>BAGGING</a:t>
            </a:r>
            <a:endParaRPr lang="en-US" altLang="zh-CN" sz="2000" dirty="0"/>
          </a:p>
        </p:txBody>
      </p:sp>
      <p:sp>
        <p:nvSpPr>
          <p:cNvPr id="32" name="矩形 31"/>
          <p:cNvSpPr/>
          <p:nvPr/>
        </p:nvSpPr>
        <p:spPr bwMode="auto">
          <a:xfrm>
            <a:off x="3304292" y="2124504"/>
            <a:ext cx="1377729" cy="646331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latinLnBrk="0">
              <a:lnSpc>
                <a:spcPct val="100000"/>
              </a:lnSpc>
              <a:spcBef>
                <a:spcPct val="45000"/>
              </a:spcBef>
              <a:buClr>
                <a:srgbClr val="FBB030"/>
              </a:buClr>
              <a:buSzTx/>
              <a:tabLst/>
            </a:pPr>
            <a:r>
              <a:rPr lang="en-US" altLang="zh-CN" kern="0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95598</a:t>
            </a:r>
            <a:r>
              <a:rPr lang="zh-CN" altLang="en-US" kern="0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工单信息特征群</a:t>
            </a:r>
            <a:endParaRPr lang="zh-CN" altLang="en-US" kern="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3296768" y="3179691"/>
            <a:ext cx="1396468" cy="646331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latinLnBrk="0">
              <a:lnSpc>
                <a:spcPct val="100000"/>
              </a:lnSpc>
              <a:spcBef>
                <a:spcPct val="45000"/>
              </a:spcBef>
              <a:buClr>
                <a:srgbClr val="FBB030"/>
              </a:buClr>
              <a:buSzTx/>
              <a:tabLst/>
            </a:pPr>
            <a:r>
              <a:rPr lang="zh-CN" altLang="en-US" kern="0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客户通话信息特征群</a:t>
            </a:r>
            <a:endParaRPr lang="zh-CN" altLang="en-US" kern="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3284940" y="4166045"/>
            <a:ext cx="1424620" cy="646331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latinLnBrk="0">
              <a:lnSpc>
                <a:spcPct val="100000"/>
              </a:lnSpc>
              <a:spcBef>
                <a:spcPct val="45000"/>
              </a:spcBef>
              <a:buClr>
                <a:srgbClr val="FBB030"/>
              </a:buClr>
              <a:buSzTx/>
              <a:tabLst/>
            </a:pPr>
            <a:r>
              <a:rPr lang="zh-CN" altLang="en-US" kern="0" dirty="0" smtClean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rPr>
              <a:t>应收电费信息特征群</a:t>
            </a:r>
            <a:endParaRPr lang="zh-CN" altLang="en-US" kern="0" dirty="0">
              <a:solidFill>
                <a:schemeClr val="l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7" name="直接箭头连接符 66"/>
          <p:cNvCxnSpPr>
            <a:stCxn id="6" idx="3"/>
            <a:endCxn id="32" idx="1"/>
          </p:cNvCxnSpPr>
          <p:nvPr/>
        </p:nvCxnSpPr>
        <p:spPr bwMode="auto">
          <a:xfrm>
            <a:off x="2688407" y="2000871"/>
            <a:ext cx="615885" cy="44679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" idx="3"/>
            <a:endCxn id="33" idx="1"/>
          </p:cNvCxnSpPr>
          <p:nvPr/>
        </p:nvCxnSpPr>
        <p:spPr bwMode="auto">
          <a:xfrm>
            <a:off x="2688407" y="2000871"/>
            <a:ext cx="608361" cy="150198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" idx="3"/>
            <a:endCxn id="34" idx="1"/>
          </p:cNvCxnSpPr>
          <p:nvPr/>
        </p:nvCxnSpPr>
        <p:spPr bwMode="auto">
          <a:xfrm>
            <a:off x="2688407" y="2000871"/>
            <a:ext cx="596533" cy="248834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32" idx="3"/>
          </p:cNvCxnSpPr>
          <p:nvPr/>
        </p:nvCxnSpPr>
        <p:spPr bwMode="auto">
          <a:xfrm>
            <a:off x="4682021" y="2447670"/>
            <a:ext cx="39319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33" idx="3"/>
            <a:endCxn id="62" idx="1"/>
          </p:cNvCxnSpPr>
          <p:nvPr/>
        </p:nvCxnSpPr>
        <p:spPr bwMode="auto">
          <a:xfrm flipV="1">
            <a:off x="4693236" y="3494533"/>
            <a:ext cx="381975" cy="83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 bwMode="auto">
          <a:xfrm flipV="1">
            <a:off x="4684771" y="4484457"/>
            <a:ext cx="390440" cy="152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4" idx="3"/>
            <a:endCxn id="6" idx="1"/>
          </p:cNvCxnSpPr>
          <p:nvPr/>
        </p:nvCxnSpPr>
        <p:spPr bwMode="auto">
          <a:xfrm flipV="1">
            <a:off x="742011" y="2000871"/>
            <a:ext cx="538957" cy="144400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内容占位符 4"/>
          <p:cNvSpPr txBox="1">
            <a:spLocks/>
          </p:cNvSpPr>
          <p:nvPr/>
        </p:nvSpPr>
        <p:spPr>
          <a:xfrm>
            <a:off x="7572056" y="1309850"/>
            <a:ext cx="1345797" cy="321769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720021" indent="-720021" algn="l" defTabSz="2880086" rtl="0" eaLnBrk="1" latinLnBrk="0" hangingPunct="1">
              <a:lnSpc>
                <a:spcPct val="90000"/>
              </a:lnSpc>
              <a:spcBef>
                <a:spcPts val="3150"/>
              </a:spcBef>
              <a:buFont typeface="Arial" panose="020B0604020202020204" pitchFamily="34" charset="0"/>
              <a:buChar char="•"/>
              <a:defRPr sz="88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600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755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00107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62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040150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480193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920236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360278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00321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2403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3455975">
              <a:buFont typeface="Arial" panose="020B0604020202020204" pitchFamily="34" charset="0"/>
              <a:buNone/>
            </a:pPr>
            <a:r>
              <a:rPr lang="en-US" altLang="zh-CN" sz="1600" dirty="0"/>
              <a:t>XGB Tree1</a:t>
            </a:r>
            <a:endParaRPr lang="zh-CN" altLang="en-US" sz="1600" dirty="0"/>
          </a:p>
        </p:txBody>
      </p:sp>
      <p:sp>
        <p:nvSpPr>
          <p:cNvPr id="131" name="内容占位符 4"/>
          <p:cNvSpPr txBox="1">
            <a:spLocks/>
          </p:cNvSpPr>
          <p:nvPr/>
        </p:nvSpPr>
        <p:spPr>
          <a:xfrm>
            <a:off x="9061463" y="1225741"/>
            <a:ext cx="468996" cy="206814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720021" indent="-720021" algn="l" defTabSz="2880086" rtl="0" eaLnBrk="1" latinLnBrk="0" hangingPunct="1">
              <a:lnSpc>
                <a:spcPct val="90000"/>
              </a:lnSpc>
              <a:spcBef>
                <a:spcPts val="3150"/>
              </a:spcBef>
              <a:buFont typeface="Arial" panose="020B0604020202020204" pitchFamily="34" charset="0"/>
              <a:buChar char="•"/>
              <a:defRPr sz="88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600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755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00107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62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040150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480193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920236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360278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00321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2403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3455975">
              <a:buFont typeface="Arial" panose="020B0604020202020204" pitchFamily="34" charset="0"/>
              <a:buNone/>
            </a:pPr>
            <a:r>
              <a:rPr lang="en-US" altLang="zh-CN" sz="1800" dirty="0" smtClean="0"/>
              <a:t>VOTING</a:t>
            </a:r>
            <a:endParaRPr lang="en-US" altLang="zh-CN" sz="1800" dirty="0"/>
          </a:p>
        </p:txBody>
      </p:sp>
      <p:sp>
        <p:nvSpPr>
          <p:cNvPr id="152" name="内容占位符 4"/>
          <p:cNvSpPr txBox="1">
            <a:spLocks/>
          </p:cNvSpPr>
          <p:nvPr/>
        </p:nvSpPr>
        <p:spPr>
          <a:xfrm>
            <a:off x="9714523" y="1761165"/>
            <a:ext cx="1345797" cy="975923"/>
          </a:xfrm>
          <a:prstGeom prst="round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720021" indent="-720021" algn="l" defTabSz="2880086" rtl="0" eaLnBrk="1" latinLnBrk="0" hangingPunct="1">
              <a:lnSpc>
                <a:spcPct val="90000"/>
              </a:lnSpc>
              <a:spcBef>
                <a:spcPts val="3150"/>
              </a:spcBef>
              <a:buFont typeface="Arial" panose="020B0604020202020204" pitchFamily="34" charset="0"/>
              <a:buChar char="•"/>
              <a:defRPr sz="88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600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755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00107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62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040150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480193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920236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360278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00321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2403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3455975">
              <a:buFont typeface="Arial" panose="020B0604020202020204" pitchFamily="34" charset="0"/>
              <a:buNone/>
            </a:pPr>
            <a:r>
              <a:rPr lang="zh-CN" altLang="en-US" sz="2000" dirty="0"/>
              <a:t>低</a:t>
            </a:r>
            <a:r>
              <a:rPr lang="zh-CN" altLang="en-US" sz="2000" dirty="0" smtClean="0"/>
              <a:t>敏感度电费敏感用户</a:t>
            </a:r>
            <a:endParaRPr lang="zh-CN" altLang="en-US" sz="2000" dirty="0"/>
          </a:p>
        </p:txBody>
      </p:sp>
      <p:cxnSp>
        <p:nvCxnSpPr>
          <p:cNvPr id="160" name="直接箭头连接符 159"/>
          <p:cNvCxnSpPr>
            <a:stCxn id="131" idx="3"/>
            <a:endCxn id="152" idx="1"/>
          </p:cNvCxnSpPr>
          <p:nvPr/>
        </p:nvCxnSpPr>
        <p:spPr>
          <a:xfrm flipV="1">
            <a:off x="9530459" y="2249127"/>
            <a:ext cx="184064" cy="10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67" idx="3"/>
            <a:endCxn id="195" idx="1"/>
          </p:cNvCxnSpPr>
          <p:nvPr/>
        </p:nvCxnSpPr>
        <p:spPr>
          <a:xfrm flipV="1">
            <a:off x="9539095" y="4591562"/>
            <a:ext cx="17542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/>
          <p:nvPr/>
        </p:nvCxnSpPr>
        <p:spPr>
          <a:xfrm>
            <a:off x="7364929" y="1483044"/>
            <a:ext cx="2404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/>
          <p:cNvSpPr txBox="1"/>
          <p:nvPr/>
        </p:nvSpPr>
        <p:spPr bwMode="gray">
          <a:xfrm>
            <a:off x="3866449" y="5776041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特征表示</a:t>
            </a:r>
          </a:p>
        </p:txBody>
      </p:sp>
      <p:sp>
        <p:nvSpPr>
          <p:cNvPr id="183" name="文本框 182"/>
          <p:cNvSpPr txBox="1"/>
          <p:nvPr/>
        </p:nvSpPr>
        <p:spPr bwMode="gray">
          <a:xfrm>
            <a:off x="7111543" y="5769333"/>
            <a:ext cx="19800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多模型融合</a:t>
            </a:r>
          </a:p>
        </p:txBody>
      </p:sp>
      <p:sp>
        <p:nvSpPr>
          <p:cNvPr id="184" name="文本框 183"/>
          <p:cNvSpPr txBox="1"/>
          <p:nvPr/>
        </p:nvSpPr>
        <p:spPr bwMode="gray">
          <a:xfrm>
            <a:off x="9835809" y="5776041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8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模型输出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974" y="219692"/>
            <a:ext cx="7184569" cy="646331"/>
          </a:xfrm>
        </p:spPr>
        <p:txBody>
          <a:bodyPr/>
          <a:lstStyle/>
          <a:p>
            <a:r>
              <a:rPr lang="zh-CN" altLang="en-US" sz="3600" dirty="0" smtClean="0"/>
              <a:t>整体框架</a:t>
            </a:r>
            <a:endParaRPr lang="zh-CN" altLang="en-US" sz="3600" dirty="0"/>
          </a:p>
        </p:txBody>
      </p:sp>
      <p:sp>
        <p:nvSpPr>
          <p:cNvPr id="100" name="内容占位符 3"/>
          <p:cNvSpPr txBox="1">
            <a:spLocks/>
          </p:cNvSpPr>
          <p:nvPr/>
        </p:nvSpPr>
        <p:spPr bwMode="auto">
          <a:xfrm>
            <a:off x="1280968" y="4236856"/>
            <a:ext cx="1407439" cy="808842"/>
          </a:xfrm>
          <a:prstGeom prst="roundRect">
            <a:avLst/>
          </a:prstGeom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54013" indent="-354013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Wingdings" panose="05000000000000000000" pitchFamily="2" charset="2"/>
              <a:buChar char="l"/>
              <a:defRPr sz="2000" b="1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23888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微软雅黑" panose="020B0503020204020204" pitchFamily="34" charset="-122"/>
              <a:buChar char="◆"/>
              <a:defRPr sz="18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•"/>
              <a:defRPr sz="16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–"/>
              <a:defRPr sz="14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»"/>
              <a:defRPr sz="14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zh-CN" altLang="en-US" kern="0" dirty="0" smtClean="0"/>
              <a:t>高敏感度用户</a:t>
            </a:r>
            <a:endParaRPr lang="zh-CN" altLang="en-US" kern="0" dirty="0"/>
          </a:p>
        </p:txBody>
      </p:sp>
      <p:cxnSp>
        <p:nvCxnSpPr>
          <p:cNvPr id="109" name="直接箭头连接符 108"/>
          <p:cNvCxnSpPr>
            <a:stCxn id="4" idx="3"/>
            <a:endCxn id="100" idx="1"/>
          </p:cNvCxnSpPr>
          <p:nvPr/>
        </p:nvCxnSpPr>
        <p:spPr bwMode="auto">
          <a:xfrm>
            <a:off x="742011" y="3444873"/>
            <a:ext cx="538957" cy="119640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100" idx="3"/>
            <a:endCxn id="34" idx="1"/>
          </p:cNvCxnSpPr>
          <p:nvPr/>
        </p:nvCxnSpPr>
        <p:spPr bwMode="auto">
          <a:xfrm flipV="1">
            <a:off x="2688407" y="4489211"/>
            <a:ext cx="596533" cy="15206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0" idx="3"/>
            <a:endCxn id="33" idx="1"/>
          </p:cNvCxnSpPr>
          <p:nvPr/>
        </p:nvCxnSpPr>
        <p:spPr bwMode="auto">
          <a:xfrm flipV="1">
            <a:off x="2688407" y="3502857"/>
            <a:ext cx="608361" cy="113842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100" idx="3"/>
            <a:endCxn id="32" idx="1"/>
          </p:cNvCxnSpPr>
          <p:nvPr/>
        </p:nvCxnSpPr>
        <p:spPr bwMode="auto">
          <a:xfrm flipV="1">
            <a:off x="2688407" y="2447670"/>
            <a:ext cx="615885" cy="219360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 bwMode="gray">
          <a:xfrm>
            <a:off x="1011489" y="5770907"/>
            <a:ext cx="19800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8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多视角建模</a:t>
            </a:r>
            <a:endParaRPr lang="zh-CN" altLang="en-US" sz="2800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5075211" y="1596450"/>
            <a:ext cx="1427886" cy="3796165"/>
            <a:chOff x="5215887" y="1596450"/>
            <a:chExt cx="1427886" cy="3796165"/>
          </a:xfrm>
        </p:grpSpPr>
        <p:sp>
          <p:nvSpPr>
            <p:cNvPr id="62" name="圆角矩形 61"/>
            <p:cNvSpPr/>
            <p:nvPr/>
          </p:nvSpPr>
          <p:spPr bwMode="auto">
            <a:xfrm>
              <a:off x="5215887" y="1596450"/>
              <a:ext cx="1427886" cy="3796165"/>
            </a:xfrm>
            <a:prstGeom prst="roundRect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5504079" y="1953325"/>
              <a:ext cx="821525" cy="338554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latinLnBrk="0">
                <a:lnSpc>
                  <a:spcPct val="100000"/>
                </a:lnSpc>
                <a:spcBef>
                  <a:spcPct val="45000"/>
                </a:spcBef>
                <a:buClr>
                  <a:srgbClr val="FBB030"/>
                </a:buClr>
                <a:buSzTx/>
                <a:tabLst/>
              </a:pPr>
              <a:r>
                <a:rPr lang="zh-CN" altLang="en-US" sz="1600" kern="0" dirty="0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数值型</a:t>
              </a:r>
            </a:p>
          </p:txBody>
        </p:sp>
        <p:sp>
          <p:nvSpPr>
            <p:cNvPr id="119" name="矩形 118"/>
            <p:cNvSpPr/>
            <p:nvPr/>
          </p:nvSpPr>
          <p:spPr bwMode="auto">
            <a:xfrm>
              <a:off x="5504080" y="2518878"/>
              <a:ext cx="821525" cy="338554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latinLnBrk="0">
                <a:lnSpc>
                  <a:spcPct val="100000"/>
                </a:lnSpc>
                <a:spcBef>
                  <a:spcPct val="45000"/>
                </a:spcBef>
                <a:buClr>
                  <a:srgbClr val="FBB030"/>
                </a:buClr>
                <a:buSzTx/>
                <a:tabLst/>
              </a:pPr>
              <a:r>
                <a:rPr lang="zh-CN" altLang="en-US" sz="1600" kern="0" dirty="0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类别</a:t>
              </a:r>
              <a:r>
                <a:rPr lang="zh-CN" altLang="en-US" sz="1600" kern="0" dirty="0" smtClean="0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型</a:t>
              </a:r>
              <a:endParaRPr lang="zh-CN" altLang="en-US" sz="1600" kern="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" name="矩形 119"/>
            <p:cNvSpPr/>
            <p:nvPr/>
          </p:nvSpPr>
          <p:spPr bwMode="auto">
            <a:xfrm>
              <a:off x="5504080" y="3082872"/>
              <a:ext cx="821525" cy="338554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latinLnBrk="0">
                <a:lnSpc>
                  <a:spcPct val="100000"/>
                </a:lnSpc>
                <a:spcBef>
                  <a:spcPct val="45000"/>
                </a:spcBef>
                <a:buClr>
                  <a:srgbClr val="FBB030"/>
                </a:buClr>
                <a:buSzTx/>
                <a:tabLst/>
              </a:pPr>
              <a:r>
                <a:rPr lang="zh-CN" altLang="en-US" sz="1600" kern="0" dirty="0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  <a:r>
                <a:rPr lang="zh-CN" altLang="en-US" sz="1600" kern="0" dirty="0" smtClean="0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型</a:t>
              </a:r>
              <a:endParaRPr lang="zh-CN" altLang="en-US" sz="1600" kern="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" name="矩形 120"/>
            <p:cNvSpPr/>
            <p:nvPr/>
          </p:nvSpPr>
          <p:spPr bwMode="auto">
            <a:xfrm>
              <a:off x="5504080" y="3646866"/>
              <a:ext cx="821525" cy="338554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latinLnBrk="0">
                <a:lnSpc>
                  <a:spcPct val="100000"/>
                </a:lnSpc>
                <a:spcBef>
                  <a:spcPct val="45000"/>
                </a:spcBef>
                <a:buClr>
                  <a:srgbClr val="FBB030"/>
                </a:buClr>
                <a:buSzTx/>
                <a:tabLst/>
              </a:pPr>
              <a:r>
                <a:rPr lang="zh-CN" altLang="en-US" sz="1600" kern="0" dirty="0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排序</a:t>
              </a:r>
              <a:r>
                <a:rPr lang="zh-CN" altLang="en-US" sz="1600" kern="0" dirty="0" smtClean="0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型</a:t>
              </a:r>
              <a:endParaRPr lang="zh-CN" altLang="en-US" sz="1600" kern="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" name="矩形 121"/>
            <p:cNvSpPr/>
            <p:nvPr/>
          </p:nvSpPr>
          <p:spPr bwMode="auto">
            <a:xfrm>
              <a:off x="5504080" y="4215814"/>
              <a:ext cx="821525" cy="338554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latinLnBrk="0">
                <a:lnSpc>
                  <a:spcPct val="100000"/>
                </a:lnSpc>
                <a:spcBef>
                  <a:spcPct val="45000"/>
                </a:spcBef>
                <a:buClr>
                  <a:srgbClr val="FBB030"/>
                </a:buClr>
                <a:buSzTx/>
                <a:tabLst/>
              </a:pPr>
              <a:r>
                <a:rPr lang="zh-CN" altLang="en-US" sz="1600" kern="0" dirty="0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组合</a:t>
              </a:r>
              <a:r>
                <a:rPr lang="zh-CN" altLang="en-US" sz="1600" kern="0" dirty="0" smtClean="0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型</a:t>
              </a:r>
              <a:endParaRPr lang="zh-CN" altLang="en-US" sz="1600" kern="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" name="矩形 122"/>
            <p:cNvSpPr/>
            <p:nvPr/>
          </p:nvSpPr>
          <p:spPr bwMode="auto">
            <a:xfrm>
              <a:off x="5504078" y="4787545"/>
              <a:ext cx="821525" cy="338554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R="0" algn="ctr" defTabSz="914400" latinLnBrk="0">
                <a:lnSpc>
                  <a:spcPct val="100000"/>
                </a:lnSpc>
                <a:spcBef>
                  <a:spcPct val="45000"/>
                </a:spcBef>
                <a:buClr>
                  <a:srgbClr val="FBB030"/>
                </a:buClr>
                <a:buSzTx/>
                <a:tabLst/>
              </a:pPr>
              <a:r>
                <a:rPr lang="en-US" altLang="zh-CN" sz="1600" kern="0" dirty="0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……</a:t>
              </a:r>
              <a:endParaRPr lang="zh-CN" altLang="en-US" sz="1600" kern="0" dirty="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29" name="直接箭头连接符 128"/>
          <p:cNvCxnSpPr>
            <a:endCxn id="30" idx="1"/>
          </p:cNvCxnSpPr>
          <p:nvPr/>
        </p:nvCxnSpPr>
        <p:spPr>
          <a:xfrm flipV="1">
            <a:off x="6503097" y="2259814"/>
            <a:ext cx="387804" cy="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flipV="1">
            <a:off x="6503097" y="4554368"/>
            <a:ext cx="3878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3" name="内容占位符 4"/>
          <p:cNvSpPr txBox="1">
            <a:spLocks/>
          </p:cNvSpPr>
          <p:nvPr/>
        </p:nvSpPr>
        <p:spPr>
          <a:xfrm>
            <a:off x="7572056" y="1699189"/>
            <a:ext cx="1345797" cy="321769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720021" indent="-720021" algn="l" defTabSz="2880086" rtl="0" eaLnBrk="1" latinLnBrk="0" hangingPunct="1">
              <a:lnSpc>
                <a:spcPct val="90000"/>
              </a:lnSpc>
              <a:spcBef>
                <a:spcPts val="3150"/>
              </a:spcBef>
              <a:buFont typeface="Arial" panose="020B0604020202020204" pitchFamily="34" charset="0"/>
              <a:buChar char="•"/>
              <a:defRPr sz="88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600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755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00107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62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040150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480193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920236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360278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00321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2403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3455975">
              <a:buFont typeface="Arial" panose="020B0604020202020204" pitchFamily="34" charset="0"/>
              <a:buNone/>
            </a:pPr>
            <a:r>
              <a:rPr lang="en-US" altLang="zh-CN" sz="1600" dirty="0"/>
              <a:t>XGB </a:t>
            </a:r>
            <a:r>
              <a:rPr lang="en-US" altLang="zh-CN" sz="1600" dirty="0" smtClean="0"/>
              <a:t>Tree2</a:t>
            </a:r>
            <a:endParaRPr lang="zh-CN" altLang="en-US" sz="1600" dirty="0"/>
          </a:p>
        </p:txBody>
      </p:sp>
      <p:cxnSp>
        <p:nvCxnSpPr>
          <p:cNvPr id="134" name="直接箭头连接符 133"/>
          <p:cNvCxnSpPr/>
          <p:nvPr/>
        </p:nvCxnSpPr>
        <p:spPr>
          <a:xfrm>
            <a:off x="7364929" y="1872383"/>
            <a:ext cx="2404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内容占位符 4"/>
          <p:cNvSpPr txBox="1">
            <a:spLocks/>
          </p:cNvSpPr>
          <p:nvPr/>
        </p:nvSpPr>
        <p:spPr>
          <a:xfrm>
            <a:off x="7572056" y="2086891"/>
            <a:ext cx="1345797" cy="321769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720021" indent="-720021" algn="l" defTabSz="2880086" rtl="0" eaLnBrk="1" latinLnBrk="0" hangingPunct="1">
              <a:lnSpc>
                <a:spcPct val="90000"/>
              </a:lnSpc>
              <a:spcBef>
                <a:spcPts val="3150"/>
              </a:spcBef>
              <a:buFont typeface="Arial" panose="020B0604020202020204" pitchFamily="34" charset="0"/>
              <a:buChar char="•"/>
              <a:defRPr sz="88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600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755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00107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62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040150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480193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920236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360278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00321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2403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3455975">
              <a:buFont typeface="Arial" panose="020B0604020202020204" pitchFamily="34" charset="0"/>
              <a:buNone/>
            </a:pPr>
            <a:r>
              <a:rPr lang="en-US" altLang="zh-CN" sz="1600" dirty="0"/>
              <a:t>XGB </a:t>
            </a:r>
            <a:r>
              <a:rPr lang="en-US" altLang="zh-CN" sz="1600" dirty="0" smtClean="0"/>
              <a:t>Tree3</a:t>
            </a:r>
            <a:endParaRPr lang="zh-CN" altLang="en-US" sz="1600" dirty="0"/>
          </a:p>
        </p:txBody>
      </p:sp>
      <p:cxnSp>
        <p:nvCxnSpPr>
          <p:cNvPr id="140" name="直接箭头连接符 139"/>
          <p:cNvCxnSpPr/>
          <p:nvPr/>
        </p:nvCxnSpPr>
        <p:spPr>
          <a:xfrm>
            <a:off x="7364929" y="2260085"/>
            <a:ext cx="2404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内容占位符 4"/>
          <p:cNvSpPr txBox="1">
            <a:spLocks/>
          </p:cNvSpPr>
          <p:nvPr/>
        </p:nvSpPr>
        <p:spPr>
          <a:xfrm>
            <a:off x="7572056" y="2474592"/>
            <a:ext cx="1345797" cy="321769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720021" indent="-720021" algn="l" defTabSz="2880086" rtl="0" eaLnBrk="1" latinLnBrk="0" hangingPunct="1">
              <a:lnSpc>
                <a:spcPct val="90000"/>
              </a:lnSpc>
              <a:spcBef>
                <a:spcPts val="3150"/>
              </a:spcBef>
              <a:buFont typeface="Arial" panose="020B0604020202020204" pitchFamily="34" charset="0"/>
              <a:buChar char="•"/>
              <a:defRPr sz="88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600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755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00107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62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040150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480193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920236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360278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00321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2403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3455975">
              <a:buFont typeface="Arial" panose="020B0604020202020204" pitchFamily="34" charset="0"/>
              <a:buNone/>
            </a:pPr>
            <a:r>
              <a:rPr lang="en-US" altLang="zh-CN" sz="1600" dirty="0"/>
              <a:t>XGB </a:t>
            </a:r>
            <a:r>
              <a:rPr lang="en-US" altLang="zh-CN" sz="1600" dirty="0" smtClean="0"/>
              <a:t>Tree4</a:t>
            </a:r>
            <a:endParaRPr lang="zh-CN" altLang="en-US" sz="1600" dirty="0"/>
          </a:p>
        </p:txBody>
      </p:sp>
      <p:cxnSp>
        <p:nvCxnSpPr>
          <p:cNvPr id="142" name="直接箭头连接符 141"/>
          <p:cNvCxnSpPr/>
          <p:nvPr/>
        </p:nvCxnSpPr>
        <p:spPr>
          <a:xfrm>
            <a:off x="7364929" y="2647786"/>
            <a:ext cx="2404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内容占位符 4"/>
          <p:cNvSpPr txBox="1">
            <a:spLocks/>
          </p:cNvSpPr>
          <p:nvPr/>
        </p:nvSpPr>
        <p:spPr>
          <a:xfrm>
            <a:off x="7555475" y="2885266"/>
            <a:ext cx="1345797" cy="321769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720021" indent="-720021" algn="l" defTabSz="2880086" rtl="0" eaLnBrk="1" latinLnBrk="0" hangingPunct="1">
              <a:lnSpc>
                <a:spcPct val="90000"/>
              </a:lnSpc>
              <a:spcBef>
                <a:spcPts val="3150"/>
              </a:spcBef>
              <a:buFont typeface="Arial" panose="020B0604020202020204" pitchFamily="34" charset="0"/>
              <a:buChar char="•"/>
              <a:defRPr sz="88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600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755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00107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62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040150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480193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920236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360278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00321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2403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3455975">
              <a:buFont typeface="Arial" panose="020B0604020202020204" pitchFamily="34" charset="0"/>
              <a:buNone/>
            </a:pPr>
            <a:r>
              <a:rPr lang="en-US" altLang="zh-CN" sz="1600" dirty="0"/>
              <a:t>XGB </a:t>
            </a:r>
            <a:r>
              <a:rPr lang="en-US" altLang="zh-CN" sz="1600" dirty="0" smtClean="0"/>
              <a:t>Tree5</a:t>
            </a:r>
            <a:endParaRPr lang="zh-CN" altLang="en-US" sz="1600" dirty="0"/>
          </a:p>
        </p:txBody>
      </p:sp>
      <p:cxnSp>
        <p:nvCxnSpPr>
          <p:cNvPr id="144" name="直接箭头连接符 143"/>
          <p:cNvCxnSpPr/>
          <p:nvPr/>
        </p:nvCxnSpPr>
        <p:spPr>
          <a:xfrm>
            <a:off x="7348348" y="3058460"/>
            <a:ext cx="2404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>
            <a:off x="8917853" y="1471321"/>
            <a:ext cx="173719" cy="11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>
            <a:off x="8939019" y="1872383"/>
            <a:ext cx="173719" cy="11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>
            <a:off x="8939019" y="2236052"/>
            <a:ext cx="173719" cy="11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>
            <a:off x="8939019" y="2623753"/>
            <a:ext cx="173719" cy="11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>
            <a:off x="8939019" y="3046737"/>
            <a:ext cx="173719" cy="11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内容占位符 4"/>
          <p:cNvSpPr txBox="1">
            <a:spLocks/>
          </p:cNvSpPr>
          <p:nvPr/>
        </p:nvSpPr>
        <p:spPr>
          <a:xfrm>
            <a:off x="6899537" y="3557490"/>
            <a:ext cx="474028" cy="206814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720021" indent="-720021" algn="l" defTabSz="2880086" rtl="0" eaLnBrk="1" latinLnBrk="0" hangingPunct="1">
              <a:lnSpc>
                <a:spcPct val="90000"/>
              </a:lnSpc>
              <a:spcBef>
                <a:spcPts val="3150"/>
              </a:spcBef>
              <a:buFont typeface="Arial" panose="020B0604020202020204" pitchFamily="34" charset="0"/>
              <a:buChar char="•"/>
              <a:defRPr sz="88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600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755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00107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62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040150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480193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920236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360278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00321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2403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3455975">
              <a:buFont typeface="Arial" panose="020B0604020202020204" pitchFamily="34" charset="0"/>
              <a:buNone/>
            </a:pPr>
            <a:r>
              <a:rPr lang="en-US" altLang="zh-CN" sz="2000" dirty="0" smtClean="0"/>
              <a:t>BAGGING</a:t>
            </a:r>
            <a:endParaRPr lang="en-US" altLang="zh-CN" sz="2000" dirty="0"/>
          </a:p>
        </p:txBody>
      </p:sp>
      <p:sp>
        <p:nvSpPr>
          <p:cNvPr id="166" name="内容占位符 4"/>
          <p:cNvSpPr txBox="1">
            <a:spLocks/>
          </p:cNvSpPr>
          <p:nvPr/>
        </p:nvSpPr>
        <p:spPr>
          <a:xfrm>
            <a:off x="7580692" y="3641599"/>
            <a:ext cx="1345797" cy="321769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720021" indent="-720021" algn="l" defTabSz="2880086" rtl="0" eaLnBrk="1" latinLnBrk="0" hangingPunct="1">
              <a:lnSpc>
                <a:spcPct val="90000"/>
              </a:lnSpc>
              <a:spcBef>
                <a:spcPts val="3150"/>
              </a:spcBef>
              <a:buFont typeface="Arial" panose="020B0604020202020204" pitchFamily="34" charset="0"/>
              <a:buChar char="•"/>
              <a:defRPr sz="88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600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755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00107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62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040150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480193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920236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360278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00321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2403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3455975">
              <a:buFont typeface="Arial" panose="020B0604020202020204" pitchFamily="34" charset="0"/>
              <a:buNone/>
            </a:pPr>
            <a:r>
              <a:rPr lang="en-US" altLang="zh-CN" sz="1600" dirty="0"/>
              <a:t>XGB Tree1</a:t>
            </a:r>
            <a:endParaRPr lang="zh-CN" altLang="en-US" sz="1600" dirty="0"/>
          </a:p>
        </p:txBody>
      </p:sp>
      <p:sp>
        <p:nvSpPr>
          <p:cNvPr id="167" name="内容占位符 4"/>
          <p:cNvSpPr txBox="1">
            <a:spLocks/>
          </p:cNvSpPr>
          <p:nvPr/>
        </p:nvSpPr>
        <p:spPr>
          <a:xfrm>
            <a:off x="9070099" y="3557490"/>
            <a:ext cx="468996" cy="206814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720021" indent="-720021" algn="l" defTabSz="2880086" rtl="0" eaLnBrk="1" latinLnBrk="0" hangingPunct="1">
              <a:lnSpc>
                <a:spcPct val="90000"/>
              </a:lnSpc>
              <a:spcBef>
                <a:spcPts val="3150"/>
              </a:spcBef>
              <a:buFont typeface="Arial" panose="020B0604020202020204" pitchFamily="34" charset="0"/>
              <a:buChar char="•"/>
              <a:defRPr sz="88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600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755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00107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62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040150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480193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920236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360278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00321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2403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3455975">
              <a:buFont typeface="Arial" panose="020B0604020202020204" pitchFamily="34" charset="0"/>
              <a:buNone/>
            </a:pPr>
            <a:r>
              <a:rPr lang="en-US" altLang="zh-CN" sz="1800" dirty="0" smtClean="0"/>
              <a:t>VOTING</a:t>
            </a:r>
            <a:endParaRPr lang="en-US" altLang="zh-CN" sz="1800" dirty="0"/>
          </a:p>
        </p:txBody>
      </p:sp>
      <p:cxnSp>
        <p:nvCxnSpPr>
          <p:cNvPr id="168" name="直接箭头连接符 167"/>
          <p:cNvCxnSpPr/>
          <p:nvPr/>
        </p:nvCxnSpPr>
        <p:spPr>
          <a:xfrm>
            <a:off x="7373565" y="3814793"/>
            <a:ext cx="2404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内容占位符 4"/>
          <p:cNvSpPr txBox="1">
            <a:spLocks/>
          </p:cNvSpPr>
          <p:nvPr/>
        </p:nvSpPr>
        <p:spPr>
          <a:xfrm>
            <a:off x="7580692" y="4030938"/>
            <a:ext cx="1345797" cy="321769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720021" indent="-720021" algn="l" defTabSz="2880086" rtl="0" eaLnBrk="1" latinLnBrk="0" hangingPunct="1">
              <a:lnSpc>
                <a:spcPct val="90000"/>
              </a:lnSpc>
              <a:spcBef>
                <a:spcPts val="3150"/>
              </a:spcBef>
              <a:buFont typeface="Arial" panose="020B0604020202020204" pitchFamily="34" charset="0"/>
              <a:buChar char="•"/>
              <a:defRPr sz="88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600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755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00107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62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040150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480193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920236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360278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00321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2403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3455975">
              <a:buFont typeface="Arial" panose="020B0604020202020204" pitchFamily="34" charset="0"/>
              <a:buNone/>
            </a:pPr>
            <a:r>
              <a:rPr lang="en-US" altLang="zh-CN" sz="1600" dirty="0"/>
              <a:t>XGB </a:t>
            </a:r>
            <a:r>
              <a:rPr lang="en-US" altLang="zh-CN" sz="1600" dirty="0" smtClean="0"/>
              <a:t>Tree2</a:t>
            </a:r>
            <a:endParaRPr lang="zh-CN" altLang="en-US" sz="1600" dirty="0"/>
          </a:p>
        </p:txBody>
      </p:sp>
      <p:cxnSp>
        <p:nvCxnSpPr>
          <p:cNvPr id="170" name="直接箭头连接符 169"/>
          <p:cNvCxnSpPr/>
          <p:nvPr/>
        </p:nvCxnSpPr>
        <p:spPr>
          <a:xfrm>
            <a:off x="7373565" y="4204132"/>
            <a:ext cx="2404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内容占位符 4"/>
          <p:cNvSpPr txBox="1">
            <a:spLocks/>
          </p:cNvSpPr>
          <p:nvPr/>
        </p:nvSpPr>
        <p:spPr>
          <a:xfrm>
            <a:off x="7580692" y="4418640"/>
            <a:ext cx="1345797" cy="321769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720021" indent="-720021" algn="l" defTabSz="2880086" rtl="0" eaLnBrk="1" latinLnBrk="0" hangingPunct="1">
              <a:lnSpc>
                <a:spcPct val="90000"/>
              </a:lnSpc>
              <a:spcBef>
                <a:spcPts val="3150"/>
              </a:spcBef>
              <a:buFont typeface="Arial" panose="020B0604020202020204" pitchFamily="34" charset="0"/>
              <a:buChar char="•"/>
              <a:defRPr sz="88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600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755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00107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62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040150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480193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920236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360278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00321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2403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3455975">
              <a:buFont typeface="Arial" panose="020B0604020202020204" pitchFamily="34" charset="0"/>
              <a:buNone/>
            </a:pPr>
            <a:r>
              <a:rPr lang="en-US" altLang="zh-CN" sz="1600" dirty="0"/>
              <a:t>XGB </a:t>
            </a:r>
            <a:r>
              <a:rPr lang="en-US" altLang="zh-CN" sz="1600" dirty="0" smtClean="0"/>
              <a:t>Tree3</a:t>
            </a:r>
            <a:endParaRPr lang="zh-CN" altLang="en-US" sz="1600" dirty="0"/>
          </a:p>
        </p:txBody>
      </p:sp>
      <p:cxnSp>
        <p:nvCxnSpPr>
          <p:cNvPr id="185" name="直接箭头连接符 184"/>
          <p:cNvCxnSpPr/>
          <p:nvPr/>
        </p:nvCxnSpPr>
        <p:spPr>
          <a:xfrm>
            <a:off x="7373565" y="4591834"/>
            <a:ext cx="2404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内容占位符 4"/>
          <p:cNvSpPr txBox="1">
            <a:spLocks/>
          </p:cNvSpPr>
          <p:nvPr/>
        </p:nvSpPr>
        <p:spPr>
          <a:xfrm>
            <a:off x="7580692" y="4806341"/>
            <a:ext cx="1345797" cy="321769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720021" indent="-720021" algn="l" defTabSz="2880086" rtl="0" eaLnBrk="1" latinLnBrk="0" hangingPunct="1">
              <a:lnSpc>
                <a:spcPct val="90000"/>
              </a:lnSpc>
              <a:spcBef>
                <a:spcPts val="3150"/>
              </a:spcBef>
              <a:buFont typeface="Arial" panose="020B0604020202020204" pitchFamily="34" charset="0"/>
              <a:buChar char="•"/>
              <a:defRPr sz="88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600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755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00107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62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040150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480193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920236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360278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00321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2403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3455975">
              <a:buFont typeface="Arial" panose="020B0604020202020204" pitchFamily="34" charset="0"/>
              <a:buNone/>
            </a:pPr>
            <a:r>
              <a:rPr lang="en-US" altLang="zh-CN" sz="1600" dirty="0"/>
              <a:t>XGB </a:t>
            </a:r>
            <a:r>
              <a:rPr lang="en-US" altLang="zh-CN" sz="1600" dirty="0" smtClean="0"/>
              <a:t>Tree4</a:t>
            </a:r>
            <a:endParaRPr lang="zh-CN" altLang="en-US" sz="1600" dirty="0"/>
          </a:p>
        </p:txBody>
      </p:sp>
      <p:cxnSp>
        <p:nvCxnSpPr>
          <p:cNvPr id="187" name="直接箭头连接符 186"/>
          <p:cNvCxnSpPr/>
          <p:nvPr/>
        </p:nvCxnSpPr>
        <p:spPr>
          <a:xfrm>
            <a:off x="7373565" y="4979535"/>
            <a:ext cx="2404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内容占位符 4"/>
          <p:cNvSpPr txBox="1">
            <a:spLocks/>
          </p:cNvSpPr>
          <p:nvPr/>
        </p:nvSpPr>
        <p:spPr>
          <a:xfrm>
            <a:off x="7564111" y="5217015"/>
            <a:ext cx="1345797" cy="321769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720021" indent="-720021" algn="l" defTabSz="2880086" rtl="0" eaLnBrk="1" latinLnBrk="0" hangingPunct="1">
              <a:lnSpc>
                <a:spcPct val="90000"/>
              </a:lnSpc>
              <a:spcBef>
                <a:spcPts val="3150"/>
              </a:spcBef>
              <a:buFont typeface="Arial" panose="020B0604020202020204" pitchFamily="34" charset="0"/>
              <a:buChar char="•"/>
              <a:defRPr sz="88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600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755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00107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62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040150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480193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920236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360278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00321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2403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3455975">
              <a:buFont typeface="Arial" panose="020B0604020202020204" pitchFamily="34" charset="0"/>
              <a:buNone/>
            </a:pPr>
            <a:r>
              <a:rPr lang="en-US" altLang="zh-CN" sz="1600" dirty="0"/>
              <a:t>XGB </a:t>
            </a:r>
            <a:r>
              <a:rPr lang="en-US" altLang="zh-CN" sz="1600" dirty="0" smtClean="0"/>
              <a:t>Tree5</a:t>
            </a:r>
            <a:endParaRPr lang="zh-CN" altLang="en-US" sz="1600" dirty="0"/>
          </a:p>
        </p:txBody>
      </p:sp>
      <p:cxnSp>
        <p:nvCxnSpPr>
          <p:cNvPr id="189" name="直接箭头连接符 188"/>
          <p:cNvCxnSpPr/>
          <p:nvPr/>
        </p:nvCxnSpPr>
        <p:spPr>
          <a:xfrm>
            <a:off x="7356984" y="5390209"/>
            <a:ext cx="2404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/>
          <p:nvPr/>
        </p:nvCxnSpPr>
        <p:spPr>
          <a:xfrm>
            <a:off x="8926489" y="3803070"/>
            <a:ext cx="173719" cy="11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/>
          <p:nvPr/>
        </p:nvCxnSpPr>
        <p:spPr>
          <a:xfrm>
            <a:off x="8947655" y="4204132"/>
            <a:ext cx="173719" cy="11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>
            <a:off x="8947655" y="4567801"/>
            <a:ext cx="173719" cy="11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/>
          <p:nvPr/>
        </p:nvCxnSpPr>
        <p:spPr>
          <a:xfrm>
            <a:off x="8947655" y="4955502"/>
            <a:ext cx="173719" cy="11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>
            <a:off x="8947655" y="5378486"/>
            <a:ext cx="173719" cy="11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内容占位符 4"/>
          <p:cNvSpPr txBox="1">
            <a:spLocks/>
          </p:cNvSpPr>
          <p:nvPr/>
        </p:nvSpPr>
        <p:spPr>
          <a:xfrm>
            <a:off x="9714523" y="4103600"/>
            <a:ext cx="1345797" cy="9759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720021" indent="-720021" algn="l" defTabSz="2880086" rtl="0" eaLnBrk="1" latinLnBrk="0" hangingPunct="1">
              <a:lnSpc>
                <a:spcPct val="90000"/>
              </a:lnSpc>
              <a:spcBef>
                <a:spcPts val="3150"/>
              </a:spcBef>
              <a:buFont typeface="Arial" panose="020B0604020202020204" pitchFamily="34" charset="0"/>
              <a:buChar char="•"/>
              <a:defRPr sz="881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1600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755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00107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62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040150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480193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7920236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360278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0800321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22403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3455975">
              <a:buFont typeface="Arial" panose="020B0604020202020204" pitchFamily="34" charset="0"/>
              <a:buNone/>
            </a:pPr>
            <a:r>
              <a:rPr lang="zh-CN" altLang="en-US" sz="2000" dirty="0" smtClean="0"/>
              <a:t>高敏感度电费敏感用户</a:t>
            </a:r>
            <a:endParaRPr lang="zh-CN" altLang="en-US" sz="2000" dirty="0"/>
          </a:p>
        </p:txBody>
      </p:sp>
      <p:sp>
        <p:nvSpPr>
          <p:cNvPr id="196" name="内容占位符 3"/>
          <p:cNvSpPr txBox="1">
            <a:spLocks/>
          </p:cNvSpPr>
          <p:nvPr/>
        </p:nvSpPr>
        <p:spPr bwMode="auto">
          <a:xfrm>
            <a:off x="11456766" y="2405292"/>
            <a:ext cx="485775" cy="2013347"/>
          </a:xfrm>
          <a:prstGeom prst="roundRect">
            <a:avLst/>
          </a:prstGeom>
          <a:solidFill>
            <a:srgbClr val="FF0000"/>
          </a:solidFill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54013" indent="-354013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Wingdings" panose="05000000000000000000" pitchFamily="2" charset="2"/>
              <a:buChar char="l"/>
              <a:defRPr sz="2000" b="1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23888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微软雅黑" panose="020B0503020204020204" pitchFamily="34" charset="-122"/>
              <a:buChar char="◆"/>
              <a:defRPr sz="18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•"/>
              <a:defRPr sz="16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–"/>
              <a:defRPr sz="14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»"/>
              <a:defRPr sz="1400"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zh-CN" altLang="en-US" sz="2400" kern="0" dirty="0" smtClean="0"/>
              <a:t>电费敏感用户</a:t>
            </a:r>
            <a:endParaRPr lang="zh-CN" altLang="en-US" sz="2400" kern="0" dirty="0"/>
          </a:p>
        </p:txBody>
      </p:sp>
      <p:cxnSp>
        <p:nvCxnSpPr>
          <p:cNvPr id="197" name="直接箭头连接符 196"/>
          <p:cNvCxnSpPr>
            <a:stCxn id="152" idx="3"/>
            <a:endCxn id="196" idx="1"/>
          </p:cNvCxnSpPr>
          <p:nvPr/>
        </p:nvCxnSpPr>
        <p:spPr bwMode="auto">
          <a:xfrm>
            <a:off x="11060320" y="2249127"/>
            <a:ext cx="396446" cy="116283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>
            <a:stCxn id="195" idx="3"/>
            <a:endCxn id="196" idx="1"/>
          </p:cNvCxnSpPr>
          <p:nvPr/>
        </p:nvCxnSpPr>
        <p:spPr bwMode="auto">
          <a:xfrm flipV="1">
            <a:off x="11060320" y="3411966"/>
            <a:ext cx="396446" cy="117959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24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  <p:bldP spid="30" grpId="0" animBg="1"/>
      <p:bldP spid="32" grpId="0" animBg="1"/>
      <p:bldP spid="33" grpId="0" animBg="1"/>
      <p:bldP spid="34" grpId="0" animBg="1"/>
      <p:bldP spid="127" grpId="0" animBg="1"/>
      <p:bldP spid="131" grpId="0" animBg="1"/>
      <p:bldP spid="152" grpId="0" animBg="1"/>
      <p:bldP spid="181" grpId="0"/>
      <p:bldP spid="183" grpId="0"/>
      <p:bldP spid="184" grpId="0"/>
      <p:bldP spid="100" grpId="0" animBg="1"/>
      <p:bldP spid="118" grpId="0"/>
      <p:bldP spid="133" grpId="0" animBg="1"/>
      <p:bldP spid="135" grpId="0" animBg="1"/>
      <p:bldP spid="141" grpId="0" animBg="1"/>
      <p:bldP spid="143" grpId="0" animBg="1"/>
      <p:bldP spid="162" grpId="0" animBg="1"/>
      <p:bldP spid="166" grpId="0" animBg="1"/>
      <p:bldP spid="167" grpId="0" animBg="1"/>
      <p:bldP spid="169" grpId="0" animBg="1"/>
      <p:bldP spid="171" grpId="0" animBg="1"/>
      <p:bldP spid="186" grpId="0" animBg="1"/>
      <p:bldP spid="188" grpId="0" animBg="1"/>
      <p:bldP spid="195" grpId="0" animBg="1"/>
      <p:bldP spid="19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974" y="219692"/>
            <a:ext cx="7184569" cy="646331"/>
          </a:xfrm>
        </p:spPr>
        <p:txBody>
          <a:bodyPr/>
          <a:lstStyle/>
          <a:p>
            <a:r>
              <a:rPr lang="zh-CN" altLang="en-US" sz="3600" dirty="0" smtClean="0"/>
              <a:t>目录</a:t>
            </a:r>
            <a:endParaRPr lang="zh-CN" altLang="en-US" sz="36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3200" dirty="0" smtClean="0"/>
              <a:t>解决方案</a:t>
            </a:r>
            <a:endParaRPr lang="zh-CN" altLang="en-US" sz="32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z="3200" dirty="0"/>
              <a:t>赛</a:t>
            </a:r>
            <a:r>
              <a:rPr lang="zh-CN" altLang="en-US" sz="3200" dirty="0" smtClean="0"/>
              <a:t>题理解</a:t>
            </a:r>
            <a:endParaRPr lang="zh-CN" altLang="en-US" sz="32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sz="3200" dirty="0" smtClean="0"/>
              <a:t>团队介绍</a:t>
            </a:r>
            <a:endParaRPr lang="zh-CN" altLang="en-US" sz="32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总结展望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3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任意多边形 139"/>
          <p:cNvSpPr/>
          <p:nvPr/>
        </p:nvSpPr>
        <p:spPr bwMode="auto">
          <a:xfrm flipV="1">
            <a:off x="8516310" y="3044366"/>
            <a:ext cx="892108" cy="1615399"/>
          </a:xfrm>
          <a:custGeom>
            <a:avLst/>
            <a:gdLst>
              <a:gd name="connsiteX0" fmla="*/ 0 w 1092530"/>
              <a:gd name="connsiteY0" fmla="*/ 1068780 h 1068780"/>
              <a:gd name="connsiteX1" fmla="*/ 1092530 w 1092530"/>
              <a:gd name="connsiteY1" fmla="*/ 0 h 1068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2530" h="1068780">
                <a:moveTo>
                  <a:pt x="0" y="1068780"/>
                </a:moveTo>
                <a:lnTo>
                  <a:pt x="1092530" y="0"/>
                </a:lnTo>
              </a:path>
            </a:pathLst>
          </a:custGeom>
          <a:ln>
            <a:solidFill>
              <a:schemeClr val="tx2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62118" tIns="31058" rIns="62118" bIns="31058" anchor="ctr">
            <a:sp3d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  <a:defRPr/>
            </a:pP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任意多边形 125"/>
          <p:cNvSpPr/>
          <p:nvPr/>
        </p:nvSpPr>
        <p:spPr bwMode="auto">
          <a:xfrm flipV="1">
            <a:off x="8524182" y="3034136"/>
            <a:ext cx="849166" cy="2711215"/>
          </a:xfrm>
          <a:custGeom>
            <a:avLst/>
            <a:gdLst>
              <a:gd name="connsiteX0" fmla="*/ 0 w 1092530"/>
              <a:gd name="connsiteY0" fmla="*/ 1068780 h 1068780"/>
              <a:gd name="connsiteX1" fmla="*/ 1092530 w 1092530"/>
              <a:gd name="connsiteY1" fmla="*/ 0 h 1068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2530" h="1068780">
                <a:moveTo>
                  <a:pt x="0" y="1068780"/>
                </a:moveTo>
                <a:lnTo>
                  <a:pt x="1092530" y="0"/>
                </a:lnTo>
              </a:path>
            </a:pathLst>
          </a:custGeom>
          <a:ln>
            <a:solidFill>
              <a:schemeClr val="tx2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62118" tIns="31058" rIns="62118" bIns="31058" anchor="ctr">
            <a:sp3d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  <a:defRPr/>
            </a:pP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0" name="直接连接符 109"/>
          <p:cNvCxnSpPr>
            <a:stCxn id="108" idx="0"/>
            <a:endCxn id="103" idx="1"/>
          </p:cNvCxnSpPr>
          <p:nvPr/>
        </p:nvCxnSpPr>
        <p:spPr bwMode="auto">
          <a:xfrm flipV="1">
            <a:off x="8536476" y="2721455"/>
            <a:ext cx="828988" cy="26970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headEnd type="oval"/>
            <a:tailEnd type="oval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任意多边形 108"/>
          <p:cNvSpPr/>
          <p:nvPr/>
        </p:nvSpPr>
        <p:spPr bwMode="auto">
          <a:xfrm flipV="1">
            <a:off x="8536478" y="3008108"/>
            <a:ext cx="881116" cy="612059"/>
          </a:xfrm>
          <a:custGeom>
            <a:avLst/>
            <a:gdLst>
              <a:gd name="connsiteX0" fmla="*/ 0 w 1092530"/>
              <a:gd name="connsiteY0" fmla="*/ 1068780 h 1068780"/>
              <a:gd name="connsiteX1" fmla="*/ 1092530 w 1092530"/>
              <a:gd name="connsiteY1" fmla="*/ 0 h 1068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2530" h="1068780">
                <a:moveTo>
                  <a:pt x="0" y="1068780"/>
                </a:moveTo>
                <a:lnTo>
                  <a:pt x="1092530" y="0"/>
                </a:lnTo>
              </a:path>
            </a:pathLst>
          </a:custGeom>
          <a:ln>
            <a:solidFill>
              <a:schemeClr val="tx2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62118" tIns="31058" rIns="62118" bIns="31058" anchor="ctr">
            <a:sp3d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  <a:defRPr/>
            </a:pP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任意多边形 107"/>
          <p:cNvSpPr/>
          <p:nvPr/>
        </p:nvSpPr>
        <p:spPr bwMode="auto">
          <a:xfrm>
            <a:off x="8536476" y="1707121"/>
            <a:ext cx="881118" cy="1284036"/>
          </a:xfrm>
          <a:custGeom>
            <a:avLst/>
            <a:gdLst>
              <a:gd name="connsiteX0" fmla="*/ 0 w 1092530"/>
              <a:gd name="connsiteY0" fmla="*/ 1068780 h 1068780"/>
              <a:gd name="connsiteX1" fmla="*/ 1092530 w 1092530"/>
              <a:gd name="connsiteY1" fmla="*/ 0 h 1068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2530" h="1068780">
                <a:moveTo>
                  <a:pt x="0" y="1068780"/>
                </a:moveTo>
                <a:lnTo>
                  <a:pt x="1092530" y="0"/>
                </a:lnTo>
              </a:path>
            </a:pathLst>
          </a:custGeom>
          <a:ln>
            <a:solidFill>
              <a:schemeClr val="tx2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62118" tIns="31058" rIns="62118" bIns="31058" anchor="ctr">
            <a:sp3d/>
          </a:bodyPr>
          <a:lstStyle/>
          <a:p>
            <a:pPr algn="ctr" eaLnBrk="0" fontAlgn="ctr" hangingPunct="0">
              <a:buClr>
                <a:srgbClr val="FF0000"/>
              </a:buClr>
              <a:buSzPct val="70000"/>
              <a:defRPr/>
            </a:pP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78974" y="219692"/>
            <a:ext cx="7184569" cy="646331"/>
          </a:xfrm>
        </p:spPr>
        <p:txBody>
          <a:bodyPr/>
          <a:lstStyle/>
          <a:p>
            <a:r>
              <a:rPr lang="zh-CN" altLang="en-US" sz="3600" dirty="0" smtClean="0"/>
              <a:t>总结</a:t>
            </a:r>
            <a:endParaRPr lang="zh-CN" altLang="en-US" sz="3600" dirty="0"/>
          </a:p>
        </p:txBody>
      </p:sp>
      <p:sp>
        <p:nvSpPr>
          <p:cNvPr id="9" name="Shape 1624"/>
          <p:cNvSpPr/>
          <p:nvPr/>
        </p:nvSpPr>
        <p:spPr>
          <a:xfrm>
            <a:off x="2691912" y="2370766"/>
            <a:ext cx="5196206" cy="2909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730" y="16970"/>
                  <a:pt x="4055" y="13284"/>
                  <a:pt x="7055" y="10308"/>
                </a:cubicBezTo>
                <a:cubicBezTo>
                  <a:pt x="10098" y="7290"/>
                  <a:pt x="13901" y="4973"/>
                  <a:pt x="18380" y="2877"/>
                </a:cubicBezTo>
                <a:lnTo>
                  <a:pt x="18198" y="0"/>
                </a:lnTo>
                <a:lnTo>
                  <a:pt x="21600" y="4603"/>
                </a:lnTo>
                <a:lnTo>
                  <a:pt x="18924" y="11507"/>
                </a:lnTo>
                <a:lnTo>
                  <a:pt x="18743" y="8630"/>
                </a:lnTo>
                <a:cubicBezTo>
                  <a:pt x="14655" y="9764"/>
                  <a:pt x="11069" y="11155"/>
                  <a:pt x="8004" y="13185"/>
                </a:cubicBezTo>
                <a:cubicBezTo>
                  <a:pt x="4885" y="15251"/>
                  <a:pt x="2242" y="17999"/>
                  <a:pt x="0" y="21600"/>
                </a:cubicBezTo>
                <a:close/>
              </a:path>
            </a:pathLst>
          </a:custGeom>
          <a:solidFill>
            <a:schemeClr val="accent1"/>
          </a:solidFill>
          <a:ln w="38100">
            <a:solidFill>
              <a:schemeClr val="bg1"/>
            </a:solidFill>
            <a:miter lim="400000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pPr lvl="0"/>
            <a:endParaRPr sz="1600"/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399688" y="3553442"/>
            <a:ext cx="2466257" cy="48581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90000"/>
              </a:lnSpc>
              <a:spcBef>
                <a:spcPts val="1000"/>
              </a:spcBef>
              <a:buNone/>
            </a:pPr>
            <a:r>
              <a:rPr lang="zh-CN" altLang="en-US" sz="1800" b="1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线上成绩</a:t>
            </a:r>
            <a:r>
              <a:rPr lang="en-US" altLang="zh-CN" sz="1800" b="1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0.65577</a:t>
            </a:r>
            <a:endParaRPr lang="zh-CN" altLang="en-US" sz="1800" b="1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1836763" y="3974574"/>
            <a:ext cx="1017895" cy="46582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zh-CN" altLang="en-US" sz="1400" b="1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取得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名</a:t>
            </a:r>
            <a:endParaRPr lang="en-US" altLang="zh-CN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Shape 1626"/>
          <p:cNvSpPr/>
          <p:nvPr/>
        </p:nvSpPr>
        <p:spPr>
          <a:xfrm flipV="1">
            <a:off x="3078949" y="3834860"/>
            <a:ext cx="1" cy="1040216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600"/>
          </a:p>
        </p:txBody>
      </p:sp>
      <p:sp>
        <p:nvSpPr>
          <p:cNvPr id="13" name="Shape 1627"/>
          <p:cNvSpPr/>
          <p:nvPr/>
        </p:nvSpPr>
        <p:spPr>
          <a:xfrm flipV="1">
            <a:off x="4075141" y="2698874"/>
            <a:ext cx="1" cy="1477275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600"/>
          </a:p>
        </p:txBody>
      </p:sp>
      <p:sp>
        <p:nvSpPr>
          <p:cNvPr id="14" name="Shape 1628"/>
          <p:cNvSpPr/>
          <p:nvPr/>
        </p:nvSpPr>
        <p:spPr>
          <a:xfrm flipV="1">
            <a:off x="5035592" y="2195518"/>
            <a:ext cx="1" cy="1537162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600"/>
          </a:p>
        </p:txBody>
      </p:sp>
      <p:sp>
        <p:nvSpPr>
          <p:cNvPr id="15" name="Shape 1629"/>
          <p:cNvSpPr/>
          <p:nvPr/>
        </p:nvSpPr>
        <p:spPr>
          <a:xfrm flipV="1">
            <a:off x="6381284" y="3315354"/>
            <a:ext cx="1" cy="1020713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600"/>
          </a:p>
        </p:txBody>
      </p:sp>
      <p:sp>
        <p:nvSpPr>
          <p:cNvPr id="16" name="Shape 1630"/>
          <p:cNvSpPr/>
          <p:nvPr/>
        </p:nvSpPr>
        <p:spPr>
          <a:xfrm>
            <a:off x="2910191" y="3646017"/>
            <a:ext cx="358924" cy="358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38100" cap="flat">
            <a:solidFill>
              <a:schemeClr val="bg1"/>
            </a:solidFill>
            <a:miter lim="400000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600"/>
          </a:p>
        </p:txBody>
      </p:sp>
      <p:sp>
        <p:nvSpPr>
          <p:cNvPr id="17" name="Shape 1636"/>
          <p:cNvSpPr/>
          <p:nvPr/>
        </p:nvSpPr>
        <p:spPr>
          <a:xfrm>
            <a:off x="3903874" y="2494141"/>
            <a:ext cx="358925" cy="358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38100" cap="flat">
            <a:solidFill>
              <a:schemeClr val="bg1"/>
            </a:solidFill>
            <a:miter lim="400000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600"/>
          </a:p>
        </p:txBody>
      </p:sp>
      <p:sp>
        <p:nvSpPr>
          <p:cNvPr id="18" name="Shape 1642"/>
          <p:cNvSpPr/>
          <p:nvPr/>
        </p:nvSpPr>
        <p:spPr>
          <a:xfrm>
            <a:off x="4868952" y="1865876"/>
            <a:ext cx="358925" cy="358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38100" cap="flat">
            <a:solidFill>
              <a:schemeClr val="bg1"/>
            </a:solidFill>
            <a:miter lim="400000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600"/>
          </a:p>
        </p:txBody>
      </p:sp>
      <p:sp>
        <p:nvSpPr>
          <p:cNvPr id="19" name="Shape 1648"/>
          <p:cNvSpPr/>
          <p:nvPr/>
        </p:nvSpPr>
        <p:spPr>
          <a:xfrm>
            <a:off x="6211191" y="4176149"/>
            <a:ext cx="358925" cy="358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38100" cap="flat">
            <a:solidFill>
              <a:schemeClr val="bg1"/>
            </a:solidFill>
            <a:miter lim="400000"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600"/>
          </a:p>
        </p:txBody>
      </p:sp>
      <p:sp>
        <p:nvSpPr>
          <p:cNvPr id="20" name="Shape 1653"/>
          <p:cNvSpPr/>
          <p:nvPr/>
        </p:nvSpPr>
        <p:spPr>
          <a:xfrm>
            <a:off x="3035619" y="4837912"/>
            <a:ext cx="86660" cy="86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600"/>
          </a:p>
        </p:txBody>
      </p:sp>
      <p:sp>
        <p:nvSpPr>
          <p:cNvPr id="21" name="Shape 1654"/>
          <p:cNvSpPr/>
          <p:nvPr/>
        </p:nvSpPr>
        <p:spPr>
          <a:xfrm>
            <a:off x="4007729" y="4110579"/>
            <a:ext cx="134823" cy="13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600"/>
          </a:p>
        </p:txBody>
      </p:sp>
      <p:sp>
        <p:nvSpPr>
          <p:cNvPr id="22" name="Shape 1655"/>
          <p:cNvSpPr/>
          <p:nvPr/>
        </p:nvSpPr>
        <p:spPr>
          <a:xfrm>
            <a:off x="4948940" y="3648744"/>
            <a:ext cx="173305" cy="173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600"/>
          </a:p>
        </p:txBody>
      </p:sp>
      <p:sp>
        <p:nvSpPr>
          <p:cNvPr id="23" name="Shape 1656"/>
          <p:cNvSpPr/>
          <p:nvPr/>
        </p:nvSpPr>
        <p:spPr>
          <a:xfrm>
            <a:off x="6271791" y="3210320"/>
            <a:ext cx="214313" cy="214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600"/>
          </a:p>
        </p:txBody>
      </p:sp>
      <p:sp>
        <p:nvSpPr>
          <p:cNvPr id="24" name="Text Placeholder 3"/>
          <p:cNvSpPr txBox="1">
            <a:spLocks/>
          </p:cNvSpPr>
          <p:nvPr/>
        </p:nvSpPr>
        <p:spPr>
          <a:xfrm>
            <a:off x="2063719" y="2534964"/>
            <a:ext cx="1687871" cy="3065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800" b="1" dirty="0" smtClean="0">
                <a:solidFill>
                  <a:schemeClr val="tx2">
                    <a:lumMod val="50000"/>
                  </a:schemeClr>
                </a:solidFill>
              </a:rPr>
              <a:t>线上成绩</a:t>
            </a:r>
            <a:r>
              <a:rPr lang="en-US" altLang="zh-CN" sz="1800" b="1" dirty="0" smtClean="0">
                <a:solidFill>
                  <a:schemeClr val="tx2">
                    <a:lumMod val="50000"/>
                  </a:schemeClr>
                </a:solidFill>
              </a:rPr>
              <a:t>0</a:t>
            </a:r>
            <a:r>
              <a:rPr lang="en-US" altLang="zh-CN" sz="1800" b="1" dirty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n-US" altLang="zh-CN" sz="1800" b="1" dirty="0" smtClean="0">
                <a:solidFill>
                  <a:schemeClr val="tx2">
                    <a:lumMod val="50000"/>
                  </a:schemeClr>
                </a:solidFill>
              </a:rPr>
              <a:t>73992</a:t>
            </a:r>
            <a:endParaRPr lang="zh-CN" altLang="en-US" sz="1800" b="1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51697" y="2865750"/>
            <a:ext cx="1689738" cy="4658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sz="1400" b="1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zh-CN" altLang="en-US" sz="1400" b="1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保持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名</a:t>
            </a:r>
            <a:endParaRPr lang="en-US" altLang="zh-CN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 Placeholder 3"/>
          <p:cNvSpPr txBox="1">
            <a:spLocks/>
          </p:cNvSpPr>
          <p:nvPr/>
        </p:nvSpPr>
        <p:spPr>
          <a:xfrm>
            <a:off x="5352648" y="1919556"/>
            <a:ext cx="1959691" cy="3065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>
                <a:solidFill>
                  <a:schemeClr val="tx2">
                    <a:lumMod val="50000"/>
                  </a:schemeClr>
                </a:solidFill>
              </a:rPr>
              <a:t>线上成绩</a:t>
            </a:r>
            <a:r>
              <a:rPr lang="en-US" altLang="zh-CN" sz="1800" b="1" dirty="0" smtClean="0">
                <a:solidFill>
                  <a:schemeClr val="tx2">
                    <a:lumMod val="50000"/>
                  </a:schemeClr>
                </a:solidFill>
              </a:rPr>
              <a:t>0.89925</a:t>
            </a:r>
            <a:endParaRPr lang="zh-CN" altLang="en-US" sz="1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Text Placeholder 4"/>
          <p:cNvSpPr txBox="1">
            <a:spLocks/>
          </p:cNvSpPr>
          <p:nvPr/>
        </p:nvSpPr>
        <p:spPr>
          <a:xfrm>
            <a:off x="5342532" y="2221002"/>
            <a:ext cx="1401705" cy="4658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400" b="1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保持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名</a:t>
            </a:r>
            <a:endParaRPr lang="en-US" altLang="zh-CN" sz="1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 Placeholder 3"/>
          <p:cNvSpPr txBox="1">
            <a:spLocks/>
          </p:cNvSpPr>
          <p:nvPr/>
        </p:nvSpPr>
        <p:spPr>
          <a:xfrm>
            <a:off x="6696550" y="4228516"/>
            <a:ext cx="1892199" cy="3065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>
                <a:solidFill>
                  <a:schemeClr val="tx2">
                    <a:lumMod val="50000"/>
                  </a:schemeClr>
                </a:solidFill>
              </a:rPr>
              <a:t>B</a:t>
            </a:r>
            <a:r>
              <a:rPr lang="zh-CN" altLang="en-US" sz="1800" b="1" dirty="0">
                <a:solidFill>
                  <a:schemeClr val="tx2">
                    <a:lumMod val="50000"/>
                  </a:schemeClr>
                </a:solidFill>
              </a:rPr>
              <a:t>榜成绩</a:t>
            </a:r>
            <a:r>
              <a:rPr lang="en-US" altLang="zh-CN" sz="1800" b="1" dirty="0">
                <a:solidFill>
                  <a:schemeClr val="tx2">
                    <a:lumMod val="50000"/>
                  </a:schemeClr>
                </a:solidFill>
              </a:rPr>
              <a:t>0.90379</a:t>
            </a:r>
            <a:endParaRPr lang="zh-CN" altLang="en-US" sz="1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9" name="Text Placeholder 4"/>
          <p:cNvSpPr txBox="1">
            <a:spLocks/>
          </p:cNvSpPr>
          <p:nvPr/>
        </p:nvSpPr>
        <p:spPr>
          <a:xfrm>
            <a:off x="6672230" y="4524605"/>
            <a:ext cx="1689738" cy="4658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400" b="1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保持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名</a:t>
            </a:r>
            <a:endParaRPr lang="en-US" altLang="zh-CN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 Placeholder 4"/>
          <p:cNvSpPr txBox="1">
            <a:spLocks/>
          </p:cNvSpPr>
          <p:nvPr/>
        </p:nvSpPr>
        <p:spPr>
          <a:xfrm>
            <a:off x="2990472" y="3714941"/>
            <a:ext cx="192855" cy="231789"/>
          </a:xfrm>
          <a:prstGeom prst="rect">
            <a:avLst/>
          </a:prstGeom>
        </p:spPr>
        <p:txBody>
          <a:bodyPr vert="horz" lIns="0" tIns="0" rIns="0" bIns="0" rtlCol="0" anchor="ctr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00" b="1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31" name="Text Placeholder 4"/>
          <p:cNvSpPr txBox="1">
            <a:spLocks/>
          </p:cNvSpPr>
          <p:nvPr/>
        </p:nvSpPr>
        <p:spPr>
          <a:xfrm>
            <a:off x="3984158" y="2552508"/>
            <a:ext cx="192855" cy="231789"/>
          </a:xfrm>
          <a:prstGeom prst="rect">
            <a:avLst/>
          </a:prstGeom>
        </p:spPr>
        <p:txBody>
          <a:bodyPr vert="horz" lIns="0" tIns="0" rIns="0" bIns="0" rtlCol="0" anchor="ctr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00" b="1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32" name="Text Placeholder 4"/>
          <p:cNvSpPr txBox="1">
            <a:spLocks/>
          </p:cNvSpPr>
          <p:nvPr/>
        </p:nvSpPr>
        <p:spPr>
          <a:xfrm>
            <a:off x="4952073" y="1924246"/>
            <a:ext cx="192855" cy="231789"/>
          </a:xfrm>
          <a:prstGeom prst="rect">
            <a:avLst/>
          </a:prstGeom>
        </p:spPr>
        <p:txBody>
          <a:bodyPr vert="horz" lIns="0" tIns="0" rIns="0" bIns="0" rtlCol="0" anchor="ctr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00" b="1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33" name="Text Placeholder 4"/>
          <p:cNvSpPr txBox="1">
            <a:spLocks/>
          </p:cNvSpPr>
          <p:nvPr/>
        </p:nvSpPr>
        <p:spPr>
          <a:xfrm>
            <a:off x="6291475" y="4249999"/>
            <a:ext cx="192855" cy="231789"/>
          </a:xfrm>
          <a:prstGeom prst="rect">
            <a:avLst/>
          </a:prstGeom>
        </p:spPr>
        <p:txBody>
          <a:bodyPr vert="horz" lIns="0" tIns="0" rIns="0" bIns="0" rtlCol="0" anchor="ctr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00" b="1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  <p:grpSp>
        <p:nvGrpSpPr>
          <p:cNvPr id="101" name="组合 100"/>
          <p:cNvGrpSpPr/>
          <p:nvPr/>
        </p:nvGrpSpPr>
        <p:grpSpPr>
          <a:xfrm>
            <a:off x="7968374" y="2451175"/>
            <a:ext cx="1040216" cy="1040216"/>
            <a:chOff x="6959849" y="2420612"/>
            <a:chExt cx="1040216" cy="1040216"/>
          </a:xfrm>
        </p:grpSpPr>
        <p:sp>
          <p:nvSpPr>
            <p:cNvPr id="34" name="Shape 1625"/>
            <p:cNvSpPr/>
            <p:nvPr/>
          </p:nvSpPr>
          <p:spPr>
            <a:xfrm>
              <a:off x="6959849" y="2420612"/>
              <a:ext cx="1040216" cy="1040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FFC000"/>
            </a:solidFill>
            <a:ln w="50800">
              <a:solidFill>
                <a:schemeClr val="bg1"/>
              </a:solidFill>
              <a:miter lim="400000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pPr lvl="0"/>
              <a:endParaRPr sz="1600"/>
            </a:p>
          </p:txBody>
        </p:sp>
        <p:sp>
          <p:nvSpPr>
            <p:cNvPr id="35" name="Shape 1657"/>
            <p:cNvSpPr/>
            <p:nvPr/>
          </p:nvSpPr>
          <p:spPr>
            <a:xfrm>
              <a:off x="7324978" y="2590324"/>
              <a:ext cx="310148" cy="317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5" y="3821"/>
                  </a:moveTo>
                  <a:lnTo>
                    <a:pt x="4745" y="3821"/>
                  </a:lnTo>
                  <a:cubicBezTo>
                    <a:pt x="4832" y="6659"/>
                    <a:pt x="5371" y="8569"/>
                    <a:pt x="6052" y="9978"/>
                  </a:cubicBezTo>
                  <a:cubicBezTo>
                    <a:pt x="3968" y="8590"/>
                    <a:pt x="2022" y="6988"/>
                    <a:pt x="1735" y="3821"/>
                  </a:cubicBezTo>
                  <a:close/>
                  <a:moveTo>
                    <a:pt x="10800" y="1439"/>
                  </a:moveTo>
                  <a:cubicBezTo>
                    <a:pt x="14079" y="1438"/>
                    <a:pt x="15359" y="2749"/>
                    <a:pt x="15358" y="3236"/>
                  </a:cubicBezTo>
                  <a:cubicBezTo>
                    <a:pt x="15358" y="3725"/>
                    <a:pt x="14080" y="5035"/>
                    <a:pt x="10800" y="5038"/>
                  </a:cubicBezTo>
                  <a:cubicBezTo>
                    <a:pt x="7521" y="5035"/>
                    <a:pt x="6242" y="3725"/>
                    <a:pt x="6242" y="3236"/>
                  </a:cubicBezTo>
                  <a:cubicBezTo>
                    <a:pt x="6241" y="2749"/>
                    <a:pt x="7521" y="1438"/>
                    <a:pt x="10800" y="1439"/>
                  </a:cubicBezTo>
                  <a:close/>
                  <a:moveTo>
                    <a:pt x="15548" y="9978"/>
                  </a:moveTo>
                  <a:cubicBezTo>
                    <a:pt x="16230" y="8569"/>
                    <a:pt x="16768" y="6659"/>
                    <a:pt x="16855" y="3821"/>
                  </a:cubicBezTo>
                  <a:lnTo>
                    <a:pt x="19866" y="3821"/>
                  </a:lnTo>
                  <a:cubicBezTo>
                    <a:pt x="19580" y="6988"/>
                    <a:pt x="17632" y="8590"/>
                    <a:pt x="15548" y="9978"/>
                  </a:cubicBezTo>
                  <a:close/>
                  <a:moveTo>
                    <a:pt x="12216" y="15911"/>
                  </a:moveTo>
                  <a:cubicBezTo>
                    <a:pt x="12216" y="14207"/>
                    <a:pt x="13537" y="13266"/>
                    <a:pt x="15690" y="11871"/>
                  </a:cubicBezTo>
                  <a:cubicBezTo>
                    <a:pt x="18323" y="10163"/>
                    <a:pt x="21600" y="8040"/>
                    <a:pt x="21600" y="2998"/>
                  </a:cubicBezTo>
                  <a:cubicBezTo>
                    <a:pt x="21600" y="2544"/>
                    <a:pt x="21220" y="2177"/>
                    <a:pt x="20750" y="2177"/>
                  </a:cubicBezTo>
                  <a:lnTo>
                    <a:pt x="16635" y="2177"/>
                  </a:lnTo>
                  <a:cubicBezTo>
                    <a:pt x="16053" y="1125"/>
                    <a:pt x="14320" y="0"/>
                    <a:pt x="10800" y="0"/>
                  </a:cubicBezTo>
                  <a:cubicBezTo>
                    <a:pt x="7281" y="0"/>
                    <a:pt x="5547" y="1125"/>
                    <a:pt x="4966" y="2177"/>
                  </a:cubicBezTo>
                  <a:lnTo>
                    <a:pt x="850" y="2177"/>
                  </a:lnTo>
                  <a:cubicBezTo>
                    <a:pt x="380" y="2177"/>
                    <a:pt x="0" y="2544"/>
                    <a:pt x="0" y="2998"/>
                  </a:cubicBezTo>
                  <a:cubicBezTo>
                    <a:pt x="0" y="8040"/>
                    <a:pt x="3277" y="10163"/>
                    <a:pt x="5912" y="11871"/>
                  </a:cubicBezTo>
                  <a:cubicBezTo>
                    <a:pt x="8065" y="13266"/>
                    <a:pt x="9384" y="14207"/>
                    <a:pt x="9384" y="15911"/>
                  </a:cubicBezTo>
                  <a:lnTo>
                    <a:pt x="9384" y="17450"/>
                  </a:lnTo>
                  <a:cubicBezTo>
                    <a:pt x="7122" y="17696"/>
                    <a:pt x="5461" y="18514"/>
                    <a:pt x="5461" y="19487"/>
                  </a:cubicBezTo>
                  <a:cubicBezTo>
                    <a:pt x="5461" y="20654"/>
                    <a:pt x="7851" y="21600"/>
                    <a:pt x="10800" y="21600"/>
                  </a:cubicBezTo>
                  <a:cubicBezTo>
                    <a:pt x="13749" y="21600"/>
                    <a:pt x="16139" y="20654"/>
                    <a:pt x="16139" y="19487"/>
                  </a:cubicBezTo>
                  <a:cubicBezTo>
                    <a:pt x="16139" y="18514"/>
                    <a:pt x="14478" y="17696"/>
                    <a:pt x="12216" y="17450"/>
                  </a:cubicBezTo>
                  <a:cubicBezTo>
                    <a:pt x="12216" y="17450"/>
                    <a:pt x="12216" y="15911"/>
                    <a:pt x="12216" y="1591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600"/>
            </a:p>
          </p:txBody>
        </p:sp>
        <p:sp>
          <p:nvSpPr>
            <p:cNvPr id="36" name="Text Placeholder 3"/>
            <p:cNvSpPr txBox="1">
              <a:spLocks/>
            </p:cNvSpPr>
            <p:nvPr/>
          </p:nvSpPr>
          <p:spPr>
            <a:xfrm>
              <a:off x="7091037" y="2950364"/>
              <a:ext cx="765012" cy="306559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750" kern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优势</a:t>
              </a:r>
              <a:endParaRPr lang="id-ID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8" name="文本框 97"/>
          <p:cNvSpPr txBox="1"/>
          <p:nvPr/>
        </p:nvSpPr>
        <p:spPr>
          <a:xfrm>
            <a:off x="1424775" y="562826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分视角建模</a:t>
            </a:r>
            <a:endParaRPr lang="zh-CN" altLang="en-US" sz="2400" b="1" dirty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3384514" y="5626323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丰富特征群</a:t>
            </a:r>
            <a:endParaRPr lang="zh-CN" altLang="en-US" sz="2400" b="1" dirty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114724" y="5628264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   模型融合</a:t>
            </a:r>
            <a:endParaRPr lang="zh-CN" altLang="en-US" sz="2400" b="1" dirty="0">
              <a:solidFill>
                <a:schemeClr val="tx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2" name="五边形 101"/>
          <p:cNvSpPr/>
          <p:nvPr/>
        </p:nvSpPr>
        <p:spPr bwMode="auto">
          <a:xfrm>
            <a:off x="9343356" y="2401274"/>
            <a:ext cx="1258035" cy="608881"/>
          </a:xfrm>
          <a:prstGeom prst="homePlate">
            <a:avLst/>
          </a:prstGeom>
          <a:solidFill>
            <a:schemeClr val="accent2"/>
          </a:solidFill>
          <a:ln w="38100" cap="flat" cmpd="sng">
            <a:solidFill>
              <a:srgbClr val="FFFFFF"/>
            </a:solidFill>
            <a:bevel/>
            <a:headEnd/>
            <a:tailEnd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lIns="62118" tIns="31058" rIns="62118" bIns="31058" anchor="ctr"/>
          <a:lstStyle/>
          <a:p>
            <a:pPr algn="ctr"/>
            <a:endParaRPr lang="zh-CN" altLang="en-US" b="1" dirty="0">
              <a:solidFill>
                <a:srgbClr val="F8F8F8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03" name="TextBox 22"/>
          <p:cNvSpPr txBox="1">
            <a:spLocks noChangeArrowheads="1"/>
          </p:cNvSpPr>
          <p:nvPr/>
        </p:nvSpPr>
        <p:spPr bwMode="auto">
          <a:xfrm>
            <a:off x="9365464" y="2562059"/>
            <a:ext cx="1667039" cy="318791"/>
          </a:xfrm>
          <a:prstGeom prst="rect">
            <a:avLst/>
          </a:prstGeom>
          <a:noFill/>
          <a:ln w="3175" cap="flat" cmpd="sng">
            <a:noFill/>
            <a:bevel/>
            <a:headEnd/>
            <a:tailEnd/>
          </a:ln>
        </p:spPr>
        <p:txBody>
          <a:bodyPr lIns="62118" tIns="31058" rIns="62118" bIns="31058" anchor="ctr"/>
          <a:lstStyle>
            <a:defPPr>
              <a:defRPr lang="zh-CN"/>
            </a:defPPr>
            <a:lvl1pPr algn="ctr">
              <a:defRPr sz="2000" b="1">
                <a:solidFill>
                  <a:srgbClr val="F8F8F8"/>
                </a:solidFill>
                <a:ea typeface="微软雅黑" pitchFamily="34" charset="-122"/>
              </a:defRPr>
            </a:lvl1pPr>
          </a:lstStyle>
          <a:p>
            <a:pPr algn="l"/>
            <a:r>
              <a:rPr lang="zh-CN" altLang="en-US" sz="1600" dirty="0" smtClean="0"/>
              <a:t>模块化 </a:t>
            </a:r>
            <a:endParaRPr lang="en-US" altLang="zh-CN" sz="1600" dirty="0" smtClean="0"/>
          </a:p>
          <a:p>
            <a:pPr algn="l"/>
            <a:r>
              <a:rPr lang="zh-CN" altLang="en-US" sz="1600" dirty="0" smtClean="0"/>
              <a:t>流程化</a:t>
            </a:r>
            <a:endParaRPr lang="zh-CN" altLang="en-US" sz="1600" dirty="0"/>
          </a:p>
        </p:txBody>
      </p:sp>
      <p:sp>
        <p:nvSpPr>
          <p:cNvPr id="104" name="五边形 103"/>
          <p:cNvSpPr/>
          <p:nvPr/>
        </p:nvSpPr>
        <p:spPr bwMode="auto">
          <a:xfrm>
            <a:off x="9354410" y="3509860"/>
            <a:ext cx="1258036" cy="386488"/>
          </a:xfrm>
          <a:prstGeom prst="homePlate">
            <a:avLst/>
          </a:prstGeom>
          <a:solidFill>
            <a:schemeClr val="accent3"/>
          </a:solidFill>
          <a:ln w="38100" cap="flat" cmpd="sng">
            <a:solidFill>
              <a:srgbClr val="FFFFFF"/>
            </a:solidFill>
            <a:bevel/>
            <a:headEnd/>
            <a:tailEnd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lIns="62118" tIns="31058" rIns="62118" bIns="31058" anchor="ctr"/>
          <a:lstStyle/>
          <a:p>
            <a:pPr algn="ctr"/>
            <a:endParaRPr lang="zh-CN" altLang="en-US" b="1" dirty="0">
              <a:solidFill>
                <a:srgbClr val="F8F8F8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05" name="TextBox 22"/>
          <p:cNvSpPr txBox="1">
            <a:spLocks noChangeArrowheads="1"/>
          </p:cNvSpPr>
          <p:nvPr/>
        </p:nvSpPr>
        <p:spPr bwMode="auto">
          <a:xfrm>
            <a:off x="9420518" y="3579822"/>
            <a:ext cx="1050789" cy="251094"/>
          </a:xfrm>
          <a:prstGeom prst="rect">
            <a:avLst/>
          </a:prstGeom>
          <a:noFill/>
          <a:ln w="3175" cap="flat" cmpd="sng">
            <a:noFill/>
            <a:bevel/>
            <a:headEnd/>
            <a:tailEnd/>
          </a:ln>
        </p:spPr>
        <p:txBody>
          <a:bodyPr lIns="62118" tIns="31058" rIns="62118" bIns="31058" anchor="ctr"/>
          <a:lstStyle>
            <a:defPPr>
              <a:defRPr lang="zh-CN"/>
            </a:defPPr>
            <a:lvl1pPr algn="ctr">
              <a:defRPr sz="2000" b="1">
                <a:solidFill>
                  <a:srgbClr val="F8F8F8"/>
                </a:solidFill>
                <a:ea typeface="微软雅黑" pitchFamily="34" charset="-122"/>
              </a:defRPr>
            </a:lvl1pPr>
          </a:lstStyle>
          <a:p>
            <a:pPr algn="l"/>
            <a:r>
              <a:rPr lang="zh-CN" altLang="en-US" sz="1600" dirty="0"/>
              <a:t>效率高</a:t>
            </a:r>
          </a:p>
        </p:txBody>
      </p:sp>
      <p:sp>
        <p:nvSpPr>
          <p:cNvPr id="106" name="五边形 105"/>
          <p:cNvSpPr/>
          <p:nvPr/>
        </p:nvSpPr>
        <p:spPr bwMode="auto">
          <a:xfrm>
            <a:off x="9354410" y="4450997"/>
            <a:ext cx="1258036" cy="386488"/>
          </a:xfrm>
          <a:prstGeom prst="homePlate">
            <a:avLst/>
          </a:prstGeom>
          <a:solidFill>
            <a:schemeClr val="accent4"/>
          </a:solidFill>
          <a:ln w="38100" cap="flat" cmpd="sng">
            <a:solidFill>
              <a:srgbClr val="FFFFFF"/>
            </a:solidFill>
            <a:bevel/>
            <a:headEnd/>
            <a:tailEnd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lIns="62118" tIns="31058" rIns="62118" bIns="31058" anchor="ctr"/>
          <a:lstStyle/>
          <a:p>
            <a:pPr algn="ctr"/>
            <a:endParaRPr lang="zh-CN" altLang="en-US" b="1" dirty="0">
              <a:solidFill>
                <a:srgbClr val="F8F8F8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07" name="TextBox 22"/>
          <p:cNvSpPr txBox="1">
            <a:spLocks noChangeArrowheads="1"/>
          </p:cNvSpPr>
          <p:nvPr/>
        </p:nvSpPr>
        <p:spPr bwMode="auto">
          <a:xfrm>
            <a:off x="9417594" y="4521428"/>
            <a:ext cx="1050789" cy="251094"/>
          </a:xfrm>
          <a:prstGeom prst="rect">
            <a:avLst/>
          </a:prstGeom>
          <a:noFill/>
          <a:ln w="3175" cap="flat" cmpd="sng">
            <a:noFill/>
            <a:bevel/>
            <a:headEnd/>
            <a:tailEnd/>
          </a:ln>
        </p:spPr>
        <p:txBody>
          <a:bodyPr lIns="62118" tIns="31058" rIns="62118" bIns="31058" anchor="ctr"/>
          <a:lstStyle>
            <a:defPPr>
              <a:defRPr lang="zh-CN"/>
            </a:defPPr>
            <a:lvl1pPr algn="ctr">
              <a:defRPr sz="2000" b="1">
                <a:solidFill>
                  <a:srgbClr val="F8F8F8"/>
                </a:solidFill>
                <a:ea typeface="微软雅黑" pitchFamily="34" charset="-122"/>
              </a:defRPr>
            </a:lvl1pPr>
          </a:lstStyle>
          <a:p>
            <a:pPr algn="l"/>
            <a:r>
              <a:rPr lang="zh-CN" altLang="en-US" sz="1600" dirty="0" smtClean="0"/>
              <a:t>鲁棒性好</a:t>
            </a:r>
            <a:endParaRPr lang="zh-CN" altLang="en-US" sz="1600" dirty="0"/>
          </a:p>
        </p:txBody>
      </p:sp>
      <p:sp>
        <p:nvSpPr>
          <p:cNvPr id="128" name="五边形 127"/>
          <p:cNvSpPr/>
          <p:nvPr/>
        </p:nvSpPr>
        <p:spPr bwMode="auto">
          <a:xfrm>
            <a:off x="9343355" y="5515218"/>
            <a:ext cx="1258036" cy="386488"/>
          </a:xfrm>
          <a:prstGeom prst="homePlate">
            <a:avLst/>
          </a:prstGeom>
          <a:solidFill>
            <a:schemeClr val="accent6">
              <a:lumMod val="75000"/>
            </a:schemeClr>
          </a:solidFill>
          <a:ln w="38100" cap="flat" cmpd="sng">
            <a:solidFill>
              <a:srgbClr val="FFFFFF"/>
            </a:solidFill>
            <a:bevel/>
            <a:headEnd/>
            <a:tailEnd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lIns="62118" tIns="31058" rIns="62118" bIns="31058" anchor="ctr"/>
          <a:lstStyle/>
          <a:p>
            <a:pPr algn="ctr"/>
            <a:endParaRPr lang="zh-CN" altLang="en-US" b="1" dirty="0">
              <a:solidFill>
                <a:srgbClr val="F8F8F8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29" name="TextBox 22"/>
          <p:cNvSpPr txBox="1">
            <a:spLocks noChangeArrowheads="1"/>
          </p:cNvSpPr>
          <p:nvPr/>
        </p:nvSpPr>
        <p:spPr bwMode="auto">
          <a:xfrm>
            <a:off x="9385448" y="5579320"/>
            <a:ext cx="1372587" cy="251094"/>
          </a:xfrm>
          <a:prstGeom prst="rect">
            <a:avLst/>
          </a:prstGeom>
          <a:noFill/>
          <a:ln w="3175" cap="flat" cmpd="sng">
            <a:noFill/>
            <a:bevel/>
            <a:headEnd/>
            <a:tailEnd/>
          </a:ln>
        </p:spPr>
        <p:txBody>
          <a:bodyPr lIns="62118" tIns="31058" rIns="62118" bIns="31058" anchor="ctr"/>
          <a:lstStyle>
            <a:defPPr>
              <a:defRPr lang="zh-CN"/>
            </a:defPPr>
            <a:lvl1pPr algn="ctr">
              <a:defRPr sz="2000" b="1">
                <a:solidFill>
                  <a:srgbClr val="F8F8F8"/>
                </a:solidFill>
                <a:ea typeface="微软雅黑" pitchFamily="34" charset="-122"/>
              </a:defRPr>
            </a:lvl1pPr>
          </a:lstStyle>
          <a:p>
            <a:pPr algn="l"/>
            <a:r>
              <a:rPr lang="zh-CN" altLang="en-US" sz="1600" dirty="0" smtClean="0"/>
              <a:t>单机可实现</a:t>
            </a:r>
            <a:endParaRPr lang="zh-CN" altLang="en-US" sz="1600" dirty="0"/>
          </a:p>
        </p:txBody>
      </p:sp>
      <p:sp>
        <p:nvSpPr>
          <p:cNvPr id="133" name="五边形 132"/>
          <p:cNvSpPr/>
          <p:nvPr/>
        </p:nvSpPr>
        <p:spPr bwMode="auto">
          <a:xfrm>
            <a:off x="9332301" y="1476370"/>
            <a:ext cx="1258035" cy="386488"/>
          </a:xfrm>
          <a:prstGeom prst="homePlate">
            <a:avLst/>
          </a:prstGeom>
          <a:solidFill>
            <a:srgbClr val="4F81BD"/>
          </a:solidFill>
          <a:ln w="38100" cap="flat" cmpd="sng">
            <a:solidFill>
              <a:srgbClr val="FFFFFF"/>
            </a:solidFill>
            <a:bevel/>
            <a:headEnd/>
            <a:tailEnd/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txBody>
          <a:bodyPr lIns="62118" tIns="31058" rIns="62118" bIns="31058" anchor="ctr"/>
          <a:lstStyle/>
          <a:p>
            <a:pPr algn="ctr"/>
            <a:endParaRPr lang="zh-CN" altLang="en-US" b="1" dirty="0">
              <a:solidFill>
                <a:srgbClr val="F8F8F8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34" name="TextBox 22"/>
          <p:cNvSpPr txBox="1">
            <a:spLocks noChangeArrowheads="1"/>
          </p:cNvSpPr>
          <p:nvPr/>
        </p:nvSpPr>
        <p:spPr bwMode="auto">
          <a:xfrm>
            <a:off x="9343356" y="1497400"/>
            <a:ext cx="1246980" cy="318791"/>
          </a:xfrm>
          <a:prstGeom prst="rect">
            <a:avLst/>
          </a:prstGeom>
          <a:noFill/>
          <a:ln w="3175" cap="flat" cmpd="sng">
            <a:noFill/>
            <a:bevel/>
            <a:headEnd/>
            <a:tailEnd/>
          </a:ln>
        </p:spPr>
        <p:txBody>
          <a:bodyPr lIns="62118" tIns="31058" rIns="62118" bIns="31058" anchor="ctr"/>
          <a:lstStyle>
            <a:defPPr>
              <a:defRPr lang="zh-CN"/>
            </a:defPPr>
            <a:lvl1pPr algn="ctr">
              <a:defRPr sz="2000" b="1">
                <a:solidFill>
                  <a:srgbClr val="F8F8F8"/>
                </a:solidFill>
                <a:ea typeface="微软雅黑" pitchFamily="34" charset="-122"/>
              </a:defRPr>
            </a:lvl1pPr>
          </a:lstStyle>
          <a:p>
            <a:pPr algn="l"/>
            <a:r>
              <a:rPr lang="zh-CN" altLang="en-US" sz="1600" dirty="0"/>
              <a:t>多</a:t>
            </a:r>
            <a:r>
              <a:rPr lang="zh-CN" altLang="en-US" sz="1600" dirty="0" smtClean="0"/>
              <a:t>视角建模</a:t>
            </a:r>
            <a:endParaRPr lang="zh-CN" altLang="en-US" sz="1600" dirty="0"/>
          </a:p>
        </p:txBody>
      </p:sp>
      <p:sp>
        <p:nvSpPr>
          <p:cNvPr id="2" name="右箭头 1"/>
          <p:cNvSpPr/>
          <p:nvPr/>
        </p:nvSpPr>
        <p:spPr bwMode="auto">
          <a:xfrm>
            <a:off x="3168987" y="5794930"/>
            <a:ext cx="482476" cy="14313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66" name="右箭头 65"/>
          <p:cNvSpPr/>
          <p:nvPr/>
        </p:nvSpPr>
        <p:spPr bwMode="auto">
          <a:xfrm>
            <a:off x="5360099" y="5807830"/>
            <a:ext cx="482476" cy="14313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20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0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5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500"/>
                            </p:stCondLst>
                            <p:childTnLst>
                              <p:par>
                                <p:cTn id="1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00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500"/>
                            </p:stCondLst>
                            <p:childTnLst>
                              <p:par>
                                <p:cTn id="1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3000"/>
                            </p:stCondLst>
                            <p:childTnLst>
                              <p:par>
                                <p:cTn id="1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500"/>
                            </p:stCondLst>
                            <p:childTnLst>
                              <p:par>
                                <p:cTn id="1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000"/>
                            </p:stCondLst>
                            <p:childTnLst>
                              <p:par>
                                <p:cTn id="1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26" grpId="0" animBg="1"/>
      <p:bldP spid="109" grpId="0" animBg="1"/>
      <p:bldP spid="108" grpId="1" animBg="1"/>
      <p:bldP spid="9" grpId="0" animBg="1"/>
      <p:bldP spid="10" grpId="0" build="p"/>
      <p:bldP spid="11" grpId="0" build="p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98" grpId="0"/>
      <p:bldP spid="99" grpId="0"/>
      <p:bldP spid="100" grpId="0"/>
      <p:bldP spid="102" grpId="0" animBg="1"/>
      <p:bldP spid="104" grpId="0" animBg="1"/>
      <p:bldP spid="106" grpId="0" animBg="1"/>
      <p:bldP spid="128" grpId="0" animBg="1"/>
      <p:bldP spid="133" grpId="1" animBg="1"/>
      <p:bldP spid="2" grpId="0" animBg="1"/>
      <p:bldP spid="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974" y="219692"/>
            <a:ext cx="7184569" cy="646331"/>
          </a:xfrm>
        </p:spPr>
        <p:txBody>
          <a:bodyPr/>
          <a:lstStyle/>
          <a:p>
            <a:r>
              <a:rPr lang="zh-CN" altLang="en-US" sz="3600" dirty="0" smtClean="0"/>
              <a:t>目录</a:t>
            </a:r>
            <a:endParaRPr lang="zh-CN" altLang="en-US" sz="36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3200" dirty="0" smtClean="0"/>
              <a:t>解决方案</a:t>
            </a:r>
            <a:endParaRPr lang="zh-CN" altLang="en-US" sz="32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z="3200" dirty="0"/>
              <a:t>赛</a:t>
            </a:r>
            <a:r>
              <a:rPr lang="zh-CN" altLang="en-US" sz="3200" dirty="0" smtClean="0"/>
              <a:t>题理解</a:t>
            </a:r>
            <a:endParaRPr lang="zh-CN" altLang="en-US" sz="32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团队介绍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3200" dirty="0" smtClean="0"/>
              <a:t>总结展望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3967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253988"/>
            <a:ext cx="11548533" cy="4902200"/>
          </a:xfrm>
        </p:spPr>
        <p:txBody>
          <a:bodyPr/>
          <a:lstStyle/>
          <a:p>
            <a:r>
              <a:rPr lang="zh-CN" altLang="en-US" sz="2400" dirty="0" smtClean="0"/>
              <a:t>多视角建模</a:t>
            </a:r>
            <a:endParaRPr lang="en-US" altLang="zh-CN" sz="2400" dirty="0" smtClean="0"/>
          </a:p>
          <a:p>
            <a:pPr lvl="1"/>
            <a:r>
              <a:rPr lang="zh-CN" altLang="en-US" sz="2000" b="1" dirty="0" smtClean="0"/>
              <a:t>准确性高</a:t>
            </a:r>
            <a:endParaRPr lang="en-US" altLang="zh-CN" sz="2000" b="1" dirty="0" smtClean="0"/>
          </a:p>
          <a:p>
            <a:pPr lvl="1"/>
            <a:r>
              <a:rPr lang="zh-CN" altLang="en-US" sz="2000" b="1" dirty="0" smtClean="0"/>
              <a:t>可并行，效率高</a:t>
            </a:r>
            <a:endParaRPr lang="en-US" altLang="zh-CN" sz="2000" b="1" dirty="0" smtClean="0"/>
          </a:p>
          <a:p>
            <a:r>
              <a:rPr lang="zh-CN" altLang="en-US" sz="2400" dirty="0"/>
              <a:t>特征构造方式</a:t>
            </a:r>
            <a:endParaRPr lang="en-US" altLang="zh-CN" sz="2400" dirty="0"/>
          </a:p>
          <a:p>
            <a:pPr lvl="1"/>
            <a:r>
              <a:rPr lang="zh-CN" altLang="en-US" sz="2000" b="1" dirty="0" smtClean="0"/>
              <a:t>多角度、多粒度、多维度</a:t>
            </a:r>
            <a:endParaRPr lang="en-US" altLang="zh-CN" sz="2000" b="1" dirty="0" smtClean="0"/>
          </a:p>
          <a:p>
            <a:r>
              <a:rPr lang="zh-CN" altLang="en-US" sz="2400" dirty="0" smtClean="0"/>
              <a:t>优秀的特征群构建体系</a:t>
            </a:r>
            <a:endParaRPr lang="en-US" altLang="zh-CN" sz="2400" dirty="0" smtClean="0"/>
          </a:p>
          <a:p>
            <a:pPr lvl="1"/>
            <a:r>
              <a:rPr lang="zh-CN" altLang="en-US" sz="2000" b="1" dirty="0" smtClean="0"/>
              <a:t>特征表达能力强</a:t>
            </a:r>
            <a:endParaRPr lang="en-US" altLang="zh-CN" sz="2000" b="1" dirty="0" smtClean="0"/>
          </a:p>
          <a:p>
            <a:pPr lvl="1"/>
            <a:r>
              <a:rPr lang="zh-CN" altLang="en-US" sz="2000" b="1" dirty="0" smtClean="0"/>
              <a:t>模型简单（单模型成绩就能取得第一）</a:t>
            </a:r>
            <a:endParaRPr lang="en-US" altLang="zh-CN" sz="2000" b="1" dirty="0" smtClean="0"/>
          </a:p>
          <a:p>
            <a:pPr lvl="1"/>
            <a:r>
              <a:rPr lang="zh-CN" altLang="en-US" sz="2000" b="1" dirty="0" smtClean="0"/>
              <a:t>自动化程度高</a:t>
            </a:r>
            <a:endParaRPr lang="en-US" altLang="zh-CN" sz="2000" b="1" dirty="0" smtClean="0"/>
          </a:p>
          <a:p>
            <a:pPr lvl="1"/>
            <a:r>
              <a:rPr lang="zh-CN" altLang="en-US" sz="2000" b="1" dirty="0"/>
              <a:t>泛化</a:t>
            </a:r>
            <a:r>
              <a:rPr lang="zh-CN" altLang="en-US" sz="2000" b="1" dirty="0" smtClean="0"/>
              <a:t>能力强</a:t>
            </a:r>
            <a:endParaRPr lang="en-US" altLang="zh-CN" sz="2000" b="1" dirty="0" smtClean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78974" y="219692"/>
            <a:ext cx="7184569" cy="646331"/>
          </a:xfrm>
        </p:spPr>
        <p:txBody>
          <a:bodyPr/>
          <a:lstStyle/>
          <a:p>
            <a:r>
              <a:rPr lang="zh-CN" altLang="en-US" sz="3600" dirty="0" smtClean="0"/>
              <a:t>创新点</a:t>
            </a:r>
            <a:endParaRPr lang="zh-CN" altLang="en-US" sz="3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935634"/>
              </p:ext>
            </p:extLst>
          </p:nvPr>
        </p:nvGraphicFramePr>
        <p:xfrm>
          <a:off x="5022573" y="1793093"/>
          <a:ext cx="6321288" cy="1550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740"/>
                <a:gridCol w="2323487"/>
                <a:gridCol w="2540061"/>
              </a:tblGrid>
              <a:tr h="373722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低敏感度用户</a:t>
                      </a:r>
                      <a:endParaRPr lang="zh-CN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高敏感度用户</a:t>
                      </a:r>
                      <a:endParaRPr lang="zh-CN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459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准确率</a:t>
                      </a:r>
                      <a:endParaRPr lang="zh-CN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97.13%</a:t>
                      </a:r>
                      <a:endParaRPr lang="zh-CN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91.25%</a:t>
                      </a:r>
                      <a:endParaRPr lang="zh-CN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472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时间效率</a:t>
                      </a:r>
                      <a:endParaRPr lang="zh-CN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6min</a:t>
                      </a:r>
                      <a:endParaRPr lang="zh-CN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37min</a:t>
                      </a:r>
                      <a:endParaRPr lang="zh-CN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67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78974" y="219692"/>
            <a:ext cx="7184569" cy="646331"/>
          </a:xfrm>
        </p:spPr>
        <p:txBody>
          <a:bodyPr/>
          <a:lstStyle/>
          <a:p>
            <a:r>
              <a:rPr lang="zh-CN" altLang="en-US" sz="3600" dirty="0"/>
              <a:t>应用前景</a:t>
            </a:r>
            <a:endParaRPr lang="zh-CN" altLang="en-US" sz="3600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4577891" y="1594167"/>
            <a:ext cx="3117383" cy="3118909"/>
            <a:chOff x="461" y="696"/>
            <a:chExt cx="2042" cy="2043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461" y="696"/>
              <a:ext cx="2042" cy="2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Hans" altLang="en-US" sz="2400" b="1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49" y="708"/>
              <a:ext cx="1021" cy="1115"/>
            </a:xfrm>
            <a:custGeom>
              <a:avLst/>
              <a:gdLst>
                <a:gd name="T0" fmla="*/ 1021 w 1021"/>
                <a:gd name="T1" fmla="*/ 1115 h 1115"/>
                <a:gd name="T2" fmla="*/ 1021 w 1021"/>
                <a:gd name="T3" fmla="*/ 0 h 1115"/>
                <a:gd name="T4" fmla="*/ 516 w 1021"/>
                <a:gd name="T5" fmla="*/ 387 h 1115"/>
                <a:gd name="T6" fmla="*/ 0 w 1021"/>
                <a:gd name="T7" fmla="*/ 763 h 1115"/>
                <a:gd name="T8" fmla="*/ 1021 w 1021"/>
                <a:gd name="T9" fmla="*/ 1115 h 1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1" h="1115">
                  <a:moveTo>
                    <a:pt x="1021" y="1115"/>
                  </a:moveTo>
                  <a:lnTo>
                    <a:pt x="1021" y="0"/>
                  </a:lnTo>
                  <a:lnTo>
                    <a:pt x="516" y="387"/>
                  </a:lnTo>
                  <a:lnTo>
                    <a:pt x="0" y="763"/>
                  </a:lnTo>
                  <a:lnTo>
                    <a:pt x="1021" y="1115"/>
                  </a:lnTo>
                  <a:close/>
                </a:path>
              </a:pathLst>
            </a:custGeom>
            <a:solidFill>
              <a:srgbClr val="FFC5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Hans" altLang="en-US" sz="2400" b="1" dirty="0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470" y="708"/>
              <a:ext cx="1033" cy="1115"/>
            </a:xfrm>
            <a:custGeom>
              <a:avLst/>
              <a:gdLst>
                <a:gd name="T0" fmla="*/ 0 w 1033"/>
                <a:gd name="T1" fmla="*/ 0 h 1115"/>
                <a:gd name="T2" fmla="*/ 0 w 1033"/>
                <a:gd name="T3" fmla="*/ 1115 h 1115"/>
                <a:gd name="T4" fmla="*/ 1033 w 1033"/>
                <a:gd name="T5" fmla="*/ 763 h 1115"/>
                <a:gd name="T6" fmla="*/ 517 w 1033"/>
                <a:gd name="T7" fmla="*/ 387 h 1115"/>
                <a:gd name="T8" fmla="*/ 0 w 1033"/>
                <a:gd name="T9" fmla="*/ 0 h 1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3" h="1115">
                  <a:moveTo>
                    <a:pt x="0" y="0"/>
                  </a:moveTo>
                  <a:lnTo>
                    <a:pt x="0" y="1115"/>
                  </a:lnTo>
                  <a:lnTo>
                    <a:pt x="1033" y="763"/>
                  </a:lnTo>
                  <a:lnTo>
                    <a:pt x="517" y="3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6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Hans" altLang="en-US" sz="2400" b="1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470" y="1471"/>
              <a:ext cx="1033" cy="1257"/>
            </a:xfrm>
            <a:custGeom>
              <a:avLst/>
              <a:gdLst>
                <a:gd name="T0" fmla="*/ 1033 w 1033"/>
                <a:gd name="T1" fmla="*/ 0 h 1257"/>
                <a:gd name="T2" fmla="*/ 0 w 1033"/>
                <a:gd name="T3" fmla="*/ 352 h 1257"/>
                <a:gd name="T4" fmla="*/ 646 w 1033"/>
                <a:gd name="T5" fmla="*/ 1257 h 1257"/>
                <a:gd name="T6" fmla="*/ 833 w 1033"/>
                <a:gd name="T7" fmla="*/ 634 h 1257"/>
                <a:gd name="T8" fmla="*/ 1033 w 1033"/>
                <a:gd name="T9" fmla="*/ 0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3" h="1257">
                  <a:moveTo>
                    <a:pt x="1033" y="0"/>
                  </a:moveTo>
                  <a:lnTo>
                    <a:pt x="0" y="352"/>
                  </a:lnTo>
                  <a:lnTo>
                    <a:pt x="646" y="1257"/>
                  </a:lnTo>
                  <a:lnTo>
                    <a:pt x="833" y="634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rgbClr val="1C2B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Hans" altLang="en-US" sz="2400" b="1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836" y="1823"/>
              <a:ext cx="1280" cy="905"/>
            </a:xfrm>
            <a:custGeom>
              <a:avLst/>
              <a:gdLst>
                <a:gd name="T0" fmla="*/ 1280 w 1280"/>
                <a:gd name="T1" fmla="*/ 905 h 905"/>
                <a:gd name="T2" fmla="*/ 634 w 1280"/>
                <a:gd name="T3" fmla="*/ 0 h 905"/>
                <a:gd name="T4" fmla="*/ 0 w 1280"/>
                <a:gd name="T5" fmla="*/ 905 h 905"/>
                <a:gd name="T6" fmla="*/ 634 w 1280"/>
                <a:gd name="T7" fmla="*/ 905 h 905"/>
                <a:gd name="T8" fmla="*/ 1280 w 1280"/>
                <a:gd name="T9" fmla="*/ 905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0" h="905">
                  <a:moveTo>
                    <a:pt x="1280" y="905"/>
                  </a:moveTo>
                  <a:lnTo>
                    <a:pt x="634" y="0"/>
                  </a:lnTo>
                  <a:lnTo>
                    <a:pt x="0" y="905"/>
                  </a:lnTo>
                  <a:lnTo>
                    <a:pt x="634" y="905"/>
                  </a:lnTo>
                  <a:lnTo>
                    <a:pt x="1280" y="905"/>
                  </a:lnTo>
                  <a:close/>
                </a:path>
              </a:pathLst>
            </a:custGeom>
            <a:solidFill>
              <a:srgbClr val="464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Hans" altLang="en-US" sz="2400" b="1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49" y="1471"/>
              <a:ext cx="1021" cy="1257"/>
            </a:xfrm>
            <a:custGeom>
              <a:avLst/>
              <a:gdLst>
                <a:gd name="T0" fmla="*/ 387 w 1021"/>
                <a:gd name="T1" fmla="*/ 1257 h 1257"/>
                <a:gd name="T2" fmla="*/ 1021 w 1021"/>
                <a:gd name="T3" fmla="*/ 352 h 1257"/>
                <a:gd name="T4" fmla="*/ 0 w 1021"/>
                <a:gd name="T5" fmla="*/ 0 h 1257"/>
                <a:gd name="T6" fmla="*/ 199 w 1021"/>
                <a:gd name="T7" fmla="*/ 634 h 1257"/>
                <a:gd name="T8" fmla="*/ 387 w 1021"/>
                <a:gd name="T9" fmla="*/ 1257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1" h="1257">
                  <a:moveTo>
                    <a:pt x="387" y="1257"/>
                  </a:moveTo>
                  <a:lnTo>
                    <a:pt x="1021" y="352"/>
                  </a:lnTo>
                  <a:lnTo>
                    <a:pt x="0" y="0"/>
                  </a:lnTo>
                  <a:lnTo>
                    <a:pt x="199" y="634"/>
                  </a:lnTo>
                  <a:lnTo>
                    <a:pt x="387" y="12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Hans" altLang="en-US" sz="2400" b="1"/>
            </a:p>
          </p:txBody>
        </p:sp>
      </p:grpSp>
      <p:sp>
        <p:nvSpPr>
          <p:cNvPr id="13" name="TextBox 9"/>
          <p:cNvSpPr txBox="1"/>
          <p:nvPr/>
        </p:nvSpPr>
        <p:spPr>
          <a:xfrm>
            <a:off x="5143118" y="2134693"/>
            <a:ext cx="79380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4267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01</a:t>
            </a:r>
            <a:endParaRPr lang="zh-Hans" altLang="en-US" sz="4267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TextBox 10"/>
          <p:cNvSpPr txBox="1"/>
          <p:nvPr/>
        </p:nvSpPr>
        <p:spPr>
          <a:xfrm>
            <a:off x="6179223" y="2127477"/>
            <a:ext cx="79380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4267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02</a:t>
            </a:r>
            <a:endParaRPr lang="zh-Hans" altLang="en-US" sz="4267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6541115" y="3134213"/>
            <a:ext cx="79380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4267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03</a:t>
            </a:r>
            <a:endParaRPr lang="zh-Hans" altLang="en-US" sz="4267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TextBox 12"/>
          <p:cNvSpPr txBox="1"/>
          <p:nvPr/>
        </p:nvSpPr>
        <p:spPr>
          <a:xfrm>
            <a:off x="5709970" y="3806500"/>
            <a:ext cx="79380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4267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04</a:t>
            </a:r>
            <a:endParaRPr lang="zh-Hans" altLang="en-US" sz="4267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TextBox 13"/>
          <p:cNvSpPr txBox="1"/>
          <p:nvPr/>
        </p:nvSpPr>
        <p:spPr>
          <a:xfrm>
            <a:off x="4826341" y="3080469"/>
            <a:ext cx="79380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4267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05</a:t>
            </a:r>
            <a:endParaRPr lang="zh-Hans" altLang="en-US" sz="4267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89388" y="1456038"/>
            <a:ext cx="30232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1C2B3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电费监控</a:t>
            </a:r>
            <a:r>
              <a:rPr lang="zh-CN" altLang="en-US" sz="2400" b="1" dirty="0" smtClean="0">
                <a:solidFill>
                  <a:srgbClr val="1C2B3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服务</a:t>
            </a:r>
            <a:endParaRPr lang="en-US" altLang="zh-CN" sz="2400" b="1" dirty="0" smtClean="0">
              <a:solidFill>
                <a:srgbClr val="1C2B38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dirty="0" smtClean="0">
                <a:solidFill>
                  <a:srgbClr val="1C2B3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为电费敏感的用户提供远程实时电费监控服务</a:t>
            </a:r>
            <a:endParaRPr lang="zh-Hans" altLang="en-US" sz="2000" dirty="0">
              <a:solidFill>
                <a:srgbClr val="1C2B38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96580" y="1375174"/>
            <a:ext cx="33372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1C2B3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峰谷</a:t>
            </a:r>
            <a:r>
              <a:rPr lang="zh-CN" altLang="en-US" sz="2400" b="1" dirty="0" smtClean="0">
                <a:solidFill>
                  <a:srgbClr val="1C2B3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分时电价服务</a:t>
            </a:r>
            <a:endParaRPr lang="en-US" altLang="zh-CN" sz="2400" b="1" dirty="0" smtClean="0">
              <a:solidFill>
                <a:srgbClr val="1C2B38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dirty="0" smtClean="0">
                <a:solidFill>
                  <a:srgbClr val="1C2B3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对电量波动大的用户，提供峰谷分时收费的服务</a:t>
            </a:r>
            <a:endParaRPr lang="zh-Hans" altLang="en-US" sz="2000" dirty="0">
              <a:solidFill>
                <a:srgbClr val="1C2B38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578638" y="3425903"/>
            <a:ext cx="38049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1C2B3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供电方案优化服务</a:t>
            </a:r>
            <a:endParaRPr lang="en-US" altLang="zh-CN" sz="2400" b="1" dirty="0" smtClean="0">
              <a:solidFill>
                <a:srgbClr val="1C2B38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dirty="0" smtClean="0">
                <a:solidFill>
                  <a:srgbClr val="1C2B3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分析用户电费敏感的内在原因，</a:t>
            </a:r>
            <a:r>
              <a:rPr lang="zh-CN" altLang="en-US" sz="2000" dirty="0" smtClean="0">
                <a:solidFill>
                  <a:srgbClr val="1C2B3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提供相应的供电方案优化</a:t>
            </a:r>
            <a:endParaRPr lang="en-US" altLang="zh-CN" sz="2000" dirty="0" smtClean="0">
              <a:solidFill>
                <a:srgbClr val="1C2B38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46767" y="3484065"/>
            <a:ext cx="357938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敏感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用户的识别</a:t>
            </a:r>
            <a:endParaRPr lang="en-US" altLang="zh-CN" sz="2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1C2B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电能</a:t>
            </a:r>
            <a:r>
              <a:rPr lang="zh-CN" altLang="en-US" sz="2000" dirty="0" smtClean="0">
                <a:solidFill>
                  <a:srgbClr val="1C2B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质量敏感型用户</a:t>
            </a:r>
            <a:endParaRPr lang="en-US" altLang="zh-CN" sz="2000" dirty="0" smtClean="0">
              <a:solidFill>
                <a:srgbClr val="1C2B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1C2B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保障</a:t>
            </a:r>
            <a:r>
              <a:rPr lang="zh-CN" altLang="en-US" sz="2000" dirty="0" smtClean="0">
                <a:solidFill>
                  <a:srgbClr val="1C2B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性用电敏感型用户</a:t>
            </a:r>
            <a:endParaRPr lang="en-US" altLang="zh-CN" sz="2000" dirty="0" smtClean="0">
              <a:solidFill>
                <a:srgbClr val="1C2B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rgbClr val="1C2B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用电安全敏感型用户</a:t>
            </a:r>
            <a:endParaRPr lang="en-US" altLang="zh-CN" sz="2000" dirty="0" smtClean="0">
              <a:solidFill>
                <a:srgbClr val="1C2B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1C2B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停电</a:t>
            </a:r>
            <a:r>
              <a:rPr lang="zh-CN" altLang="en-US" sz="2000" dirty="0" smtClean="0">
                <a:solidFill>
                  <a:srgbClr val="1C2B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敏感型用户</a:t>
            </a:r>
            <a:endParaRPr lang="en-US" altLang="zh-CN" sz="2000" dirty="0" smtClean="0">
              <a:solidFill>
                <a:srgbClr val="1C2B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rgbClr val="1C2B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。。。</a:t>
            </a:r>
            <a:endParaRPr lang="zh-Hans" altLang="en-US" sz="2000" dirty="0">
              <a:solidFill>
                <a:srgbClr val="1C2B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23244" y="4865267"/>
            <a:ext cx="32052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1C2B3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精</a:t>
            </a:r>
            <a:r>
              <a:rPr lang="zh-CN" altLang="en-US" sz="2400" b="1" dirty="0" smtClean="0">
                <a:solidFill>
                  <a:srgbClr val="1C2B3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准客服咨询</a:t>
            </a:r>
            <a:endParaRPr lang="en-US" altLang="zh-CN" sz="2400" b="1" dirty="0" smtClean="0">
              <a:solidFill>
                <a:srgbClr val="1C2B38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000" dirty="0" smtClean="0">
                <a:solidFill>
                  <a:srgbClr val="1C2B3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根据客户的分类，实现智能客服转接</a:t>
            </a:r>
            <a:endParaRPr lang="zh-Hans" altLang="en-US" sz="2000" dirty="0">
              <a:solidFill>
                <a:srgbClr val="1C2B38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60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974" y="219692"/>
            <a:ext cx="7184569" cy="646331"/>
          </a:xfrm>
        </p:spPr>
        <p:txBody>
          <a:bodyPr/>
          <a:lstStyle/>
          <a:p>
            <a:r>
              <a:rPr lang="zh-CN" altLang="en-US" sz="3600" dirty="0" smtClean="0"/>
              <a:t>致谢</a:t>
            </a:r>
            <a:endParaRPr lang="zh-CN" altLang="en-US" sz="3600" dirty="0"/>
          </a:p>
        </p:txBody>
      </p:sp>
      <p:sp>
        <p:nvSpPr>
          <p:cNvPr id="4" name="副标题 2"/>
          <p:cNvSpPr txBox="1">
            <a:spLocks/>
          </p:cNvSpPr>
          <p:nvPr/>
        </p:nvSpPr>
        <p:spPr bwMode="auto">
          <a:xfrm>
            <a:off x="1518375" y="1595695"/>
            <a:ext cx="4493537" cy="651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54013" indent="-354013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623888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微软雅黑" panose="020B0503020204020204" pitchFamily="34" charset="-122"/>
              <a:buChar char="◆"/>
              <a:defRPr sz="18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•"/>
              <a:defRPr sz="16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–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»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chemeClr val="tx2"/>
                </a:solidFill>
                <a:cs typeface="+mn-cs"/>
              </a:rPr>
              <a:t>感谢</a:t>
            </a:r>
            <a:r>
              <a:rPr lang="zh-CN" altLang="en-US" sz="2400" dirty="0">
                <a:solidFill>
                  <a:schemeClr val="tx2"/>
                </a:solidFill>
                <a:cs typeface="+mn-cs"/>
              </a:rPr>
              <a:t>国家电网</a:t>
            </a:r>
            <a:r>
              <a:rPr lang="zh-CN" altLang="en-US" sz="2400" dirty="0" smtClean="0">
                <a:solidFill>
                  <a:schemeClr val="tx2"/>
                </a:solidFill>
                <a:cs typeface="+mn-cs"/>
              </a:rPr>
              <a:t>提供</a:t>
            </a:r>
            <a:r>
              <a:rPr lang="zh-CN" altLang="en-US" sz="2400" dirty="0">
                <a:solidFill>
                  <a:schemeClr val="tx2"/>
                </a:solidFill>
                <a:cs typeface="+mn-cs"/>
              </a:rPr>
              <a:t>宝贵的数据</a:t>
            </a: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518374" y="2363769"/>
            <a:ext cx="4493537" cy="651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en-US" altLang="zh-CN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</a:t>
            </a:r>
            <a:r>
              <a:rPr lang="zh-CN" altLang="en-US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功能强大的平台</a:t>
            </a:r>
          </a:p>
        </p:txBody>
      </p:sp>
      <p:sp>
        <p:nvSpPr>
          <p:cNvPr id="6" name="矩形 5"/>
          <p:cNvSpPr/>
          <p:nvPr/>
        </p:nvSpPr>
        <p:spPr>
          <a:xfrm>
            <a:off x="1518374" y="3146426"/>
            <a:ext cx="4493537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en-US" altLang="zh-CN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CCF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主办方</a:t>
            </a:r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辛勤的付出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18374" y="3915700"/>
            <a:ext cx="44935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感谢林老师的亲切指导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18373" y="4718934"/>
            <a:ext cx="44935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感谢今天在场聆听的老师和同学</a:t>
            </a:r>
          </a:p>
        </p:txBody>
      </p:sp>
      <p:sp>
        <p:nvSpPr>
          <p:cNvPr id="9" name="KSO_Shape"/>
          <p:cNvSpPr>
            <a:spLocks/>
          </p:cNvSpPr>
          <p:nvPr/>
        </p:nvSpPr>
        <p:spPr bwMode="auto">
          <a:xfrm>
            <a:off x="1044254" y="1793793"/>
            <a:ext cx="212495" cy="255485"/>
          </a:xfrm>
          <a:custGeom>
            <a:avLst/>
            <a:gdLst>
              <a:gd name="T0" fmla="*/ 2147483646 w 2832"/>
              <a:gd name="T1" fmla="*/ 2147483646 h 3431"/>
              <a:gd name="T2" fmla="*/ 2147483646 w 2832"/>
              <a:gd name="T3" fmla="*/ 2147483646 h 3431"/>
              <a:gd name="T4" fmla="*/ 2147483646 w 2832"/>
              <a:gd name="T5" fmla="*/ 2147483646 h 3431"/>
              <a:gd name="T6" fmla="*/ 2147483646 w 2832"/>
              <a:gd name="T7" fmla="*/ 2147483646 h 3431"/>
              <a:gd name="T8" fmla="*/ 2147483646 w 2832"/>
              <a:gd name="T9" fmla="*/ 2147483646 h 3431"/>
              <a:gd name="T10" fmla="*/ 2147483646 w 2832"/>
              <a:gd name="T11" fmla="*/ 2147483646 h 3431"/>
              <a:gd name="T12" fmla="*/ 2147483646 w 2832"/>
              <a:gd name="T13" fmla="*/ 2147483646 h 3431"/>
              <a:gd name="T14" fmla="*/ 2147483646 w 2832"/>
              <a:gd name="T15" fmla="*/ 2147483646 h 3431"/>
              <a:gd name="T16" fmla="*/ 2147483646 w 2832"/>
              <a:gd name="T17" fmla="*/ 2147483646 h 3431"/>
              <a:gd name="T18" fmla="*/ 2147483646 w 2832"/>
              <a:gd name="T19" fmla="*/ 2147483646 h 3431"/>
              <a:gd name="T20" fmla="*/ 2147483646 w 2832"/>
              <a:gd name="T21" fmla="*/ 2147483646 h 3431"/>
              <a:gd name="T22" fmla="*/ 2147483646 w 2832"/>
              <a:gd name="T23" fmla="*/ 2147483646 h 3431"/>
              <a:gd name="T24" fmla="*/ 2147483646 w 2832"/>
              <a:gd name="T25" fmla="*/ 2147483646 h 3431"/>
              <a:gd name="T26" fmla="*/ 2147483646 w 2832"/>
              <a:gd name="T27" fmla="*/ 2147483646 h 3431"/>
              <a:gd name="T28" fmla="*/ 0 w 2832"/>
              <a:gd name="T29" fmla="*/ 2147483646 h 3431"/>
              <a:gd name="T30" fmla="*/ 2147483646 w 2832"/>
              <a:gd name="T31" fmla="*/ 2147483646 h 3431"/>
              <a:gd name="T32" fmla="*/ 2147483646 w 2832"/>
              <a:gd name="T33" fmla="*/ 0 h 3431"/>
              <a:gd name="T34" fmla="*/ 2147483646 w 2832"/>
              <a:gd name="T35" fmla="*/ 2147483646 h 3431"/>
              <a:gd name="T36" fmla="*/ 2147483646 w 2832"/>
              <a:gd name="T37" fmla="*/ 2147483646 h 343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832" h="3431">
                <a:moveTo>
                  <a:pt x="2719" y="1210"/>
                </a:moveTo>
                <a:cubicBezTo>
                  <a:pt x="2801" y="1751"/>
                  <a:pt x="2801" y="1751"/>
                  <a:pt x="2801" y="1751"/>
                </a:cubicBezTo>
                <a:cubicBezTo>
                  <a:pt x="2672" y="1880"/>
                  <a:pt x="2672" y="1880"/>
                  <a:pt x="2672" y="1880"/>
                </a:cubicBezTo>
                <a:cubicBezTo>
                  <a:pt x="2832" y="2021"/>
                  <a:pt x="2832" y="2021"/>
                  <a:pt x="2832" y="2021"/>
                </a:cubicBezTo>
                <a:cubicBezTo>
                  <a:pt x="2776" y="2313"/>
                  <a:pt x="2776" y="2313"/>
                  <a:pt x="2776" y="2313"/>
                </a:cubicBezTo>
                <a:cubicBezTo>
                  <a:pt x="2636" y="2374"/>
                  <a:pt x="2636" y="2374"/>
                  <a:pt x="2636" y="2374"/>
                </a:cubicBezTo>
                <a:cubicBezTo>
                  <a:pt x="2743" y="2482"/>
                  <a:pt x="2743" y="2482"/>
                  <a:pt x="2743" y="2482"/>
                </a:cubicBezTo>
                <a:cubicBezTo>
                  <a:pt x="2681" y="2803"/>
                  <a:pt x="2681" y="2803"/>
                  <a:pt x="2681" y="2803"/>
                </a:cubicBezTo>
                <a:cubicBezTo>
                  <a:pt x="2549" y="2864"/>
                  <a:pt x="2549" y="2864"/>
                  <a:pt x="2549" y="2864"/>
                </a:cubicBezTo>
                <a:cubicBezTo>
                  <a:pt x="2646" y="2981"/>
                  <a:pt x="2646" y="2981"/>
                  <a:pt x="2646" y="2981"/>
                </a:cubicBezTo>
                <a:cubicBezTo>
                  <a:pt x="2576" y="3343"/>
                  <a:pt x="2576" y="3343"/>
                  <a:pt x="2576" y="3343"/>
                </a:cubicBezTo>
                <a:cubicBezTo>
                  <a:pt x="2352" y="3431"/>
                  <a:pt x="2352" y="3431"/>
                  <a:pt x="2352" y="3431"/>
                </a:cubicBezTo>
                <a:cubicBezTo>
                  <a:pt x="656" y="3001"/>
                  <a:pt x="656" y="3001"/>
                  <a:pt x="656" y="3001"/>
                </a:cubicBezTo>
                <a:cubicBezTo>
                  <a:pt x="17" y="2979"/>
                  <a:pt x="17" y="2979"/>
                  <a:pt x="17" y="2979"/>
                </a:cubicBezTo>
                <a:cubicBezTo>
                  <a:pt x="0" y="1425"/>
                  <a:pt x="0" y="1425"/>
                  <a:pt x="0" y="1425"/>
                </a:cubicBezTo>
                <a:cubicBezTo>
                  <a:pt x="577" y="1385"/>
                  <a:pt x="577" y="1385"/>
                  <a:pt x="577" y="1385"/>
                </a:cubicBezTo>
                <a:cubicBezTo>
                  <a:pt x="1913" y="0"/>
                  <a:pt x="1913" y="0"/>
                  <a:pt x="1913" y="0"/>
                </a:cubicBezTo>
                <a:cubicBezTo>
                  <a:pt x="2572" y="476"/>
                  <a:pt x="1990" y="943"/>
                  <a:pt x="1537" y="1292"/>
                </a:cubicBezTo>
                <a:lnTo>
                  <a:pt x="2719" y="12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anchor="ctr" anchorCtr="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KSO_Shape"/>
          <p:cNvSpPr>
            <a:spLocks/>
          </p:cNvSpPr>
          <p:nvPr/>
        </p:nvSpPr>
        <p:spPr bwMode="auto">
          <a:xfrm>
            <a:off x="1044256" y="2567160"/>
            <a:ext cx="212495" cy="255485"/>
          </a:xfrm>
          <a:custGeom>
            <a:avLst/>
            <a:gdLst>
              <a:gd name="T0" fmla="*/ 2147483646 w 2832"/>
              <a:gd name="T1" fmla="*/ 2147483646 h 3431"/>
              <a:gd name="T2" fmla="*/ 2147483646 w 2832"/>
              <a:gd name="T3" fmla="*/ 2147483646 h 3431"/>
              <a:gd name="T4" fmla="*/ 2147483646 w 2832"/>
              <a:gd name="T5" fmla="*/ 2147483646 h 3431"/>
              <a:gd name="T6" fmla="*/ 2147483646 w 2832"/>
              <a:gd name="T7" fmla="*/ 2147483646 h 3431"/>
              <a:gd name="T8" fmla="*/ 2147483646 w 2832"/>
              <a:gd name="T9" fmla="*/ 2147483646 h 3431"/>
              <a:gd name="T10" fmla="*/ 2147483646 w 2832"/>
              <a:gd name="T11" fmla="*/ 2147483646 h 3431"/>
              <a:gd name="T12" fmla="*/ 2147483646 w 2832"/>
              <a:gd name="T13" fmla="*/ 2147483646 h 3431"/>
              <a:gd name="T14" fmla="*/ 2147483646 w 2832"/>
              <a:gd name="T15" fmla="*/ 2147483646 h 3431"/>
              <a:gd name="T16" fmla="*/ 2147483646 w 2832"/>
              <a:gd name="T17" fmla="*/ 2147483646 h 3431"/>
              <a:gd name="T18" fmla="*/ 2147483646 w 2832"/>
              <a:gd name="T19" fmla="*/ 2147483646 h 3431"/>
              <a:gd name="T20" fmla="*/ 2147483646 w 2832"/>
              <a:gd name="T21" fmla="*/ 2147483646 h 3431"/>
              <a:gd name="T22" fmla="*/ 2147483646 w 2832"/>
              <a:gd name="T23" fmla="*/ 2147483646 h 3431"/>
              <a:gd name="T24" fmla="*/ 2147483646 w 2832"/>
              <a:gd name="T25" fmla="*/ 2147483646 h 3431"/>
              <a:gd name="T26" fmla="*/ 2147483646 w 2832"/>
              <a:gd name="T27" fmla="*/ 2147483646 h 3431"/>
              <a:gd name="T28" fmla="*/ 0 w 2832"/>
              <a:gd name="T29" fmla="*/ 2147483646 h 3431"/>
              <a:gd name="T30" fmla="*/ 2147483646 w 2832"/>
              <a:gd name="T31" fmla="*/ 2147483646 h 3431"/>
              <a:gd name="T32" fmla="*/ 2147483646 w 2832"/>
              <a:gd name="T33" fmla="*/ 0 h 3431"/>
              <a:gd name="T34" fmla="*/ 2147483646 w 2832"/>
              <a:gd name="T35" fmla="*/ 2147483646 h 3431"/>
              <a:gd name="T36" fmla="*/ 2147483646 w 2832"/>
              <a:gd name="T37" fmla="*/ 2147483646 h 343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832" h="3431">
                <a:moveTo>
                  <a:pt x="2719" y="1210"/>
                </a:moveTo>
                <a:cubicBezTo>
                  <a:pt x="2801" y="1751"/>
                  <a:pt x="2801" y="1751"/>
                  <a:pt x="2801" y="1751"/>
                </a:cubicBezTo>
                <a:cubicBezTo>
                  <a:pt x="2672" y="1880"/>
                  <a:pt x="2672" y="1880"/>
                  <a:pt x="2672" y="1880"/>
                </a:cubicBezTo>
                <a:cubicBezTo>
                  <a:pt x="2832" y="2021"/>
                  <a:pt x="2832" y="2021"/>
                  <a:pt x="2832" y="2021"/>
                </a:cubicBezTo>
                <a:cubicBezTo>
                  <a:pt x="2776" y="2313"/>
                  <a:pt x="2776" y="2313"/>
                  <a:pt x="2776" y="2313"/>
                </a:cubicBezTo>
                <a:cubicBezTo>
                  <a:pt x="2636" y="2374"/>
                  <a:pt x="2636" y="2374"/>
                  <a:pt x="2636" y="2374"/>
                </a:cubicBezTo>
                <a:cubicBezTo>
                  <a:pt x="2743" y="2482"/>
                  <a:pt x="2743" y="2482"/>
                  <a:pt x="2743" y="2482"/>
                </a:cubicBezTo>
                <a:cubicBezTo>
                  <a:pt x="2681" y="2803"/>
                  <a:pt x="2681" y="2803"/>
                  <a:pt x="2681" y="2803"/>
                </a:cubicBezTo>
                <a:cubicBezTo>
                  <a:pt x="2549" y="2864"/>
                  <a:pt x="2549" y="2864"/>
                  <a:pt x="2549" y="2864"/>
                </a:cubicBezTo>
                <a:cubicBezTo>
                  <a:pt x="2646" y="2981"/>
                  <a:pt x="2646" y="2981"/>
                  <a:pt x="2646" y="2981"/>
                </a:cubicBezTo>
                <a:cubicBezTo>
                  <a:pt x="2576" y="3343"/>
                  <a:pt x="2576" y="3343"/>
                  <a:pt x="2576" y="3343"/>
                </a:cubicBezTo>
                <a:cubicBezTo>
                  <a:pt x="2352" y="3431"/>
                  <a:pt x="2352" y="3431"/>
                  <a:pt x="2352" y="3431"/>
                </a:cubicBezTo>
                <a:cubicBezTo>
                  <a:pt x="656" y="3001"/>
                  <a:pt x="656" y="3001"/>
                  <a:pt x="656" y="3001"/>
                </a:cubicBezTo>
                <a:cubicBezTo>
                  <a:pt x="17" y="2979"/>
                  <a:pt x="17" y="2979"/>
                  <a:pt x="17" y="2979"/>
                </a:cubicBezTo>
                <a:cubicBezTo>
                  <a:pt x="0" y="1425"/>
                  <a:pt x="0" y="1425"/>
                  <a:pt x="0" y="1425"/>
                </a:cubicBezTo>
                <a:cubicBezTo>
                  <a:pt x="577" y="1385"/>
                  <a:pt x="577" y="1385"/>
                  <a:pt x="577" y="1385"/>
                </a:cubicBezTo>
                <a:cubicBezTo>
                  <a:pt x="1913" y="0"/>
                  <a:pt x="1913" y="0"/>
                  <a:pt x="1913" y="0"/>
                </a:cubicBezTo>
                <a:cubicBezTo>
                  <a:pt x="2572" y="476"/>
                  <a:pt x="1990" y="943"/>
                  <a:pt x="1537" y="1292"/>
                </a:cubicBezTo>
                <a:lnTo>
                  <a:pt x="2719" y="12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anchor="ctr" anchorCtr="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KSO_Shape"/>
          <p:cNvSpPr>
            <a:spLocks/>
          </p:cNvSpPr>
          <p:nvPr/>
        </p:nvSpPr>
        <p:spPr bwMode="auto">
          <a:xfrm>
            <a:off x="1044256" y="3340527"/>
            <a:ext cx="212495" cy="255485"/>
          </a:xfrm>
          <a:custGeom>
            <a:avLst/>
            <a:gdLst>
              <a:gd name="T0" fmla="*/ 2147483646 w 2832"/>
              <a:gd name="T1" fmla="*/ 2147483646 h 3431"/>
              <a:gd name="T2" fmla="*/ 2147483646 w 2832"/>
              <a:gd name="T3" fmla="*/ 2147483646 h 3431"/>
              <a:gd name="T4" fmla="*/ 2147483646 w 2832"/>
              <a:gd name="T5" fmla="*/ 2147483646 h 3431"/>
              <a:gd name="T6" fmla="*/ 2147483646 w 2832"/>
              <a:gd name="T7" fmla="*/ 2147483646 h 3431"/>
              <a:gd name="T8" fmla="*/ 2147483646 w 2832"/>
              <a:gd name="T9" fmla="*/ 2147483646 h 3431"/>
              <a:gd name="T10" fmla="*/ 2147483646 w 2832"/>
              <a:gd name="T11" fmla="*/ 2147483646 h 3431"/>
              <a:gd name="T12" fmla="*/ 2147483646 w 2832"/>
              <a:gd name="T13" fmla="*/ 2147483646 h 3431"/>
              <a:gd name="T14" fmla="*/ 2147483646 w 2832"/>
              <a:gd name="T15" fmla="*/ 2147483646 h 3431"/>
              <a:gd name="T16" fmla="*/ 2147483646 w 2832"/>
              <a:gd name="T17" fmla="*/ 2147483646 h 3431"/>
              <a:gd name="T18" fmla="*/ 2147483646 w 2832"/>
              <a:gd name="T19" fmla="*/ 2147483646 h 3431"/>
              <a:gd name="T20" fmla="*/ 2147483646 w 2832"/>
              <a:gd name="T21" fmla="*/ 2147483646 h 3431"/>
              <a:gd name="T22" fmla="*/ 2147483646 w 2832"/>
              <a:gd name="T23" fmla="*/ 2147483646 h 3431"/>
              <a:gd name="T24" fmla="*/ 2147483646 w 2832"/>
              <a:gd name="T25" fmla="*/ 2147483646 h 3431"/>
              <a:gd name="T26" fmla="*/ 2147483646 w 2832"/>
              <a:gd name="T27" fmla="*/ 2147483646 h 3431"/>
              <a:gd name="T28" fmla="*/ 0 w 2832"/>
              <a:gd name="T29" fmla="*/ 2147483646 h 3431"/>
              <a:gd name="T30" fmla="*/ 2147483646 w 2832"/>
              <a:gd name="T31" fmla="*/ 2147483646 h 3431"/>
              <a:gd name="T32" fmla="*/ 2147483646 w 2832"/>
              <a:gd name="T33" fmla="*/ 0 h 3431"/>
              <a:gd name="T34" fmla="*/ 2147483646 w 2832"/>
              <a:gd name="T35" fmla="*/ 2147483646 h 3431"/>
              <a:gd name="T36" fmla="*/ 2147483646 w 2832"/>
              <a:gd name="T37" fmla="*/ 2147483646 h 343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832" h="3431">
                <a:moveTo>
                  <a:pt x="2719" y="1210"/>
                </a:moveTo>
                <a:cubicBezTo>
                  <a:pt x="2801" y="1751"/>
                  <a:pt x="2801" y="1751"/>
                  <a:pt x="2801" y="1751"/>
                </a:cubicBezTo>
                <a:cubicBezTo>
                  <a:pt x="2672" y="1880"/>
                  <a:pt x="2672" y="1880"/>
                  <a:pt x="2672" y="1880"/>
                </a:cubicBezTo>
                <a:cubicBezTo>
                  <a:pt x="2832" y="2021"/>
                  <a:pt x="2832" y="2021"/>
                  <a:pt x="2832" y="2021"/>
                </a:cubicBezTo>
                <a:cubicBezTo>
                  <a:pt x="2776" y="2313"/>
                  <a:pt x="2776" y="2313"/>
                  <a:pt x="2776" y="2313"/>
                </a:cubicBezTo>
                <a:cubicBezTo>
                  <a:pt x="2636" y="2374"/>
                  <a:pt x="2636" y="2374"/>
                  <a:pt x="2636" y="2374"/>
                </a:cubicBezTo>
                <a:cubicBezTo>
                  <a:pt x="2743" y="2482"/>
                  <a:pt x="2743" y="2482"/>
                  <a:pt x="2743" y="2482"/>
                </a:cubicBezTo>
                <a:cubicBezTo>
                  <a:pt x="2681" y="2803"/>
                  <a:pt x="2681" y="2803"/>
                  <a:pt x="2681" y="2803"/>
                </a:cubicBezTo>
                <a:cubicBezTo>
                  <a:pt x="2549" y="2864"/>
                  <a:pt x="2549" y="2864"/>
                  <a:pt x="2549" y="2864"/>
                </a:cubicBezTo>
                <a:cubicBezTo>
                  <a:pt x="2646" y="2981"/>
                  <a:pt x="2646" y="2981"/>
                  <a:pt x="2646" y="2981"/>
                </a:cubicBezTo>
                <a:cubicBezTo>
                  <a:pt x="2576" y="3343"/>
                  <a:pt x="2576" y="3343"/>
                  <a:pt x="2576" y="3343"/>
                </a:cubicBezTo>
                <a:cubicBezTo>
                  <a:pt x="2352" y="3431"/>
                  <a:pt x="2352" y="3431"/>
                  <a:pt x="2352" y="3431"/>
                </a:cubicBezTo>
                <a:cubicBezTo>
                  <a:pt x="656" y="3001"/>
                  <a:pt x="656" y="3001"/>
                  <a:pt x="656" y="3001"/>
                </a:cubicBezTo>
                <a:cubicBezTo>
                  <a:pt x="17" y="2979"/>
                  <a:pt x="17" y="2979"/>
                  <a:pt x="17" y="2979"/>
                </a:cubicBezTo>
                <a:cubicBezTo>
                  <a:pt x="0" y="1425"/>
                  <a:pt x="0" y="1425"/>
                  <a:pt x="0" y="1425"/>
                </a:cubicBezTo>
                <a:cubicBezTo>
                  <a:pt x="577" y="1385"/>
                  <a:pt x="577" y="1385"/>
                  <a:pt x="577" y="1385"/>
                </a:cubicBezTo>
                <a:cubicBezTo>
                  <a:pt x="1913" y="0"/>
                  <a:pt x="1913" y="0"/>
                  <a:pt x="1913" y="0"/>
                </a:cubicBezTo>
                <a:cubicBezTo>
                  <a:pt x="2572" y="476"/>
                  <a:pt x="1990" y="943"/>
                  <a:pt x="1537" y="1292"/>
                </a:cubicBezTo>
                <a:lnTo>
                  <a:pt x="2719" y="12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anchor="ctr" anchorCtr="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044255" y="4111124"/>
            <a:ext cx="212495" cy="255485"/>
          </a:xfrm>
          <a:custGeom>
            <a:avLst/>
            <a:gdLst>
              <a:gd name="T0" fmla="*/ 2147483646 w 2832"/>
              <a:gd name="T1" fmla="*/ 2147483646 h 3431"/>
              <a:gd name="T2" fmla="*/ 2147483646 w 2832"/>
              <a:gd name="T3" fmla="*/ 2147483646 h 3431"/>
              <a:gd name="T4" fmla="*/ 2147483646 w 2832"/>
              <a:gd name="T5" fmla="*/ 2147483646 h 3431"/>
              <a:gd name="T6" fmla="*/ 2147483646 w 2832"/>
              <a:gd name="T7" fmla="*/ 2147483646 h 3431"/>
              <a:gd name="T8" fmla="*/ 2147483646 w 2832"/>
              <a:gd name="T9" fmla="*/ 2147483646 h 3431"/>
              <a:gd name="T10" fmla="*/ 2147483646 w 2832"/>
              <a:gd name="T11" fmla="*/ 2147483646 h 3431"/>
              <a:gd name="T12" fmla="*/ 2147483646 w 2832"/>
              <a:gd name="T13" fmla="*/ 2147483646 h 3431"/>
              <a:gd name="T14" fmla="*/ 2147483646 w 2832"/>
              <a:gd name="T15" fmla="*/ 2147483646 h 3431"/>
              <a:gd name="T16" fmla="*/ 2147483646 w 2832"/>
              <a:gd name="T17" fmla="*/ 2147483646 h 3431"/>
              <a:gd name="T18" fmla="*/ 2147483646 w 2832"/>
              <a:gd name="T19" fmla="*/ 2147483646 h 3431"/>
              <a:gd name="T20" fmla="*/ 2147483646 w 2832"/>
              <a:gd name="T21" fmla="*/ 2147483646 h 3431"/>
              <a:gd name="T22" fmla="*/ 2147483646 w 2832"/>
              <a:gd name="T23" fmla="*/ 2147483646 h 3431"/>
              <a:gd name="T24" fmla="*/ 2147483646 w 2832"/>
              <a:gd name="T25" fmla="*/ 2147483646 h 3431"/>
              <a:gd name="T26" fmla="*/ 2147483646 w 2832"/>
              <a:gd name="T27" fmla="*/ 2147483646 h 3431"/>
              <a:gd name="T28" fmla="*/ 0 w 2832"/>
              <a:gd name="T29" fmla="*/ 2147483646 h 3431"/>
              <a:gd name="T30" fmla="*/ 2147483646 w 2832"/>
              <a:gd name="T31" fmla="*/ 2147483646 h 3431"/>
              <a:gd name="T32" fmla="*/ 2147483646 w 2832"/>
              <a:gd name="T33" fmla="*/ 0 h 3431"/>
              <a:gd name="T34" fmla="*/ 2147483646 w 2832"/>
              <a:gd name="T35" fmla="*/ 2147483646 h 3431"/>
              <a:gd name="T36" fmla="*/ 2147483646 w 2832"/>
              <a:gd name="T37" fmla="*/ 2147483646 h 343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832" h="3431">
                <a:moveTo>
                  <a:pt x="2719" y="1210"/>
                </a:moveTo>
                <a:cubicBezTo>
                  <a:pt x="2801" y="1751"/>
                  <a:pt x="2801" y="1751"/>
                  <a:pt x="2801" y="1751"/>
                </a:cubicBezTo>
                <a:cubicBezTo>
                  <a:pt x="2672" y="1880"/>
                  <a:pt x="2672" y="1880"/>
                  <a:pt x="2672" y="1880"/>
                </a:cubicBezTo>
                <a:cubicBezTo>
                  <a:pt x="2832" y="2021"/>
                  <a:pt x="2832" y="2021"/>
                  <a:pt x="2832" y="2021"/>
                </a:cubicBezTo>
                <a:cubicBezTo>
                  <a:pt x="2776" y="2313"/>
                  <a:pt x="2776" y="2313"/>
                  <a:pt x="2776" y="2313"/>
                </a:cubicBezTo>
                <a:cubicBezTo>
                  <a:pt x="2636" y="2374"/>
                  <a:pt x="2636" y="2374"/>
                  <a:pt x="2636" y="2374"/>
                </a:cubicBezTo>
                <a:cubicBezTo>
                  <a:pt x="2743" y="2482"/>
                  <a:pt x="2743" y="2482"/>
                  <a:pt x="2743" y="2482"/>
                </a:cubicBezTo>
                <a:cubicBezTo>
                  <a:pt x="2681" y="2803"/>
                  <a:pt x="2681" y="2803"/>
                  <a:pt x="2681" y="2803"/>
                </a:cubicBezTo>
                <a:cubicBezTo>
                  <a:pt x="2549" y="2864"/>
                  <a:pt x="2549" y="2864"/>
                  <a:pt x="2549" y="2864"/>
                </a:cubicBezTo>
                <a:cubicBezTo>
                  <a:pt x="2646" y="2981"/>
                  <a:pt x="2646" y="2981"/>
                  <a:pt x="2646" y="2981"/>
                </a:cubicBezTo>
                <a:cubicBezTo>
                  <a:pt x="2576" y="3343"/>
                  <a:pt x="2576" y="3343"/>
                  <a:pt x="2576" y="3343"/>
                </a:cubicBezTo>
                <a:cubicBezTo>
                  <a:pt x="2352" y="3431"/>
                  <a:pt x="2352" y="3431"/>
                  <a:pt x="2352" y="3431"/>
                </a:cubicBezTo>
                <a:cubicBezTo>
                  <a:pt x="656" y="3001"/>
                  <a:pt x="656" y="3001"/>
                  <a:pt x="656" y="3001"/>
                </a:cubicBezTo>
                <a:cubicBezTo>
                  <a:pt x="17" y="2979"/>
                  <a:pt x="17" y="2979"/>
                  <a:pt x="17" y="2979"/>
                </a:cubicBezTo>
                <a:cubicBezTo>
                  <a:pt x="0" y="1425"/>
                  <a:pt x="0" y="1425"/>
                  <a:pt x="0" y="1425"/>
                </a:cubicBezTo>
                <a:cubicBezTo>
                  <a:pt x="577" y="1385"/>
                  <a:pt x="577" y="1385"/>
                  <a:pt x="577" y="1385"/>
                </a:cubicBezTo>
                <a:cubicBezTo>
                  <a:pt x="1913" y="0"/>
                  <a:pt x="1913" y="0"/>
                  <a:pt x="1913" y="0"/>
                </a:cubicBezTo>
                <a:cubicBezTo>
                  <a:pt x="2572" y="476"/>
                  <a:pt x="1990" y="943"/>
                  <a:pt x="1537" y="1292"/>
                </a:cubicBezTo>
                <a:lnTo>
                  <a:pt x="2719" y="12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anchor="ctr" anchorCtr="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KSO_Shape"/>
          <p:cNvSpPr>
            <a:spLocks/>
          </p:cNvSpPr>
          <p:nvPr/>
        </p:nvSpPr>
        <p:spPr bwMode="auto">
          <a:xfrm>
            <a:off x="1044254" y="4881721"/>
            <a:ext cx="212495" cy="255485"/>
          </a:xfrm>
          <a:custGeom>
            <a:avLst/>
            <a:gdLst>
              <a:gd name="T0" fmla="*/ 2147483646 w 2832"/>
              <a:gd name="T1" fmla="*/ 2147483646 h 3431"/>
              <a:gd name="T2" fmla="*/ 2147483646 w 2832"/>
              <a:gd name="T3" fmla="*/ 2147483646 h 3431"/>
              <a:gd name="T4" fmla="*/ 2147483646 w 2832"/>
              <a:gd name="T5" fmla="*/ 2147483646 h 3431"/>
              <a:gd name="T6" fmla="*/ 2147483646 w 2832"/>
              <a:gd name="T7" fmla="*/ 2147483646 h 3431"/>
              <a:gd name="T8" fmla="*/ 2147483646 w 2832"/>
              <a:gd name="T9" fmla="*/ 2147483646 h 3431"/>
              <a:gd name="T10" fmla="*/ 2147483646 w 2832"/>
              <a:gd name="T11" fmla="*/ 2147483646 h 3431"/>
              <a:gd name="T12" fmla="*/ 2147483646 w 2832"/>
              <a:gd name="T13" fmla="*/ 2147483646 h 3431"/>
              <a:gd name="T14" fmla="*/ 2147483646 w 2832"/>
              <a:gd name="T15" fmla="*/ 2147483646 h 3431"/>
              <a:gd name="T16" fmla="*/ 2147483646 w 2832"/>
              <a:gd name="T17" fmla="*/ 2147483646 h 3431"/>
              <a:gd name="T18" fmla="*/ 2147483646 w 2832"/>
              <a:gd name="T19" fmla="*/ 2147483646 h 3431"/>
              <a:gd name="T20" fmla="*/ 2147483646 w 2832"/>
              <a:gd name="T21" fmla="*/ 2147483646 h 3431"/>
              <a:gd name="T22" fmla="*/ 2147483646 w 2832"/>
              <a:gd name="T23" fmla="*/ 2147483646 h 3431"/>
              <a:gd name="T24" fmla="*/ 2147483646 w 2832"/>
              <a:gd name="T25" fmla="*/ 2147483646 h 3431"/>
              <a:gd name="T26" fmla="*/ 2147483646 w 2832"/>
              <a:gd name="T27" fmla="*/ 2147483646 h 3431"/>
              <a:gd name="T28" fmla="*/ 0 w 2832"/>
              <a:gd name="T29" fmla="*/ 2147483646 h 3431"/>
              <a:gd name="T30" fmla="*/ 2147483646 w 2832"/>
              <a:gd name="T31" fmla="*/ 2147483646 h 3431"/>
              <a:gd name="T32" fmla="*/ 2147483646 w 2832"/>
              <a:gd name="T33" fmla="*/ 0 h 3431"/>
              <a:gd name="T34" fmla="*/ 2147483646 w 2832"/>
              <a:gd name="T35" fmla="*/ 2147483646 h 3431"/>
              <a:gd name="T36" fmla="*/ 2147483646 w 2832"/>
              <a:gd name="T37" fmla="*/ 2147483646 h 343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832" h="3431">
                <a:moveTo>
                  <a:pt x="2719" y="1210"/>
                </a:moveTo>
                <a:cubicBezTo>
                  <a:pt x="2801" y="1751"/>
                  <a:pt x="2801" y="1751"/>
                  <a:pt x="2801" y="1751"/>
                </a:cubicBezTo>
                <a:cubicBezTo>
                  <a:pt x="2672" y="1880"/>
                  <a:pt x="2672" y="1880"/>
                  <a:pt x="2672" y="1880"/>
                </a:cubicBezTo>
                <a:cubicBezTo>
                  <a:pt x="2832" y="2021"/>
                  <a:pt x="2832" y="2021"/>
                  <a:pt x="2832" y="2021"/>
                </a:cubicBezTo>
                <a:cubicBezTo>
                  <a:pt x="2776" y="2313"/>
                  <a:pt x="2776" y="2313"/>
                  <a:pt x="2776" y="2313"/>
                </a:cubicBezTo>
                <a:cubicBezTo>
                  <a:pt x="2636" y="2374"/>
                  <a:pt x="2636" y="2374"/>
                  <a:pt x="2636" y="2374"/>
                </a:cubicBezTo>
                <a:cubicBezTo>
                  <a:pt x="2743" y="2482"/>
                  <a:pt x="2743" y="2482"/>
                  <a:pt x="2743" y="2482"/>
                </a:cubicBezTo>
                <a:cubicBezTo>
                  <a:pt x="2681" y="2803"/>
                  <a:pt x="2681" y="2803"/>
                  <a:pt x="2681" y="2803"/>
                </a:cubicBezTo>
                <a:cubicBezTo>
                  <a:pt x="2549" y="2864"/>
                  <a:pt x="2549" y="2864"/>
                  <a:pt x="2549" y="2864"/>
                </a:cubicBezTo>
                <a:cubicBezTo>
                  <a:pt x="2646" y="2981"/>
                  <a:pt x="2646" y="2981"/>
                  <a:pt x="2646" y="2981"/>
                </a:cubicBezTo>
                <a:cubicBezTo>
                  <a:pt x="2576" y="3343"/>
                  <a:pt x="2576" y="3343"/>
                  <a:pt x="2576" y="3343"/>
                </a:cubicBezTo>
                <a:cubicBezTo>
                  <a:pt x="2352" y="3431"/>
                  <a:pt x="2352" y="3431"/>
                  <a:pt x="2352" y="3431"/>
                </a:cubicBezTo>
                <a:cubicBezTo>
                  <a:pt x="656" y="3001"/>
                  <a:pt x="656" y="3001"/>
                  <a:pt x="656" y="3001"/>
                </a:cubicBezTo>
                <a:cubicBezTo>
                  <a:pt x="17" y="2979"/>
                  <a:pt x="17" y="2979"/>
                  <a:pt x="17" y="2979"/>
                </a:cubicBezTo>
                <a:cubicBezTo>
                  <a:pt x="0" y="1425"/>
                  <a:pt x="0" y="1425"/>
                  <a:pt x="0" y="1425"/>
                </a:cubicBezTo>
                <a:cubicBezTo>
                  <a:pt x="577" y="1385"/>
                  <a:pt x="577" y="1385"/>
                  <a:pt x="577" y="1385"/>
                </a:cubicBezTo>
                <a:cubicBezTo>
                  <a:pt x="1913" y="0"/>
                  <a:pt x="1913" y="0"/>
                  <a:pt x="1913" y="0"/>
                </a:cubicBezTo>
                <a:cubicBezTo>
                  <a:pt x="2572" y="476"/>
                  <a:pt x="1990" y="943"/>
                  <a:pt x="1537" y="1292"/>
                </a:cubicBezTo>
                <a:lnTo>
                  <a:pt x="2719" y="12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anchor="ctr" anchorCtr="1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593" y="1649996"/>
            <a:ext cx="3097421" cy="1057656"/>
          </a:xfrm>
          <a:prstGeom prst="rect">
            <a:avLst/>
          </a:prstGeom>
        </p:spPr>
      </p:pic>
      <p:pic>
        <p:nvPicPr>
          <p:cNvPr id="2050" name="Picture 2" descr="http://static.wid.org.cn/img/a9fc9243-05c8-4a5a-888f-1c1f0d74b57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593" y="3328107"/>
            <a:ext cx="4550410" cy="207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97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4294967295"/>
          </p:nvPr>
        </p:nvSpPr>
        <p:spPr>
          <a:xfrm>
            <a:off x="6036983" y="2975050"/>
            <a:ext cx="5497033" cy="15001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7200" dirty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zh-CN" altLang="en-US" sz="7200" dirty="0">
                <a:solidFill>
                  <a:schemeClr val="bg2">
                    <a:lumMod val="10000"/>
                  </a:schemeClr>
                </a:solidFill>
              </a:rPr>
              <a:t>谢谢</a:t>
            </a:r>
            <a:endParaRPr lang="zh-CN" altLang="en-US" sz="72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3" name="Picture 3" descr="C:\Users\Smile\Desktop\dutir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05" y="1361984"/>
            <a:ext cx="7109303" cy="432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5"/>
          <p:cNvSpPr txBox="1"/>
          <p:nvPr/>
        </p:nvSpPr>
        <p:spPr bwMode="gray">
          <a:xfrm>
            <a:off x="1992621" y="5776506"/>
            <a:ext cx="34914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4D4D4D"/>
                </a:solidFill>
                <a:latin typeface="Segoe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4D4D4D"/>
                </a:solidFill>
                <a:latin typeface="Segoe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4D4D4D"/>
                </a:solidFill>
                <a:latin typeface="Segoe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4D4D4D"/>
                </a:solidFill>
                <a:latin typeface="Segoe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rgbClr val="4D4D4D"/>
                </a:solidFill>
                <a:latin typeface="Segoe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4D4D4D"/>
                </a:solidFill>
                <a:latin typeface="Segoe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4D4D4D"/>
                </a:solidFill>
                <a:latin typeface="Segoe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4D4D4D"/>
                </a:solidFill>
                <a:latin typeface="Segoe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4D4D4D"/>
                </a:solidFill>
                <a:latin typeface="Segoe"/>
                <a:ea typeface="MS PGothic" pitchFamily="34" charset="-128"/>
                <a:cs typeface="+mn-cs"/>
              </a:defRPr>
            </a:lvl9pPr>
          </a:lstStyle>
          <a:p>
            <a:pPr eaLnBrk="0" hangingPunct="0">
              <a:buFontTx/>
              <a:buNone/>
            </a:pPr>
            <a:r>
              <a:rPr lang="en-US" altLang="zh-CN" sz="2800" dirty="0" smtClean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</a:rPr>
              <a:t>http://ir.dlut.edu.cn</a:t>
            </a:r>
            <a:endParaRPr lang="zh-CN" altLang="en-US" sz="2800" dirty="0">
              <a:solidFill>
                <a:schemeClr val="bg2">
                  <a:lumMod val="10000"/>
                </a:schemeClr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128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大连理工大学信息检索</a:t>
            </a:r>
            <a:r>
              <a:rPr lang="zh-CN" altLang="en-US" sz="3200" dirty="0"/>
              <a:t>研究室</a:t>
            </a:r>
            <a:endParaRPr lang="en-US" altLang="zh-CN" sz="3200" dirty="0"/>
          </a:p>
          <a:p>
            <a:r>
              <a:rPr lang="zh-CN" altLang="en-US" sz="2400" dirty="0"/>
              <a:t>指导老师</a:t>
            </a:r>
            <a:endParaRPr lang="en-US" altLang="zh-CN" sz="2400" dirty="0"/>
          </a:p>
          <a:p>
            <a:pPr lvl="1"/>
            <a:r>
              <a:rPr lang="zh-CN" altLang="en-US" sz="2400" b="1" dirty="0"/>
              <a:t>林鸿飞</a:t>
            </a:r>
            <a:endParaRPr lang="en-US" altLang="zh-CN" sz="2400" b="1" dirty="0"/>
          </a:p>
          <a:p>
            <a:pPr lvl="2"/>
            <a:r>
              <a:rPr lang="zh-CN" altLang="en-US" sz="2000" dirty="0"/>
              <a:t>大连理工大学，教授</a:t>
            </a:r>
            <a:endParaRPr lang="en-US" altLang="zh-CN" sz="2000" dirty="0"/>
          </a:p>
          <a:p>
            <a:r>
              <a:rPr lang="zh-CN" altLang="en-US" sz="2400" dirty="0" smtClean="0"/>
              <a:t>队员</a:t>
            </a:r>
            <a:endParaRPr lang="en-US" altLang="zh-CN" sz="2400" dirty="0" smtClean="0"/>
          </a:p>
          <a:p>
            <a:pPr lvl="1"/>
            <a:r>
              <a:rPr lang="zh-CN" altLang="en-US" sz="2400" b="1" dirty="0"/>
              <a:t>费  鹏</a:t>
            </a:r>
            <a:endParaRPr lang="en-US" altLang="zh-CN" sz="2400" b="1" dirty="0"/>
          </a:p>
          <a:p>
            <a:pPr lvl="2"/>
            <a:r>
              <a:rPr lang="zh-CN" altLang="en-US" sz="2000" dirty="0" smtClean="0"/>
              <a:t>大连理工大学，计算机专业，研三</a:t>
            </a:r>
            <a:endParaRPr lang="en-US" altLang="zh-CN" sz="2000" dirty="0" smtClean="0"/>
          </a:p>
          <a:p>
            <a:pPr lvl="2"/>
            <a:r>
              <a:rPr lang="zh-CN" altLang="en-US" sz="2000" dirty="0"/>
              <a:t>研究</a:t>
            </a:r>
            <a:r>
              <a:rPr lang="zh-CN" altLang="en-US" sz="2000" dirty="0" smtClean="0"/>
              <a:t>方向：文本挖掘、用户画像</a:t>
            </a:r>
            <a:endParaRPr lang="en-US" altLang="zh-CN" sz="2000" dirty="0" smtClean="0"/>
          </a:p>
          <a:p>
            <a:r>
              <a:rPr lang="zh-CN" altLang="en-US" sz="2400" dirty="0" smtClean="0"/>
              <a:t>主页</a:t>
            </a:r>
            <a:endParaRPr lang="en-US" altLang="zh-CN" sz="2400" dirty="0" smtClean="0"/>
          </a:p>
          <a:p>
            <a:pPr lvl="1"/>
            <a:r>
              <a:rPr lang="en-US" altLang="zh-CN" sz="2000" dirty="0"/>
              <a:t>i</a:t>
            </a:r>
            <a:r>
              <a:rPr lang="en-US" altLang="zh-CN" sz="2000" dirty="0" smtClean="0"/>
              <a:t>r.dlut.edu.cn</a:t>
            </a:r>
            <a:endParaRPr lang="zh-CN" altLang="en-US" sz="2000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78974" y="219692"/>
            <a:ext cx="7184569" cy="646331"/>
          </a:xfrm>
        </p:spPr>
        <p:txBody>
          <a:bodyPr/>
          <a:lstStyle/>
          <a:p>
            <a:r>
              <a:rPr lang="zh-CN" altLang="en-US" sz="3600" dirty="0" smtClean="0"/>
              <a:t>团队介绍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561" y="1929990"/>
            <a:ext cx="6284939" cy="415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1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974" y="219692"/>
            <a:ext cx="7184569" cy="646331"/>
          </a:xfrm>
        </p:spPr>
        <p:txBody>
          <a:bodyPr/>
          <a:lstStyle/>
          <a:p>
            <a:r>
              <a:rPr lang="zh-CN" altLang="en-US" sz="3600" dirty="0" smtClean="0"/>
              <a:t>目录</a:t>
            </a:r>
            <a:endParaRPr lang="zh-CN" altLang="en-US" sz="36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3200" dirty="0" smtClean="0"/>
              <a:t>解决方案</a:t>
            </a:r>
            <a:endParaRPr lang="zh-CN" altLang="en-US" sz="32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FF0000"/>
                </a:solidFill>
              </a:rPr>
              <a:t>赛</a:t>
            </a:r>
            <a:r>
              <a:rPr lang="zh-CN" altLang="en-US" sz="3200" dirty="0" smtClean="0">
                <a:solidFill>
                  <a:srgbClr val="FF0000"/>
                </a:solidFill>
              </a:rPr>
              <a:t>题理解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sz="3200" dirty="0" smtClean="0"/>
              <a:t>团队介绍</a:t>
            </a:r>
            <a:endParaRPr lang="zh-CN" altLang="en-US" sz="32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3200" dirty="0" smtClean="0"/>
              <a:t>总结展望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4983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804117" y="2150782"/>
            <a:ext cx="5325573" cy="4181407"/>
            <a:chOff x="1804117" y="2150782"/>
            <a:chExt cx="5325573" cy="418140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4117" y="2150782"/>
              <a:ext cx="5325573" cy="4181407"/>
            </a:xfrm>
            <a:prstGeom prst="rect">
              <a:avLst/>
            </a:prstGeom>
          </p:spPr>
        </p:pic>
        <p:sp>
          <p:nvSpPr>
            <p:cNvPr id="3" name="等腰三角形 2"/>
            <p:cNvSpPr/>
            <p:nvPr/>
          </p:nvSpPr>
          <p:spPr bwMode="auto">
            <a:xfrm>
              <a:off x="3693226" y="3400325"/>
              <a:ext cx="2046032" cy="1503990"/>
            </a:xfrm>
            <a:prstGeom prst="triangle">
              <a:avLst/>
            </a:prstGeom>
            <a:noFill/>
            <a:ln w="28575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5173213" y="4398071"/>
              <a:ext cx="933272" cy="933272"/>
            </a:xfrm>
            <a:custGeom>
              <a:avLst/>
              <a:gdLst>
                <a:gd name="connsiteX0" fmla="*/ 0 w 933272"/>
                <a:gd name="connsiteY0" fmla="*/ 466636 h 933272"/>
                <a:gd name="connsiteX1" fmla="*/ 466636 w 933272"/>
                <a:gd name="connsiteY1" fmla="*/ 0 h 933272"/>
                <a:gd name="connsiteX2" fmla="*/ 933272 w 933272"/>
                <a:gd name="connsiteY2" fmla="*/ 466636 h 933272"/>
                <a:gd name="connsiteX3" fmla="*/ 466636 w 933272"/>
                <a:gd name="connsiteY3" fmla="*/ 933272 h 933272"/>
                <a:gd name="connsiteX4" fmla="*/ 0 w 933272"/>
                <a:gd name="connsiteY4" fmla="*/ 466636 h 933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272" h="933272">
                  <a:moveTo>
                    <a:pt x="0" y="466636"/>
                  </a:moveTo>
                  <a:cubicBezTo>
                    <a:pt x="0" y="208920"/>
                    <a:pt x="208920" y="0"/>
                    <a:pt x="466636" y="0"/>
                  </a:cubicBezTo>
                  <a:cubicBezTo>
                    <a:pt x="724352" y="0"/>
                    <a:pt x="933272" y="208920"/>
                    <a:pt x="933272" y="466636"/>
                  </a:cubicBezTo>
                  <a:cubicBezTo>
                    <a:pt x="933272" y="724352"/>
                    <a:pt x="724352" y="933272"/>
                    <a:pt x="466636" y="933272"/>
                  </a:cubicBezTo>
                  <a:cubicBezTo>
                    <a:pt x="208920" y="933272"/>
                    <a:pt x="0" y="724352"/>
                    <a:pt x="0" y="466636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5885" tIns="165885" rIns="165885" bIns="165885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300" b="1" dirty="0"/>
                <a:t>融合</a:t>
              </a: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4239941" y="3013076"/>
              <a:ext cx="933272" cy="933272"/>
            </a:xfrm>
            <a:custGeom>
              <a:avLst/>
              <a:gdLst>
                <a:gd name="connsiteX0" fmla="*/ 0 w 933272"/>
                <a:gd name="connsiteY0" fmla="*/ 466636 h 933272"/>
                <a:gd name="connsiteX1" fmla="*/ 466636 w 933272"/>
                <a:gd name="connsiteY1" fmla="*/ 0 h 933272"/>
                <a:gd name="connsiteX2" fmla="*/ 933272 w 933272"/>
                <a:gd name="connsiteY2" fmla="*/ 466636 h 933272"/>
                <a:gd name="connsiteX3" fmla="*/ 466636 w 933272"/>
                <a:gd name="connsiteY3" fmla="*/ 933272 h 933272"/>
                <a:gd name="connsiteX4" fmla="*/ 0 w 933272"/>
                <a:gd name="connsiteY4" fmla="*/ 466636 h 933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272" h="933272">
                  <a:moveTo>
                    <a:pt x="0" y="466636"/>
                  </a:moveTo>
                  <a:cubicBezTo>
                    <a:pt x="0" y="208920"/>
                    <a:pt x="208920" y="0"/>
                    <a:pt x="466636" y="0"/>
                  </a:cubicBezTo>
                  <a:cubicBezTo>
                    <a:pt x="724352" y="0"/>
                    <a:pt x="933272" y="208920"/>
                    <a:pt x="933272" y="466636"/>
                  </a:cubicBezTo>
                  <a:cubicBezTo>
                    <a:pt x="933272" y="724352"/>
                    <a:pt x="724352" y="933272"/>
                    <a:pt x="466636" y="933272"/>
                  </a:cubicBezTo>
                  <a:cubicBezTo>
                    <a:pt x="208920" y="933272"/>
                    <a:pt x="0" y="724352"/>
                    <a:pt x="0" y="466636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5885" tIns="165885" rIns="165885" bIns="165885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300" b="1" dirty="0"/>
                <a:t>特征</a:t>
              </a: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3306669" y="4398071"/>
              <a:ext cx="933272" cy="933272"/>
            </a:xfrm>
            <a:custGeom>
              <a:avLst/>
              <a:gdLst>
                <a:gd name="connsiteX0" fmla="*/ 0 w 933272"/>
                <a:gd name="connsiteY0" fmla="*/ 466636 h 933272"/>
                <a:gd name="connsiteX1" fmla="*/ 466636 w 933272"/>
                <a:gd name="connsiteY1" fmla="*/ 0 h 933272"/>
                <a:gd name="connsiteX2" fmla="*/ 933272 w 933272"/>
                <a:gd name="connsiteY2" fmla="*/ 466636 h 933272"/>
                <a:gd name="connsiteX3" fmla="*/ 466636 w 933272"/>
                <a:gd name="connsiteY3" fmla="*/ 933272 h 933272"/>
                <a:gd name="connsiteX4" fmla="*/ 0 w 933272"/>
                <a:gd name="connsiteY4" fmla="*/ 466636 h 933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272" h="933272">
                  <a:moveTo>
                    <a:pt x="0" y="466636"/>
                  </a:moveTo>
                  <a:cubicBezTo>
                    <a:pt x="0" y="208920"/>
                    <a:pt x="208920" y="0"/>
                    <a:pt x="466636" y="0"/>
                  </a:cubicBezTo>
                  <a:cubicBezTo>
                    <a:pt x="724352" y="0"/>
                    <a:pt x="933272" y="208920"/>
                    <a:pt x="933272" y="466636"/>
                  </a:cubicBezTo>
                  <a:cubicBezTo>
                    <a:pt x="933272" y="724352"/>
                    <a:pt x="724352" y="933272"/>
                    <a:pt x="466636" y="933272"/>
                  </a:cubicBezTo>
                  <a:cubicBezTo>
                    <a:pt x="208920" y="933272"/>
                    <a:pt x="0" y="724352"/>
                    <a:pt x="0" y="466636"/>
                  </a:cubicBez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5885" tIns="165885" rIns="165885" bIns="165885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300" b="1" dirty="0"/>
                <a:t>模型</a:t>
              </a:r>
            </a:p>
          </p:txBody>
        </p:sp>
      </p:grp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赛题背景</a:t>
            </a:r>
            <a:endParaRPr lang="en-US" altLang="zh-CN" dirty="0" smtClean="0"/>
          </a:p>
          <a:p>
            <a:pPr lvl="1"/>
            <a:r>
              <a:rPr lang="zh-CN" altLang="en-US" dirty="0"/>
              <a:t>在复赛中，参赛者需要以电力用户的</a:t>
            </a:r>
            <a:r>
              <a:rPr lang="en-US" altLang="zh-CN" dirty="0">
                <a:solidFill>
                  <a:srgbClr val="FF0000"/>
                </a:solidFill>
              </a:rPr>
              <a:t>95598</a:t>
            </a:r>
            <a:r>
              <a:rPr lang="zh-CN" altLang="en-US" dirty="0">
                <a:solidFill>
                  <a:srgbClr val="FF0000"/>
                </a:solidFill>
              </a:rPr>
              <a:t>工单数据、电量电费营销数据</a:t>
            </a:r>
            <a:r>
              <a:rPr lang="zh-CN" altLang="en-US" dirty="0"/>
              <a:t>等为基础，综合分析电费敏感客户特征，建立客户电费敏感度模型，对电费敏感用户的敏感程度进行量化评判，帮助供电企业快速、准确的识别</a:t>
            </a:r>
            <a:r>
              <a:rPr lang="zh-CN" altLang="en-US" dirty="0">
                <a:solidFill>
                  <a:srgbClr val="FF0000"/>
                </a:solidFill>
              </a:rPr>
              <a:t>电费敏感客户</a:t>
            </a:r>
            <a:r>
              <a:rPr lang="zh-CN" altLang="en-US" dirty="0"/>
              <a:t>，从而对应的提供有针对性的电费、电量提醒等精细化用电服务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78974" y="219692"/>
            <a:ext cx="7184569" cy="646331"/>
          </a:xfrm>
        </p:spPr>
        <p:txBody>
          <a:bodyPr/>
          <a:lstStyle/>
          <a:p>
            <a:r>
              <a:rPr lang="zh-CN" altLang="en-US" sz="3600" dirty="0"/>
              <a:t>赛题理解</a:t>
            </a:r>
          </a:p>
        </p:txBody>
      </p:sp>
      <p:sp>
        <p:nvSpPr>
          <p:cNvPr id="9" name="文本框 8"/>
          <p:cNvSpPr txBox="1"/>
          <p:nvPr/>
        </p:nvSpPr>
        <p:spPr bwMode="gray">
          <a:xfrm>
            <a:off x="7164297" y="3479712"/>
            <a:ext cx="376726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800" b="1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好的解决方案源于对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2800" b="1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的深入理解及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800" b="1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的细致分析！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75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754" y="1633752"/>
            <a:ext cx="3848668" cy="3848668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感性认识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什么样的客户是电费敏感性客户？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途径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上网、电网同学、询问</a:t>
            </a:r>
            <a:r>
              <a:rPr lang="en-US" altLang="zh-CN" sz="2000" dirty="0" smtClean="0"/>
              <a:t>95598</a:t>
            </a:r>
            <a:r>
              <a:rPr lang="zh-CN" altLang="en-US" sz="2000" dirty="0" smtClean="0"/>
              <a:t>人工客服</a:t>
            </a:r>
            <a:r>
              <a:rPr lang="en-US" altLang="zh-CN" sz="2000" dirty="0" smtClean="0"/>
              <a:t>……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974" y="219692"/>
            <a:ext cx="7184569" cy="646331"/>
          </a:xfrm>
        </p:spPr>
        <p:txBody>
          <a:bodyPr/>
          <a:lstStyle/>
          <a:p>
            <a:r>
              <a:rPr lang="zh-CN" altLang="en-US" sz="3600" dirty="0" smtClean="0"/>
              <a:t>业务理解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 bwMode="gray">
          <a:xfrm>
            <a:off x="478974" y="3578747"/>
            <a:ext cx="7350179" cy="2246769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客户用电量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大、电费支出普遍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较高</a:t>
            </a:r>
            <a:endParaRPr lang="en-US" altLang="zh-CN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客户对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电价的变化趋势较为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关注</a:t>
            </a:r>
            <a:endParaRPr lang="en-US" altLang="zh-CN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冶金、陶瓷等不要求所有的用电设备都长时间持续运行的企业</a:t>
            </a:r>
            <a:endParaRPr lang="en-US" altLang="zh-CN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2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40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974" y="219692"/>
            <a:ext cx="7184569" cy="646331"/>
          </a:xfrm>
        </p:spPr>
        <p:txBody>
          <a:bodyPr/>
          <a:lstStyle/>
          <a:p>
            <a:r>
              <a:rPr lang="zh-CN" altLang="en-US" sz="3600" dirty="0" smtClean="0"/>
              <a:t>数据初探</a:t>
            </a:r>
            <a:endParaRPr lang="zh-CN" altLang="en-US" sz="3600" dirty="0"/>
          </a:p>
        </p:txBody>
      </p: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451406" y="1733414"/>
            <a:ext cx="4453517" cy="3745706"/>
            <a:chOff x="720" y="839"/>
            <a:chExt cx="3740" cy="3146"/>
          </a:xfrm>
          <a:solidFill>
            <a:schemeClr val="bg1">
              <a:lumMod val="75000"/>
            </a:schemeClr>
          </a:solidFill>
        </p:grpSpPr>
        <p:sp>
          <p:nvSpPr>
            <p:cNvPr id="5" name="Freeform 67"/>
            <p:cNvSpPr>
              <a:spLocks/>
            </p:cNvSpPr>
            <p:nvPr/>
          </p:nvSpPr>
          <p:spPr bwMode="gray">
            <a:xfrm>
              <a:off x="720" y="1296"/>
              <a:ext cx="1495" cy="1136"/>
            </a:xfrm>
            <a:custGeom>
              <a:avLst/>
              <a:gdLst>
                <a:gd name="T0" fmla="*/ 3 w 2990"/>
                <a:gd name="T1" fmla="*/ 357 h 2273"/>
                <a:gd name="T2" fmla="*/ 23 w 2990"/>
                <a:gd name="T3" fmla="*/ 365 h 2273"/>
                <a:gd name="T4" fmla="*/ 29 w 2990"/>
                <a:gd name="T5" fmla="*/ 390 h 2273"/>
                <a:gd name="T6" fmla="*/ 28 w 2990"/>
                <a:gd name="T7" fmla="*/ 419 h 2273"/>
                <a:gd name="T8" fmla="*/ 18 w 2990"/>
                <a:gd name="T9" fmla="*/ 419 h 2273"/>
                <a:gd name="T10" fmla="*/ 0 w 2990"/>
                <a:gd name="T11" fmla="*/ 429 h 2273"/>
                <a:gd name="T12" fmla="*/ 31 w 2990"/>
                <a:gd name="T13" fmla="*/ 438 h 2273"/>
                <a:gd name="T14" fmla="*/ 47 w 2990"/>
                <a:gd name="T15" fmla="*/ 456 h 2273"/>
                <a:gd name="T16" fmla="*/ 49 w 2990"/>
                <a:gd name="T17" fmla="*/ 490 h 2273"/>
                <a:gd name="T18" fmla="*/ 71 w 2990"/>
                <a:gd name="T19" fmla="*/ 507 h 2273"/>
                <a:gd name="T20" fmla="*/ 109 w 2990"/>
                <a:gd name="T21" fmla="*/ 521 h 2273"/>
                <a:gd name="T22" fmla="*/ 152 w 2990"/>
                <a:gd name="T23" fmla="*/ 516 h 2273"/>
                <a:gd name="T24" fmla="*/ 185 w 2990"/>
                <a:gd name="T25" fmla="*/ 542 h 2273"/>
                <a:gd name="T26" fmla="*/ 259 w 2990"/>
                <a:gd name="T27" fmla="*/ 549 h 2273"/>
                <a:gd name="T28" fmla="*/ 414 w 2990"/>
                <a:gd name="T29" fmla="*/ 546 h 2273"/>
                <a:gd name="T30" fmla="*/ 539 w 2990"/>
                <a:gd name="T31" fmla="*/ 549 h 2273"/>
                <a:gd name="T32" fmla="*/ 585 w 2990"/>
                <a:gd name="T33" fmla="*/ 458 h 2273"/>
                <a:gd name="T34" fmla="*/ 714 w 2990"/>
                <a:gd name="T35" fmla="*/ 339 h 2273"/>
                <a:gd name="T36" fmla="*/ 743 w 2990"/>
                <a:gd name="T37" fmla="*/ 295 h 2273"/>
                <a:gd name="T38" fmla="*/ 727 w 2990"/>
                <a:gd name="T39" fmla="*/ 263 h 2273"/>
                <a:gd name="T40" fmla="*/ 716 w 2990"/>
                <a:gd name="T41" fmla="*/ 233 h 2273"/>
                <a:gd name="T42" fmla="*/ 678 w 2990"/>
                <a:gd name="T43" fmla="*/ 213 h 2273"/>
                <a:gd name="T44" fmla="*/ 631 w 2990"/>
                <a:gd name="T45" fmla="*/ 198 h 2273"/>
                <a:gd name="T46" fmla="*/ 592 w 2990"/>
                <a:gd name="T47" fmla="*/ 185 h 2273"/>
                <a:gd name="T48" fmla="*/ 578 w 2990"/>
                <a:gd name="T49" fmla="*/ 170 h 2273"/>
                <a:gd name="T50" fmla="*/ 594 w 2990"/>
                <a:gd name="T51" fmla="*/ 148 h 2273"/>
                <a:gd name="T52" fmla="*/ 598 w 2990"/>
                <a:gd name="T53" fmla="*/ 114 h 2273"/>
                <a:gd name="T54" fmla="*/ 580 w 2990"/>
                <a:gd name="T55" fmla="*/ 75 h 2273"/>
                <a:gd name="T56" fmla="*/ 562 w 2990"/>
                <a:gd name="T57" fmla="*/ 63 h 2273"/>
                <a:gd name="T58" fmla="*/ 540 w 2990"/>
                <a:gd name="T59" fmla="*/ 55 h 2273"/>
                <a:gd name="T60" fmla="*/ 520 w 2990"/>
                <a:gd name="T61" fmla="*/ 29 h 2273"/>
                <a:gd name="T62" fmla="*/ 517 w 2990"/>
                <a:gd name="T63" fmla="*/ 8 h 2273"/>
                <a:gd name="T64" fmla="*/ 492 w 2990"/>
                <a:gd name="T65" fmla="*/ 0 h 2273"/>
                <a:gd name="T66" fmla="*/ 479 w 2990"/>
                <a:gd name="T67" fmla="*/ 21 h 2273"/>
                <a:gd name="T68" fmla="*/ 449 w 2990"/>
                <a:gd name="T69" fmla="*/ 35 h 2273"/>
                <a:gd name="T70" fmla="*/ 438 w 2990"/>
                <a:gd name="T71" fmla="*/ 79 h 2273"/>
                <a:gd name="T72" fmla="*/ 411 w 2990"/>
                <a:gd name="T73" fmla="*/ 85 h 2273"/>
                <a:gd name="T74" fmla="*/ 384 w 2990"/>
                <a:gd name="T75" fmla="*/ 75 h 2273"/>
                <a:gd name="T76" fmla="*/ 363 w 2990"/>
                <a:gd name="T77" fmla="*/ 71 h 2273"/>
                <a:gd name="T78" fmla="*/ 334 w 2990"/>
                <a:gd name="T79" fmla="*/ 122 h 2273"/>
                <a:gd name="T80" fmla="*/ 344 w 2990"/>
                <a:gd name="T81" fmla="*/ 140 h 2273"/>
                <a:gd name="T82" fmla="*/ 322 w 2990"/>
                <a:gd name="T83" fmla="*/ 144 h 2273"/>
                <a:gd name="T84" fmla="*/ 295 w 2990"/>
                <a:gd name="T85" fmla="*/ 136 h 2273"/>
                <a:gd name="T86" fmla="*/ 257 w 2990"/>
                <a:gd name="T87" fmla="*/ 138 h 2273"/>
                <a:gd name="T88" fmla="*/ 266 w 2990"/>
                <a:gd name="T89" fmla="*/ 148 h 2273"/>
                <a:gd name="T90" fmla="*/ 262 w 2990"/>
                <a:gd name="T91" fmla="*/ 173 h 2273"/>
                <a:gd name="T92" fmla="*/ 263 w 2990"/>
                <a:gd name="T93" fmla="*/ 220 h 2273"/>
                <a:gd name="T94" fmla="*/ 241 w 2990"/>
                <a:gd name="T95" fmla="*/ 242 h 2273"/>
                <a:gd name="T96" fmla="*/ 230 w 2990"/>
                <a:gd name="T97" fmla="*/ 267 h 2273"/>
                <a:gd name="T98" fmla="*/ 177 w 2990"/>
                <a:gd name="T99" fmla="*/ 281 h 2273"/>
                <a:gd name="T100" fmla="*/ 147 w 2990"/>
                <a:gd name="T101" fmla="*/ 286 h 2273"/>
                <a:gd name="T102" fmla="*/ 114 w 2990"/>
                <a:gd name="T103" fmla="*/ 294 h 2273"/>
                <a:gd name="T104" fmla="*/ 80 w 2990"/>
                <a:gd name="T105" fmla="*/ 302 h 2273"/>
                <a:gd name="T106" fmla="*/ 80 w 2990"/>
                <a:gd name="T107" fmla="*/ 289 h 2273"/>
                <a:gd name="T108" fmla="*/ 55 w 2990"/>
                <a:gd name="T109" fmla="*/ 291 h 2273"/>
                <a:gd name="T110" fmla="*/ 29 w 2990"/>
                <a:gd name="T111" fmla="*/ 297 h 2273"/>
                <a:gd name="T112" fmla="*/ 10 w 2990"/>
                <a:gd name="T113" fmla="*/ 318 h 227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990"/>
                <a:gd name="T172" fmla="*/ 0 h 2273"/>
                <a:gd name="T173" fmla="*/ 2990 w 2990"/>
                <a:gd name="T174" fmla="*/ 2273 h 227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990" h="2273">
                  <a:moveTo>
                    <a:pt x="29" y="1289"/>
                  </a:moveTo>
                  <a:lnTo>
                    <a:pt x="4" y="1329"/>
                  </a:lnTo>
                  <a:lnTo>
                    <a:pt x="12" y="1378"/>
                  </a:lnTo>
                  <a:lnTo>
                    <a:pt x="12" y="1382"/>
                  </a:lnTo>
                  <a:lnTo>
                    <a:pt x="10" y="1395"/>
                  </a:lnTo>
                  <a:lnTo>
                    <a:pt x="10" y="1411"/>
                  </a:lnTo>
                  <a:lnTo>
                    <a:pt x="10" y="1429"/>
                  </a:lnTo>
                  <a:lnTo>
                    <a:pt x="14" y="1443"/>
                  </a:lnTo>
                  <a:lnTo>
                    <a:pt x="20" y="1451"/>
                  </a:lnTo>
                  <a:lnTo>
                    <a:pt x="31" y="1453"/>
                  </a:lnTo>
                  <a:lnTo>
                    <a:pt x="43" y="1451"/>
                  </a:lnTo>
                  <a:lnTo>
                    <a:pt x="55" y="1449"/>
                  </a:lnTo>
                  <a:lnTo>
                    <a:pt x="73" y="1451"/>
                  </a:lnTo>
                  <a:lnTo>
                    <a:pt x="94" y="1462"/>
                  </a:lnTo>
                  <a:lnTo>
                    <a:pt x="116" y="1480"/>
                  </a:lnTo>
                  <a:lnTo>
                    <a:pt x="132" y="1502"/>
                  </a:lnTo>
                  <a:lnTo>
                    <a:pt x="136" y="1514"/>
                  </a:lnTo>
                  <a:lnTo>
                    <a:pt x="132" y="1525"/>
                  </a:lnTo>
                  <a:lnTo>
                    <a:pt x="126" y="1537"/>
                  </a:lnTo>
                  <a:lnTo>
                    <a:pt x="120" y="1549"/>
                  </a:lnTo>
                  <a:lnTo>
                    <a:pt x="116" y="1561"/>
                  </a:lnTo>
                  <a:lnTo>
                    <a:pt x="116" y="1577"/>
                  </a:lnTo>
                  <a:lnTo>
                    <a:pt x="114" y="1596"/>
                  </a:lnTo>
                  <a:lnTo>
                    <a:pt x="110" y="1618"/>
                  </a:lnTo>
                  <a:lnTo>
                    <a:pt x="108" y="1640"/>
                  </a:lnTo>
                  <a:lnTo>
                    <a:pt x="108" y="1657"/>
                  </a:lnTo>
                  <a:lnTo>
                    <a:pt x="112" y="1669"/>
                  </a:lnTo>
                  <a:lnTo>
                    <a:pt x="114" y="1679"/>
                  </a:lnTo>
                  <a:lnTo>
                    <a:pt x="114" y="1691"/>
                  </a:lnTo>
                  <a:lnTo>
                    <a:pt x="106" y="1699"/>
                  </a:lnTo>
                  <a:lnTo>
                    <a:pt x="96" y="1703"/>
                  </a:lnTo>
                  <a:lnTo>
                    <a:pt x="89" y="1701"/>
                  </a:lnTo>
                  <a:lnTo>
                    <a:pt x="83" y="1695"/>
                  </a:lnTo>
                  <a:lnTo>
                    <a:pt x="77" y="1687"/>
                  </a:lnTo>
                  <a:lnTo>
                    <a:pt x="69" y="1679"/>
                  </a:lnTo>
                  <a:lnTo>
                    <a:pt x="63" y="1673"/>
                  </a:lnTo>
                  <a:lnTo>
                    <a:pt x="53" y="1675"/>
                  </a:lnTo>
                  <a:lnTo>
                    <a:pt x="41" y="1685"/>
                  </a:lnTo>
                  <a:lnTo>
                    <a:pt x="26" y="1699"/>
                  </a:lnTo>
                  <a:lnTo>
                    <a:pt x="12" y="1708"/>
                  </a:lnTo>
                  <a:lnTo>
                    <a:pt x="4" y="1712"/>
                  </a:lnTo>
                  <a:lnTo>
                    <a:pt x="0" y="1716"/>
                  </a:lnTo>
                  <a:lnTo>
                    <a:pt x="6" y="1720"/>
                  </a:lnTo>
                  <a:lnTo>
                    <a:pt x="20" y="1724"/>
                  </a:lnTo>
                  <a:lnTo>
                    <a:pt x="41" y="1728"/>
                  </a:lnTo>
                  <a:lnTo>
                    <a:pt x="65" y="1734"/>
                  </a:lnTo>
                  <a:lnTo>
                    <a:pt x="89" y="1740"/>
                  </a:lnTo>
                  <a:lnTo>
                    <a:pt x="110" y="1746"/>
                  </a:lnTo>
                  <a:lnTo>
                    <a:pt x="126" y="1754"/>
                  </a:lnTo>
                  <a:lnTo>
                    <a:pt x="136" y="1764"/>
                  </a:lnTo>
                  <a:lnTo>
                    <a:pt x="140" y="1771"/>
                  </a:lnTo>
                  <a:lnTo>
                    <a:pt x="150" y="1779"/>
                  </a:lnTo>
                  <a:lnTo>
                    <a:pt x="159" y="1785"/>
                  </a:lnTo>
                  <a:lnTo>
                    <a:pt x="169" y="1795"/>
                  </a:lnTo>
                  <a:lnTo>
                    <a:pt x="177" y="1807"/>
                  </a:lnTo>
                  <a:lnTo>
                    <a:pt x="185" y="1825"/>
                  </a:lnTo>
                  <a:lnTo>
                    <a:pt x="187" y="1848"/>
                  </a:lnTo>
                  <a:lnTo>
                    <a:pt x="185" y="1870"/>
                  </a:lnTo>
                  <a:lnTo>
                    <a:pt x="179" y="1888"/>
                  </a:lnTo>
                  <a:lnTo>
                    <a:pt x="175" y="1905"/>
                  </a:lnTo>
                  <a:lnTo>
                    <a:pt x="177" y="1921"/>
                  </a:lnTo>
                  <a:lnTo>
                    <a:pt x="185" y="1941"/>
                  </a:lnTo>
                  <a:lnTo>
                    <a:pt x="195" y="1960"/>
                  </a:lnTo>
                  <a:lnTo>
                    <a:pt x="207" y="1978"/>
                  </a:lnTo>
                  <a:lnTo>
                    <a:pt x="218" y="1986"/>
                  </a:lnTo>
                  <a:lnTo>
                    <a:pt x="232" y="1990"/>
                  </a:lnTo>
                  <a:lnTo>
                    <a:pt x="246" y="1994"/>
                  </a:lnTo>
                  <a:lnTo>
                    <a:pt x="260" y="2002"/>
                  </a:lnTo>
                  <a:lnTo>
                    <a:pt x="270" y="2014"/>
                  </a:lnTo>
                  <a:lnTo>
                    <a:pt x="281" y="2029"/>
                  </a:lnTo>
                  <a:lnTo>
                    <a:pt x="299" y="2045"/>
                  </a:lnTo>
                  <a:lnTo>
                    <a:pt x="327" y="2057"/>
                  </a:lnTo>
                  <a:lnTo>
                    <a:pt x="352" y="2067"/>
                  </a:lnTo>
                  <a:lnTo>
                    <a:pt x="378" y="2076"/>
                  </a:lnTo>
                  <a:lnTo>
                    <a:pt x="402" y="2082"/>
                  </a:lnTo>
                  <a:lnTo>
                    <a:pt x="421" y="2086"/>
                  </a:lnTo>
                  <a:lnTo>
                    <a:pt x="435" y="2084"/>
                  </a:lnTo>
                  <a:lnTo>
                    <a:pt x="457" y="2078"/>
                  </a:lnTo>
                  <a:lnTo>
                    <a:pt x="484" y="2073"/>
                  </a:lnTo>
                  <a:lnTo>
                    <a:pt x="514" y="2065"/>
                  </a:lnTo>
                  <a:lnTo>
                    <a:pt x="543" y="2059"/>
                  </a:lnTo>
                  <a:lnTo>
                    <a:pt x="569" y="2057"/>
                  </a:lnTo>
                  <a:lnTo>
                    <a:pt x="589" y="2057"/>
                  </a:lnTo>
                  <a:lnTo>
                    <a:pt x="608" y="2065"/>
                  </a:lnTo>
                  <a:lnTo>
                    <a:pt x="626" y="2078"/>
                  </a:lnTo>
                  <a:lnTo>
                    <a:pt x="642" y="2096"/>
                  </a:lnTo>
                  <a:lnTo>
                    <a:pt x="661" y="2116"/>
                  </a:lnTo>
                  <a:lnTo>
                    <a:pt x="687" y="2134"/>
                  </a:lnTo>
                  <a:lnTo>
                    <a:pt x="711" y="2149"/>
                  </a:lnTo>
                  <a:lnTo>
                    <a:pt x="726" y="2161"/>
                  </a:lnTo>
                  <a:lnTo>
                    <a:pt x="738" y="2171"/>
                  </a:lnTo>
                  <a:lnTo>
                    <a:pt x="742" y="2177"/>
                  </a:lnTo>
                  <a:lnTo>
                    <a:pt x="744" y="2179"/>
                  </a:lnTo>
                  <a:lnTo>
                    <a:pt x="856" y="2218"/>
                  </a:lnTo>
                  <a:lnTo>
                    <a:pt x="892" y="2242"/>
                  </a:lnTo>
                  <a:lnTo>
                    <a:pt x="949" y="2236"/>
                  </a:lnTo>
                  <a:lnTo>
                    <a:pt x="986" y="2191"/>
                  </a:lnTo>
                  <a:lnTo>
                    <a:pt x="1035" y="2199"/>
                  </a:lnTo>
                  <a:lnTo>
                    <a:pt x="1152" y="2222"/>
                  </a:lnTo>
                  <a:lnTo>
                    <a:pt x="1201" y="2261"/>
                  </a:lnTo>
                  <a:lnTo>
                    <a:pt x="1256" y="2273"/>
                  </a:lnTo>
                  <a:lnTo>
                    <a:pt x="1392" y="2236"/>
                  </a:lnTo>
                  <a:lnTo>
                    <a:pt x="1431" y="2260"/>
                  </a:lnTo>
                  <a:lnTo>
                    <a:pt x="1539" y="2189"/>
                  </a:lnTo>
                  <a:lnTo>
                    <a:pt x="1657" y="2187"/>
                  </a:lnTo>
                  <a:lnTo>
                    <a:pt x="1726" y="2155"/>
                  </a:lnTo>
                  <a:lnTo>
                    <a:pt x="1821" y="2167"/>
                  </a:lnTo>
                  <a:lnTo>
                    <a:pt x="1935" y="2242"/>
                  </a:lnTo>
                  <a:lnTo>
                    <a:pt x="2026" y="2230"/>
                  </a:lnTo>
                  <a:lnTo>
                    <a:pt x="2088" y="2265"/>
                  </a:lnTo>
                  <a:lnTo>
                    <a:pt x="2193" y="2230"/>
                  </a:lnTo>
                  <a:lnTo>
                    <a:pt x="2155" y="2197"/>
                  </a:lnTo>
                  <a:lnTo>
                    <a:pt x="2161" y="2147"/>
                  </a:lnTo>
                  <a:lnTo>
                    <a:pt x="2214" y="2128"/>
                  </a:lnTo>
                  <a:lnTo>
                    <a:pt x="2242" y="2063"/>
                  </a:lnTo>
                  <a:lnTo>
                    <a:pt x="2124" y="1970"/>
                  </a:lnTo>
                  <a:lnTo>
                    <a:pt x="2128" y="1890"/>
                  </a:lnTo>
                  <a:lnTo>
                    <a:pt x="2199" y="1850"/>
                  </a:lnTo>
                  <a:lnTo>
                    <a:pt x="2337" y="1834"/>
                  </a:lnTo>
                  <a:lnTo>
                    <a:pt x="2484" y="1797"/>
                  </a:lnTo>
                  <a:lnTo>
                    <a:pt x="2545" y="1764"/>
                  </a:lnTo>
                  <a:lnTo>
                    <a:pt x="2624" y="1777"/>
                  </a:lnTo>
                  <a:lnTo>
                    <a:pt x="2592" y="1514"/>
                  </a:lnTo>
                  <a:lnTo>
                    <a:pt x="2673" y="1466"/>
                  </a:lnTo>
                  <a:lnTo>
                    <a:pt x="2752" y="1388"/>
                  </a:lnTo>
                  <a:lnTo>
                    <a:pt x="2856" y="1356"/>
                  </a:lnTo>
                  <a:lnTo>
                    <a:pt x="2939" y="1329"/>
                  </a:lnTo>
                  <a:lnTo>
                    <a:pt x="2966" y="1299"/>
                  </a:lnTo>
                  <a:lnTo>
                    <a:pt x="2957" y="1258"/>
                  </a:lnTo>
                  <a:lnTo>
                    <a:pt x="2990" y="1207"/>
                  </a:lnTo>
                  <a:lnTo>
                    <a:pt x="2988" y="1205"/>
                  </a:lnTo>
                  <a:lnTo>
                    <a:pt x="2982" y="1195"/>
                  </a:lnTo>
                  <a:lnTo>
                    <a:pt x="2972" y="1183"/>
                  </a:lnTo>
                  <a:lnTo>
                    <a:pt x="2961" y="1167"/>
                  </a:lnTo>
                  <a:lnTo>
                    <a:pt x="2949" y="1149"/>
                  </a:lnTo>
                  <a:lnTo>
                    <a:pt x="2937" y="1134"/>
                  </a:lnTo>
                  <a:lnTo>
                    <a:pt x="2929" y="1116"/>
                  </a:lnTo>
                  <a:lnTo>
                    <a:pt x="2923" y="1102"/>
                  </a:lnTo>
                  <a:lnTo>
                    <a:pt x="2915" y="1079"/>
                  </a:lnTo>
                  <a:lnTo>
                    <a:pt x="2905" y="1053"/>
                  </a:lnTo>
                  <a:lnTo>
                    <a:pt x="2898" y="1025"/>
                  </a:lnTo>
                  <a:lnTo>
                    <a:pt x="2888" y="1000"/>
                  </a:lnTo>
                  <a:lnTo>
                    <a:pt x="2880" y="982"/>
                  </a:lnTo>
                  <a:lnTo>
                    <a:pt x="2872" y="957"/>
                  </a:lnTo>
                  <a:lnTo>
                    <a:pt x="2870" y="941"/>
                  </a:lnTo>
                  <a:lnTo>
                    <a:pt x="2870" y="935"/>
                  </a:lnTo>
                  <a:lnTo>
                    <a:pt x="2864" y="933"/>
                  </a:lnTo>
                  <a:lnTo>
                    <a:pt x="2850" y="933"/>
                  </a:lnTo>
                  <a:lnTo>
                    <a:pt x="2829" y="929"/>
                  </a:lnTo>
                  <a:lnTo>
                    <a:pt x="2805" y="923"/>
                  </a:lnTo>
                  <a:lnTo>
                    <a:pt x="2781" y="913"/>
                  </a:lnTo>
                  <a:lnTo>
                    <a:pt x="2760" y="898"/>
                  </a:lnTo>
                  <a:lnTo>
                    <a:pt x="2734" y="874"/>
                  </a:lnTo>
                  <a:lnTo>
                    <a:pt x="2709" y="854"/>
                  </a:lnTo>
                  <a:lnTo>
                    <a:pt x="2687" y="837"/>
                  </a:lnTo>
                  <a:lnTo>
                    <a:pt x="2665" y="819"/>
                  </a:lnTo>
                  <a:lnTo>
                    <a:pt x="2648" y="809"/>
                  </a:lnTo>
                  <a:lnTo>
                    <a:pt x="2622" y="803"/>
                  </a:lnTo>
                  <a:lnTo>
                    <a:pt x="2590" y="801"/>
                  </a:lnTo>
                  <a:lnTo>
                    <a:pt x="2557" y="797"/>
                  </a:lnTo>
                  <a:lnTo>
                    <a:pt x="2524" y="795"/>
                  </a:lnTo>
                  <a:lnTo>
                    <a:pt x="2494" y="789"/>
                  </a:lnTo>
                  <a:lnTo>
                    <a:pt x="2468" y="781"/>
                  </a:lnTo>
                  <a:lnTo>
                    <a:pt x="2443" y="770"/>
                  </a:lnTo>
                  <a:lnTo>
                    <a:pt x="2417" y="760"/>
                  </a:lnTo>
                  <a:lnTo>
                    <a:pt x="2396" y="752"/>
                  </a:lnTo>
                  <a:lnTo>
                    <a:pt x="2378" y="746"/>
                  </a:lnTo>
                  <a:lnTo>
                    <a:pt x="2366" y="742"/>
                  </a:lnTo>
                  <a:lnTo>
                    <a:pt x="2360" y="740"/>
                  </a:lnTo>
                  <a:lnTo>
                    <a:pt x="2356" y="738"/>
                  </a:lnTo>
                  <a:lnTo>
                    <a:pt x="2348" y="730"/>
                  </a:lnTo>
                  <a:lnTo>
                    <a:pt x="2337" y="720"/>
                  </a:lnTo>
                  <a:lnTo>
                    <a:pt x="2325" y="709"/>
                  </a:lnTo>
                  <a:lnTo>
                    <a:pt x="2315" y="695"/>
                  </a:lnTo>
                  <a:lnTo>
                    <a:pt x="2309" y="683"/>
                  </a:lnTo>
                  <a:lnTo>
                    <a:pt x="2311" y="669"/>
                  </a:lnTo>
                  <a:lnTo>
                    <a:pt x="2321" y="655"/>
                  </a:lnTo>
                  <a:lnTo>
                    <a:pt x="2333" y="646"/>
                  </a:lnTo>
                  <a:lnTo>
                    <a:pt x="2348" y="634"/>
                  </a:lnTo>
                  <a:lnTo>
                    <a:pt x="2360" y="622"/>
                  </a:lnTo>
                  <a:lnTo>
                    <a:pt x="2372" y="610"/>
                  </a:lnTo>
                  <a:lnTo>
                    <a:pt x="2376" y="592"/>
                  </a:lnTo>
                  <a:lnTo>
                    <a:pt x="2378" y="569"/>
                  </a:lnTo>
                  <a:lnTo>
                    <a:pt x="2378" y="547"/>
                  </a:lnTo>
                  <a:lnTo>
                    <a:pt x="2380" y="528"/>
                  </a:lnTo>
                  <a:lnTo>
                    <a:pt x="2390" y="506"/>
                  </a:lnTo>
                  <a:lnTo>
                    <a:pt x="2396" y="490"/>
                  </a:lnTo>
                  <a:lnTo>
                    <a:pt x="2396" y="474"/>
                  </a:lnTo>
                  <a:lnTo>
                    <a:pt x="2390" y="459"/>
                  </a:lnTo>
                  <a:lnTo>
                    <a:pt x="2382" y="445"/>
                  </a:lnTo>
                  <a:lnTo>
                    <a:pt x="2374" y="433"/>
                  </a:lnTo>
                  <a:lnTo>
                    <a:pt x="2358" y="407"/>
                  </a:lnTo>
                  <a:lnTo>
                    <a:pt x="2342" y="378"/>
                  </a:lnTo>
                  <a:lnTo>
                    <a:pt x="2335" y="344"/>
                  </a:lnTo>
                  <a:lnTo>
                    <a:pt x="2329" y="321"/>
                  </a:lnTo>
                  <a:lnTo>
                    <a:pt x="2319" y="303"/>
                  </a:lnTo>
                  <a:lnTo>
                    <a:pt x="2307" y="287"/>
                  </a:lnTo>
                  <a:lnTo>
                    <a:pt x="2295" y="276"/>
                  </a:lnTo>
                  <a:lnTo>
                    <a:pt x="2285" y="270"/>
                  </a:lnTo>
                  <a:lnTo>
                    <a:pt x="2276" y="266"/>
                  </a:lnTo>
                  <a:lnTo>
                    <a:pt x="2264" y="266"/>
                  </a:lnTo>
                  <a:lnTo>
                    <a:pt x="2256" y="262"/>
                  </a:lnTo>
                  <a:lnTo>
                    <a:pt x="2248" y="254"/>
                  </a:lnTo>
                  <a:lnTo>
                    <a:pt x="2238" y="248"/>
                  </a:lnTo>
                  <a:lnTo>
                    <a:pt x="2224" y="246"/>
                  </a:lnTo>
                  <a:lnTo>
                    <a:pt x="2209" y="248"/>
                  </a:lnTo>
                  <a:lnTo>
                    <a:pt x="2191" y="248"/>
                  </a:lnTo>
                  <a:lnTo>
                    <a:pt x="2177" y="246"/>
                  </a:lnTo>
                  <a:lnTo>
                    <a:pt x="2169" y="238"/>
                  </a:lnTo>
                  <a:lnTo>
                    <a:pt x="2159" y="221"/>
                  </a:lnTo>
                  <a:lnTo>
                    <a:pt x="2150" y="197"/>
                  </a:lnTo>
                  <a:lnTo>
                    <a:pt x="2136" y="173"/>
                  </a:lnTo>
                  <a:lnTo>
                    <a:pt x="2120" y="156"/>
                  </a:lnTo>
                  <a:lnTo>
                    <a:pt x="2106" y="144"/>
                  </a:lnTo>
                  <a:lnTo>
                    <a:pt x="2092" y="136"/>
                  </a:lnTo>
                  <a:lnTo>
                    <a:pt x="2083" y="128"/>
                  </a:lnTo>
                  <a:lnTo>
                    <a:pt x="2077" y="118"/>
                  </a:lnTo>
                  <a:lnTo>
                    <a:pt x="2075" y="104"/>
                  </a:lnTo>
                  <a:lnTo>
                    <a:pt x="2071" y="87"/>
                  </a:lnTo>
                  <a:lnTo>
                    <a:pt x="2061" y="73"/>
                  </a:lnTo>
                  <a:lnTo>
                    <a:pt x="2053" y="63"/>
                  </a:lnTo>
                  <a:lnTo>
                    <a:pt x="2051" y="53"/>
                  </a:lnTo>
                  <a:lnTo>
                    <a:pt x="2057" y="41"/>
                  </a:lnTo>
                  <a:lnTo>
                    <a:pt x="2065" y="32"/>
                  </a:lnTo>
                  <a:lnTo>
                    <a:pt x="2071" y="20"/>
                  </a:lnTo>
                  <a:lnTo>
                    <a:pt x="2073" y="14"/>
                  </a:lnTo>
                  <a:lnTo>
                    <a:pt x="2063" y="8"/>
                  </a:lnTo>
                  <a:lnTo>
                    <a:pt x="2045" y="4"/>
                  </a:lnTo>
                  <a:lnTo>
                    <a:pt x="2020" y="2"/>
                  </a:lnTo>
                  <a:lnTo>
                    <a:pt x="1994" y="0"/>
                  </a:lnTo>
                  <a:lnTo>
                    <a:pt x="1970" y="0"/>
                  </a:lnTo>
                  <a:lnTo>
                    <a:pt x="1955" y="6"/>
                  </a:lnTo>
                  <a:lnTo>
                    <a:pt x="1945" y="14"/>
                  </a:lnTo>
                  <a:lnTo>
                    <a:pt x="1941" y="30"/>
                  </a:lnTo>
                  <a:lnTo>
                    <a:pt x="1937" y="45"/>
                  </a:lnTo>
                  <a:lnTo>
                    <a:pt x="1933" y="61"/>
                  </a:lnTo>
                  <a:lnTo>
                    <a:pt x="1927" y="75"/>
                  </a:lnTo>
                  <a:lnTo>
                    <a:pt x="1915" y="85"/>
                  </a:lnTo>
                  <a:lnTo>
                    <a:pt x="1898" y="87"/>
                  </a:lnTo>
                  <a:lnTo>
                    <a:pt x="1878" y="91"/>
                  </a:lnTo>
                  <a:lnTo>
                    <a:pt x="1858" y="93"/>
                  </a:lnTo>
                  <a:lnTo>
                    <a:pt x="1840" y="95"/>
                  </a:lnTo>
                  <a:lnTo>
                    <a:pt x="1823" y="102"/>
                  </a:lnTo>
                  <a:lnTo>
                    <a:pt x="1809" y="116"/>
                  </a:lnTo>
                  <a:lnTo>
                    <a:pt x="1797" y="140"/>
                  </a:lnTo>
                  <a:lnTo>
                    <a:pt x="1785" y="169"/>
                  </a:lnTo>
                  <a:lnTo>
                    <a:pt x="1777" y="203"/>
                  </a:lnTo>
                  <a:lnTo>
                    <a:pt x="1774" y="236"/>
                  </a:lnTo>
                  <a:lnTo>
                    <a:pt x="1770" y="262"/>
                  </a:lnTo>
                  <a:lnTo>
                    <a:pt x="1768" y="283"/>
                  </a:lnTo>
                  <a:lnTo>
                    <a:pt x="1762" y="303"/>
                  </a:lnTo>
                  <a:lnTo>
                    <a:pt x="1754" y="319"/>
                  </a:lnTo>
                  <a:lnTo>
                    <a:pt x="1740" y="329"/>
                  </a:lnTo>
                  <a:lnTo>
                    <a:pt x="1722" y="337"/>
                  </a:lnTo>
                  <a:lnTo>
                    <a:pt x="1703" y="341"/>
                  </a:lnTo>
                  <a:lnTo>
                    <a:pt x="1685" y="346"/>
                  </a:lnTo>
                  <a:lnTo>
                    <a:pt x="1669" y="350"/>
                  </a:lnTo>
                  <a:lnTo>
                    <a:pt x="1655" y="348"/>
                  </a:lnTo>
                  <a:lnTo>
                    <a:pt x="1644" y="341"/>
                  </a:lnTo>
                  <a:lnTo>
                    <a:pt x="1634" y="333"/>
                  </a:lnTo>
                  <a:lnTo>
                    <a:pt x="1618" y="331"/>
                  </a:lnTo>
                  <a:lnTo>
                    <a:pt x="1600" y="331"/>
                  </a:lnTo>
                  <a:lnTo>
                    <a:pt x="1581" y="329"/>
                  </a:lnTo>
                  <a:lnTo>
                    <a:pt x="1563" y="325"/>
                  </a:lnTo>
                  <a:lnTo>
                    <a:pt x="1549" y="315"/>
                  </a:lnTo>
                  <a:lnTo>
                    <a:pt x="1537" y="303"/>
                  </a:lnTo>
                  <a:lnTo>
                    <a:pt x="1524" y="289"/>
                  </a:lnTo>
                  <a:lnTo>
                    <a:pt x="1508" y="276"/>
                  </a:lnTo>
                  <a:lnTo>
                    <a:pt x="1494" y="266"/>
                  </a:lnTo>
                  <a:lnTo>
                    <a:pt x="1480" y="260"/>
                  </a:lnTo>
                  <a:lnTo>
                    <a:pt x="1468" y="260"/>
                  </a:lnTo>
                  <a:lnTo>
                    <a:pt x="1461" y="268"/>
                  </a:lnTo>
                  <a:lnTo>
                    <a:pt x="1449" y="287"/>
                  </a:lnTo>
                  <a:lnTo>
                    <a:pt x="1435" y="311"/>
                  </a:lnTo>
                  <a:lnTo>
                    <a:pt x="1417" y="341"/>
                  </a:lnTo>
                  <a:lnTo>
                    <a:pt x="1400" y="372"/>
                  </a:lnTo>
                  <a:lnTo>
                    <a:pt x="1382" y="407"/>
                  </a:lnTo>
                  <a:lnTo>
                    <a:pt x="1366" y="439"/>
                  </a:lnTo>
                  <a:lnTo>
                    <a:pt x="1348" y="467"/>
                  </a:lnTo>
                  <a:lnTo>
                    <a:pt x="1335" y="488"/>
                  </a:lnTo>
                  <a:lnTo>
                    <a:pt x="1327" y="506"/>
                  </a:lnTo>
                  <a:lnTo>
                    <a:pt x="1327" y="522"/>
                  </a:lnTo>
                  <a:lnTo>
                    <a:pt x="1335" y="533"/>
                  </a:lnTo>
                  <a:lnTo>
                    <a:pt x="1344" y="541"/>
                  </a:lnTo>
                  <a:lnTo>
                    <a:pt x="1358" y="549"/>
                  </a:lnTo>
                  <a:lnTo>
                    <a:pt x="1370" y="555"/>
                  </a:lnTo>
                  <a:lnTo>
                    <a:pt x="1376" y="563"/>
                  </a:lnTo>
                  <a:lnTo>
                    <a:pt x="1374" y="569"/>
                  </a:lnTo>
                  <a:lnTo>
                    <a:pt x="1362" y="575"/>
                  </a:lnTo>
                  <a:lnTo>
                    <a:pt x="1348" y="577"/>
                  </a:lnTo>
                  <a:lnTo>
                    <a:pt x="1331" y="577"/>
                  </a:lnTo>
                  <a:lnTo>
                    <a:pt x="1313" y="577"/>
                  </a:lnTo>
                  <a:lnTo>
                    <a:pt x="1297" y="577"/>
                  </a:lnTo>
                  <a:lnTo>
                    <a:pt x="1285" y="577"/>
                  </a:lnTo>
                  <a:lnTo>
                    <a:pt x="1274" y="571"/>
                  </a:lnTo>
                  <a:lnTo>
                    <a:pt x="1264" y="561"/>
                  </a:lnTo>
                  <a:lnTo>
                    <a:pt x="1252" y="551"/>
                  </a:lnTo>
                  <a:lnTo>
                    <a:pt x="1238" y="543"/>
                  </a:lnTo>
                  <a:lnTo>
                    <a:pt x="1222" y="541"/>
                  </a:lnTo>
                  <a:lnTo>
                    <a:pt x="1201" y="543"/>
                  </a:lnTo>
                  <a:lnTo>
                    <a:pt x="1177" y="547"/>
                  </a:lnTo>
                  <a:lnTo>
                    <a:pt x="1153" y="551"/>
                  </a:lnTo>
                  <a:lnTo>
                    <a:pt x="1126" y="553"/>
                  </a:lnTo>
                  <a:lnTo>
                    <a:pt x="1100" y="553"/>
                  </a:lnTo>
                  <a:lnTo>
                    <a:pt x="1079" y="551"/>
                  </a:lnTo>
                  <a:lnTo>
                    <a:pt x="1059" y="551"/>
                  </a:lnTo>
                  <a:lnTo>
                    <a:pt x="1039" y="553"/>
                  </a:lnTo>
                  <a:lnTo>
                    <a:pt x="1026" y="555"/>
                  </a:lnTo>
                  <a:lnTo>
                    <a:pt x="1014" y="561"/>
                  </a:lnTo>
                  <a:lnTo>
                    <a:pt x="1010" y="567"/>
                  </a:lnTo>
                  <a:lnTo>
                    <a:pt x="1014" y="577"/>
                  </a:lnTo>
                  <a:lnTo>
                    <a:pt x="1024" y="585"/>
                  </a:lnTo>
                  <a:lnTo>
                    <a:pt x="1035" y="589"/>
                  </a:lnTo>
                  <a:lnTo>
                    <a:pt x="1049" y="592"/>
                  </a:lnTo>
                  <a:lnTo>
                    <a:pt x="1061" y="594"/>
                  </a:lnTo>
                  <a:lnTo>
                    <a:pt x="1073" y="598"/>
                  </a:lnTo>
                  <a:lnTo>
                    <a:pt x="1081" y="604"/>
                  </a:lnTo>
                  <a:lnTo>
                    <a:pt x="1085" y="616"/>
                  </a:lnTo>
                  <a:lnTo>
                    <a:pt x="1081" y="632"/>
                  </a:lnTo>
                  <a:lnTo>
                    <a:pt x="1069" y="655"/>
                  </a:lnTo>
                  <a:lnTo>
                    <a:pt x="1057" y="677"/>
                  </a:lnTo>
                  <a:lnTo>
                    <a:pt x="1047" y="695"/>
                  </a:lnTo>
                  <a:lnTo>
                    <a:pt x="1041" y="715"/>
                  </a:lnTo>
                  <a:lnTo>
                    <a:pt x="1039" y="736"/>
                  </a:lnTo>
                  <a:lnTo>
                    <a:pt x="1045" y="762"/>
                  </a:lnTo>
                  <a:lnTo>
                    <a:pt x="1057" y="799"/>
                  </a:lnTo>
                  <a:lnTo>
                    <a:pt x="1061" y="833"/>
                  </a:lnTo>
                  <a:lnTo>
                    <a:pt x="1059" y="860"/>
                  </a:lnTo>
                  <a:lnTo>
                    <a:pt x="1051" y="882"/>
                  </a:lnTo>
                  <a:lnTo>
                    <a:pt x="1039" y="894"/>
                  </a:lnTo>
                  <a:lnTo>
                    <a:pt x="1024" y="905"/>
                  </a:lnTo>
                  <a:lnTo>
                    <a:pt x="1004" y="915"/>
                  </a:lnTo>
                  <a:lnTo>
                    <a:pt x="986" y="927"/>
                  </a:lnTo>
                  <a:lnTo>
                    <a:pt x="972" y="939"/>
                  </a:lnTo>
                  <a:lnTo>
                    <a:pt x="966" y="953"/>
                  </a:lnTo>
                  <a:lnTo>
                    <a:pt x="966" y="968"/>
                  </a:lnTo>
                  <a:lnTo>
                    <a:pt x="966" y="988"/>
                  </a:lnTo>
                  <a:lnTo>
                    <a:pt x="966" y="1010"/>
                  </a:lnTo>
                  <a:lnTo>
                    <a:pt x="965" y="1031"/>
                  </a:lnTo>
                  <a:lnTo>
                    <a:pt x="961" y="1049"/>
                  </a:lnTo>
                  <a:lnTo>
                    <a:pt x="953" y="1063"/>
                  </a:lnTo>
                  <a:lnTo>
                    <a:pt x="941" y="1069"/>
                  </a:lnTo>
                  <a:lnTo>
                    <a:pt x="921" y="1071"/>
                  </a:lnTo>
                  <a:lnTo>
                    <a:pt x="892" y="1075"/>
                  </a:lnTo>
                  <a:lnTo>
                    <a:pt x="858" y="1079"/>
                  </a:lnTo>
                  <a:lnTo>
                    <a:pt x="821" y="1085"/>
                  </a:lnTo>
                  <a:lnTo>
                    <a:pt x="783" y="1092"/>
                  </a:lnTo>
                  <a:lnTo>
                    <a:pt x="752" y="1100"/>
                  </a:lnTo>
                  <a:lnTo>
                    <a:pt x="728" y="1110"/>
                  </a:lnTo>
                  <a:lnTo>
                    <a:pt x="705" y="1124"/>
                  </a:lnTo>
                  <a:lnTo>
                    <a:pt x="685" y="1138"/>
                  </a:lnTo>
                  <a:lnTo>
                    <a:pt x="671" y="1151"/>
                  </a:lnTo>
                  <a:lnTo>
                    <a:pt x="655" y="1159"/>
                  </a:lnTo>
                  <a:lnTo>
                    <a:pt x="642" y="1163"/>
                  </a:lnTo>
                  <a:lnTo>
                    <a:pt x="628" y="1159"/>
                  </a:lnTo>
                  <a:lnTo>
                    <a:pt x="606" y="1153"/>
                  </a:lnTo>
                  <a:lnTo>
                    <a:pt x="585" y="1146"/>
                  </a:lnTo>
                  <a:lnTo>
                    <a:pt x="559" y="1138"/>
                  </a:lnTo>
                  <a:lnTo>
                    <a:pt x="535" y="1132"/>
                  </a:lnTo>
                  <a:lnTo>
                    <a:pt x="516" y="1130"/>
                  </a:lnTo>
                  <a:lnTo>
                    <a:pt x="500" y="1132"/>
                  </a:lnTo>
                  <a:lnTo>
                    <a:pt x="486" y="1142"/>
                  </a:lnTo>
                  <a:lnTo>
                    <a:pt x="470" y="1157"/>
                  </a:lnTo>
                  <a:lnTo>
                    <a:pt x="457" y="1177"/>
                  </a:lnTo>
                  <a:lnTo>
                    <a:pt x="443" y="1197"/>
                  </a:lnTo>
                  <a:lnTo>
                    <a:pt x="427" y="1212"/>
                  </a:lnTo>
                  <a:lnTo>
                    <a:pt x="413" y="1220"/>
                  </a:lnTo>
                  <a:lnTo>
                    <a:pt x="390" y="1220"/>
                  </a:lnTo>
                  <a:lnTo>
                    <a:pt x="362" y="1216"/>
                  </a:lnTo>
                  <a:lnTo>
                    <a:pt x="339" y="1212"/>
                  </a:lnTo>
                  <a:lnTo>
                    <a:pt x="319" y="1210"/>
                  </a:lnTo>
                  <a:lnTo>
                    <a:pt x="313" y="1207"/>
                  </a:lnTo>
                  <a:lnTo>
                    <a:pt x="309" y="1199"/>
                  </a:lnTo>
                  <a:lnTo>
                    <a:pt x="309" y="1189"/>
                  </a:lnTo>
                  <a:lnTo>
                    <a:pt x="313" y="1177"/>
                  </a:lnTo>
                  <a:lnTo>
                    <a:pt x="315" y="1167"/>
                  </a:lnTo>
                  <a:lnTo>
                    <a:pt x="317" y="1159"/>
                  </a:lnTo>
                  <a:lnTo>
                    <a:pt x="319" y="1157"/>
                  </a:lnTo>
                  <a:lnTo>
                    <a:pt x="315" y="1157"/>
                  </a:lnTo>
                  <a:lnTo>
                    <a:pt x="303" y="1159"/>
                  </a:lnTo>
                  <a:lnTo>
                    <a:pt x="287" y="1161"/>
                  </a:lnTo>
                  <a:lnTo>
                    <a:pt x="268" y="1163"/>
                  </a:lnTo>
                  <a:lnTo>
                    <a:pt x="250" y="1165"/>
                  </a:lnTo>
                  <a:lnTo>
                    <a:pt x="234" y="1165"/>
                  </a:lnTo>
                  <a:lnTo>
                    <a:pt x="220" y="1165"/>
                  </a:lnTo>
                  <a:lnTo>
                    <a:pt x="211" y="1171"/>
                  </a:lnTo>
                  <a:lnTo>
                    <a:pt x="201" y="1177"/>
                  </a:lnTo>
                  <a:lnTo>
                    <a:pt x="189" y="1185"/>
                  </a:lnTo>
                  <a:lnTo>
                    <a:pt x="171" y="1191"/>
                  </a:lnTo>
                  <a:lnTo>
                    <a:pt x="154" y="1193"/>
                  </a:lnTo>
                  <a:lnTo>
                    <a:pt x="136" y="1193"/>
                  </a:lnTo>
                  <a:lnTo>
                    <a:pt x="116" y="1191"/>
                  </a:lnTo>
                  <a:lnTo>
                    <a:pt x="100" y="1191"/>
                  </a:lnTo>
                  <a:lnTo>
                    <a:pt x="87" y="1197"/>
                  </a:lnTo>
                  <a:lnTo>
                    <a:pt x="77" y="1210"/>
                  </a:lnTo>
                  <a:lnTo>
                    <a:pt x="69" y="1228"/>
                  </a:lnTo>
                  <a:lnTo>
                    <a:pt x="59" y="1246"/>
                  </a:lnTo>
                  <a:lnTo>
                    <a:pt x="49" y="1262"/>
                  </a:lnTo>
                  <a:lnTo>
                    <a:pt x="39" y="1275"/>
                  </a:lnTo>
                  <a:lnTo>
                    <a:pt x="33" y="1285"/>
                  </a:lnTo>
                  <a:lnTo>
                    <a:pt x="29" y="1289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68"/>
            <p:cNvSpPr>
              <a:spLocks/>
            </p:cNvSpPr>
            <p:nvPr/>
          </p:nvSpPr>
          <p:spPr bwMode="gray">
            <a:xfrm>
              <a:off x="720" y="1296"/>
              <a:ext cx="1495" cy="1136"/>
            </a:xfrm>
            <a:custGeom>
              <a:avLst/>
              <a:gdLst>
                <a:gd name="T0" fmla="*/ 3 w 2990"/>
                <a:gd name="T1" fmla="*/ 357 h 2273"/>
                <a:gd name="T2" fmla="*/ 23 w 2990"/>
                <a:gd name="T3" fmla="*/ 365 h 2273"/>
                <a:gd name="T4" fmla="*/ 29 w 2990"/>
                <a:gd name="T5" fmla="*/ 390 h 2273"/>
                <a:gd name="T6" fmla="*/ 28 w 2990"/>
                <a:gd name="T7" fmla="*/ 419 h 2273"/>
                <a:gd name="T8" fmla="*/ 18 w 2990"/>
                <a:gd name="T9" fmla="*/ 419 h 2273"/>
                <a:gd name="T10" fmla="*/ 0 w 2990"/>
                <a:gd name="T11" fmla="*/ 429 h 2273"/>
                <a:gd name="T12" fmla="*/ 31 w 2990"/>
                <a:gd name="T13" fmla="*/ 438 h 2273"/>
                <a:gd name="T14" fmla="*/ 47 w 2990"/>
                <a:gd name="T15" fmla="*/ 456 h 2273"/>
                <a:gd name="T16" fmla="*/ 49 w 2990"/>
                <a:gd name="T17" fmla="*/ 490 h 2273"/>
                <a:gd name="T18" fmla="*/ 71 w 2990"/>
                <a:gd name="T19" fmla="*/ 507 h 2273"/>
                <a:gd name="T20" fmla="*/ 109 w 2990"/>
                <a:gd name="T21" fmla="*/ 521 h 2273"/>
                <a:gd name="T22" fmla="*/ 152 w 2990"/>
                <a:gd name="T23" fmla="*/ 516 h 2273"/>
                <a:gd name="T24" fmla="*/ 185 w 2990"/>
                <a:gd name="T25" fmla="*/ 542 h 2273"/>
                <a:gd name="T26" fmla="*/ 259 w 2990"/>
                <a:gd name="T27" fmla="*/ 549 h 2273"/>
                <a:gd name="T28" fmla="*/ 414 w 2990"/>
                <a:gd name="T29" fmla="*/ 546 h 2273"/>
                <a:gd name="T30" fmla="*/ 539 w 2990"/>
                <a:gd name="T31" fmla="*/ 549 h 2273"/>
                <a:gd name="T32" fmla="*/ 585 w 2990"/>
                <a:gd name="T33" fmla="*/ 458 h 2273"/>
                <a:gd name="T34" fmla="*/ 714 w 2990"/>
                <a:gd name="T35" fmla="*/ 339 h 2273"/>
                <a:gd name="T36" fmla="*/ 743 w 2990"/>
                <a:gd name="T37" fmla="*/ 295 h 2273"/>
                <a:gd name="T38" fmla="*/ 727 w 2990"/>
                <a:gd name="T39" fmla="*/ 263 h 2273"/>
                <a:gd name="T40" fmla="*/ 716 w 2990"/>
                <a:gd name="T41" fmla="*/ 233 h 2273"/>
                <a:gd name="T42" fmla="*/ 678 w 2990"/>
                <a:gd name="T43" fmla="*/ 213 h 2273"/>
                <a:gd name="T44" fmla="*/ 631 w 2990"/>
                <a:gd name="T45" fmla="*/ 198 h 2273"/>
                <a:gd name="T46" fmla="*/ 592 w 2990"/>
                <a:gd name="T47" fmla="*/ 185 h 2273"/>
                <a:gd name="T48" fmla="*/ 578 w 2990"/>
                <a:gd name="T49" fmla="*/ 170 h 2273"/>
                <a:gd name="T50" fmla="*/ 594 w 2990"/>
                <a:gd name="T51" fmla="*/ 148 h 2273"/>
                <a:gd name="T52" fmla="*/ 598 w 2990"/>
                <a:gd name="T53" fmla="*/ 114 h 2273"/>
                <a:gd name="T54" fmla="*/ 580 w 2990"/>
                <a:gd name="T55" fmla="*/ 75 h 2273"/>
                <a:gd name="T56" fmla="*/ 562 w 2990"/>
                <a:gd name="T57" fmla="*/ 63 h 2273"/>
                <a:gd name="T58" fmla="*/ 540 w 2990"/>
                <a:gd name="T59" fmla="*/ 55 h 2273"/>
                <a:gd name="T60" fmla="*/ 520 w 2990"/>
                <a:gd name="T61" fmla="*/ 29 h 2273"/>
                <a:gd name="T62" fmla="*/ 517 w 2990"/>
                <a:gd name="T63" fmla="*/ 8 h 2273"/>
                <a:gd name="T64" fmla="*/ 492 w 2990"/>
                <a:gd name="T65" fmla="*/ 0 h 2273"/>
                <a:gd name="T66" fmla="*/ 479 w 2990"/>
                <a:gd name="T67" fmla="*/ 21 h 2273"/>
                <a:gd name="T68" fmla="*/ 449 w 2990"/>
                <a:gd name="T69" fmla="*/ 35 h 2273"/>
                <a:gd name="T70" fmla="*/ 438 w 2990"/>
                <a:gd name="T71" fmla="*/ 79 h 2273"/>
                <a:gd name="T72" fmla="*/ 411 w 2990"/>
                <a:gd name="T73" fmla="*/ 85 h 2273"/>
                <a:gd name="T74" fmla="*/ 384 w 2990"/>
                <a:gd name="T75" fmla="*/ 75 h 2273"/>
                <a:gd name="T76" fmla="*/ 363 w 2990"/>
                <a:gd name="T77" fmla="*/ 71 h 2273"/>
                <a:gd name="T78" fmla="*/ 334 w 2990"/>
                <a:gd name="T79" fmla="*/ 122 h 2273"/>
                <a:gd name="T80" fmla="*/ 344 w 2990"/>
                <a:gd name="T81" fmla="*/ 140 h 2273"/>
                <a:gd name="T82" fmla="*/ 322 w 2990"/>
                <a:gd name="T83" fmla="*/ 144 h 2273"/>
                <a:gd name="T84" fmla="*/ 295 w 2990"/>
                <a:gd name="T85" fmla="*/ 136 h 2273"/>
                <a:gd name="T86" fmla="*/ 257 w 2990"/>
                <a:gd name="T87" fmla="*/ 138 h 2273"/>
                <a:gd name="T88" fmla="*/ 266 w 2990"/>
                <a:gd name="T89" fmla="*/ 148 h 2273"/>
                <a:gd name="T90" fmla="*/ 262 w 2990"/>
                <a:gd name="T91" fmla="*/ 173 h 2273"/>
                <a:gd name="T92" fmla="*/ 263 w 2990"/>
                <a:gd name="T93" fmla="*/ 220 h 2273"/>
                <a:gd name="T94" fmla="*/ 241 w 2990"/>
                <a:gd name="T95" fmla="*/ 242 h 2273"/>
                <a:gd name="T96" fmla="*/ 230 w 2990"/>
                <a:gd name="T97" fmla="*/ 267 h 2273"/>
                <a:gd name="T98" fmla="*/ 177 w 2990"/>
                <a:gd name="T99" fmla="*/ 281 h 2273"/>
                <a:gd name="T100" fmla="*/ 147 w 2990"/>
                <a:gd name="T101" fmla="*/ 286 h 2273"/>
                <a:gd name="T102" fmla="*/ 114 w 2990"/>
                <a:gd name="T103" fmla="*/ 294 h 2273"/>
                <a:gd name="T104" fmla="*/ 80 w 2990"/>
                <a:gd name="T105" fmla="*/ 302 h 2273"/>
                <a:gd name="T106" fmla="*/ 80 w 2990"/>
                <a:gd name="T107" fmla="*/ 289 h 2273"/>
                <a:gd name="T108" fmla="*/ 55 w 2990"/>
                <a:gd name="T109" fmla="*/ 291 h 2273"/>
                <a:gd name="T110" fmla="*/ 29 w 2990"/>
                <a:gd name="T111" fmla="*/ 297 h 2273"/>
                <a:gd name="T112" fmla="*/ 10 w 2990"/>
                <a:gd name="T113" fmla="*/ 318 h 227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990"/>
                <a:gd name="T172" fmla="*/ 0 h 2273"/>
                <a:gd name="T173" fmla="*/ 2990 w 2990"/>
                <a:gd name="T174" fmla="*/ 2273 h 227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990" h="2273">
                  <a:moveTo>
                    <a:pt x="29" y="1289"/>
                  </a:moveTo>
                  <a:lnTo>
                    <a:pt x="4" y="1329"/>
                  </a:lnTo>
                  <a:lnTo>
                    <a:pt x="12" y="1378"/>
                  </a:lnTo>
                  <a:lnTo>
                    <a:pt x="12" y="1382"/>
                  </a:lnTo>
                  <a:lnTo>
                    <a:pt x="10" y="1395"/>
                  </a:lnTo>
                  <a:lnTo>
                    <a:pt x="10" y="1411"/>
                  </a:lnTo>
                  <a:lnTo>
                    <a:pt x="10" y="1429"/>
                  </a:lnTo>
                  <a:lnTo>
                    <a:pt x="14" y="1443"/>
                  </a:lnTo>
                  <a:lnTo>
                    <a:pt x="20" y="1451"/>
                  </a:lnTo>
                  <a:lnTo>
                    <a:pt x="31" y="1453"/>
                  </a:lnTo>
                  <a:lnTo>
                    <a:pt x="43" y="1451"/>
                  </a:lnTo>
                  <a:lnTo>
                    <a:pt x="55" y="1449"/>
                  </a:lnTo>
                  <a:lnTo>
                    <a:pt x="73" y="1451"/>
                  </a:lnTo>
                  <a:lnTo>
                    <a:pt x="94" y="1462"/>
                  </a:lnTo>
                  <a:lnTo>
                    <a:pt x="116" y="1480"/>
                  </a:lnTo>
                  <a:lnTo>
                    <a:pt x="132" y="1502"/>
                  </a:lnTo>
                  <a:lnTo>
                    <a:pt x="136" y="1514"/>
                  </a:lnTo>
                  <a:lnTo>
                    <a:pt x="132" y="1525"/>
                  </a:lnTo>
                  <a:lnTo>
                    <a:pt x="126" y="1537"/>
                  </a:lnTo>
                  <a:lnTo>
                    <a:pt x="120" y="1549"/>
                  </a:lnTo>
                  <a:lnTo>
                    <a:pt x="116" y="1561"/>
                  </a:lnTo>
                  <a:lnTo>
                    <a:pt x="116" y="1577"/>
                  </a:lnTo>
                  <a:lnTo>
                    <a:pt x="114" y="1596"/>
                  </a:lnTo>
                  <a:lnTo>
                    <a:pt x="110" y="1618"/>
                  </a:lnTo>
                  <a:lnTo>
                    <a:pt x="108" y="1640"/>
                  </a:lnTo>
                  <a:lnTo>
                    <a:pt x="108" y="1657"/>
                  </a:lnTo>
                  <a:lnTo>
                    <a:pt x="112" y="1669"/>
                  </a:lnTo>
                  <a:lnTo>
                    <a:pt x="114" y="1679"/>
                  </a:lnTo>
                  <a:lnTo>
                    <a:pt x="114" y="1691"/>
                  </a:lnTo>
                  <a:lnTo>
                    <a:pt x="106" y="1699"/>
                  </a:lnTo>
                  <a:lnTo>
                    <a:pt x="96" y="1703"/>
                  </a:lnTo>
                  <a:lnTo>
                    <a:pt x="89" y="1701"/>
                  </a:lnTo>
                  <a:lnTo>
                    <a:pt x="83" y="1695"/>
                  </a:lnTo>
                  <a:lnTo>
                    <a:pt x="77" y="1687"/>
                  </a:lnTo>
                  <a:lnTo>
                    <a:pt x="69" y="1679"/>
                  </a:lnTo>
                  <a:lnTo>
                    <a:pt x="63" y="1673"/>
                  </a:lnTo>
                  <a:lnTo>
                    <a:pt x="53" y="1675"/>
                  </a:lnTo>
                  <a:lnTo>
                    <a:pt x="41" y="1685"/>
                  </a:lnTo>
                  <a:lnTo>
                    <a:pt x="26" y="1699"/>
                  </a:lnTo>
                  <a:lnTo>
                    <a:pt x="12" y="1708"/>
                  </a:lnTo>
                  <a:lnTo>
                    <a:pt x="4" y="1712"/>
                  </a:lnTo>
                  <a:lnTo>
                    <a:pt x="0" y="1716"/>
                  </a:lnTo>
                  <a:lnTo>
                    <a:pt x="6" y="1720"/>
                  </a:lnTo>
                  <a:lnTo>
                    <a:pt x="20" y="1724"/>
                  </a:lnTo>
                  <a:lnTo>
                    <a:pt x="41" y="1728"/>
                  </a:lnTo>
                  <a:lnTo>
                    <a:pt x="65" y="1734"/>
                  </a:lnTo>
                  <a:lnTo>
                    <a:pt x="89" y="1740"/>
                  </a:lnTo>
                  <a:lnTo>
                    <a:pt x="110" y="1746"/>
                  </a:lnTo>
                  <a:lnTo>
                    <a:pt x="126" y="1754"/>
                  </a:lnTo>
                  <a:lnTo>
                    <a:pt x="136" y="1764"/>
                  </a:lnTo>
                  <a:lnTo>
                    <a:pt x="140" y="1771"/>
                  </a:lnTo>
                  <a:lnTo>
                    <a:pt x="150" y="1779"/>
                  </a:lnTo>
                  <a:lnTo>
                    <a:pt x="159" y="1785"/>
                  </a:lnTo>
                  <a:lnTo>
                    <a:pt x="169" y="1795"/>
                  </a:lnTo>
                  <a:lnTo>
                    <a:pt x="177" y="1807"/>
                  </a:lnTo>
                  <a:lnTo>
                    <a:pt x="185" y="1825"/>
                  </a:lnTo>
                  <a:lnTo>
                    <a:pt x="187" y="1848"/>
                  </a:lnTo>
                  <a:lnTo>
                    <a:pt x="185" y="1870"/>
                  </a:lnTo>
                  <a:lnTo>
                    <a:pt x="179" y="1888"/>
                  </a:lnTo>
                  <a:lnTo>
                    <a:pt x="175" y="1905"/>
                  </a:lnTo>
                  <a:lnTo>
                    <a:pt x="177" y="1921"/>
                  </a:lnTo>
                  <a:lnTo>
                    <a:pt x="185" y="1941"/>
                  </a:lnTo>
                  <a:lnTo>
                    <a:pt x="195" y="1960"/>
                  </a:lnTo>
                  <a:lnTo>
                    <a:pt x="207" y="1978"/>
                  </a:lnTo>
                  <a:lnTo>
                    <a:pt x="218" y="1986"/>
                  </a:lnTo>
                  <a:lnTo>
                    <a:pt x="232" y="1990"/>
                  </a:lnTo>
                  <a:lnTo>
                    <a:pt x="246" y="1994"/>
                  </a:lnTo>
                  <a:lnTo>
                    <a:pt x="260" y="2002"/>
                  </a:lnTo>
                  <a:lnTo>
                    <a:pt x="270" y="2014"/>
                  </a:lnTo>
                  <a:lnTo>
                    <a:pt x="281" y="2029"/>
                  </a:lnTo>
                  <a:lnTo>
                    <a:pt x="299" y="2045"/>
                  </a:lnTo>
                  <a:lnTo>
                    <a:pt x="327" y="2057"/>
                  </a:lnTo>
                  <a:lnTo>
                    <a:pt x="352" y="2067"/>
                  </a:lnTo>
                  <a:lnTo>
                    <a:pt x="378" y="2076"/>
                  </a:lnTo>
                  <a:lnTo>
                    <a:pt x="402" y="2082"/>
                  </a:lnTo>
                  <a:lnTo>
                    <a:pt x="421" y="2086"/>
                  </a:lnTo>
                  <a:lnTo>
                    <a:pt x="435" y="2084"/>
                  </a:lnTo>
                  <a:lnTo>
                    <a:pt x="457" y="2078"/>
                  </a:lnTo>
                  <a:lnTo>
                    <a:pt x="484" y="2073"/>
                  </a:lnTo>
                  <a:lnTo>
                    <a:pt x="514" y="2065"/>
                  </a:lnTo>
                  <a:lnTo>
                    <a:pt x="543" y="2059"/>
                  </a:lnTo>
                  <a:lnTo>
                    <a:pt x="569" y="2057"/>
                  </a:lnTo>
                  <a:lnTo>
                    <a:pt x="589" y="2057"/>
                  </a:lnTo>
                  <a:lnTo>
                    <a:pt x="608" y="2065"/>
                  </a:lnTo>
                  <a:lnTo>
                    <a:pt x="626" y="2078"/>
                  </a:lnTo>
                  <a:lnTo>
                    <a:pt x="642" y="2096"/>
                  </a:lnTo>
                  <a:lnTo>
                    <a:pt x="661" y="2116"/>
                  </a:lnTo>
                  <a:lnTo>
                    <a:pt x="687" y="2134"/>
                  </a:lnTo>
                  <a:lnTo>
                    <a:pt x="711" y="2149"/>
                  </a:lnTo>
                  <a:lnTo>
                    <a:pt x="726" y="2161"/>
                  </a:lnTo>
                  <a:lnTo>
                    <a:pt x="738" y="2171"/>
                  </a:lnTo>
                  <a:lnTo>
                    <a:pt x="742" y="2177"/>
                  </a:lnTo>
                  <a:lnTo>
                    <a:pt x="744" y="2179"/>
                  </a:lnTo>
                  <a:lnTo>
                    <a:pt x="856" y="2218"/>
                  </a:lnTo>
                  <a:lnTo>
                    <a:pt x="892" y="2242"/>
                  </a:lnTo>
                  <a:lnTo>
                    <a:pt x="949" y="2236"/>
                  </a:lnTo>
                  <a:lnTo>
                    <a:pt x="986" y="2191"/>
                  </a:lnTo>
                  <a:lnTo>
                    <a:pt x="1035" y="2199"/>
                  </a:lnTo>
                  <a:lnTo>
                    <a:pt x="1152" y="2222"/>
                  </a:lnTo>
                  <a:lnTo>
                    <a:pt x="1201" y="2261"/>
                  </a:lnTo>
                  <a:lnTo>
                    <a:pt x="1256" y="2273"/>
                  </a:lnTo>
                  <a:lnTo>
                    <a:pt x="1392" y="2236"/>
                  </a:lnTo>
                  <a:lnTo>
                    <a:pt x="1431" y="2260"/>
                  </a:lnTo>
                  <a:lnTo>
                    <a:pt x="1539" y="2189"/>
                  </a:lnTo>
                  <a:lnTo>
                    <a:pt x="1657" y="2187"/>
                  </a:lnTo>
                  <a:lnTo>
                    <a:pt x="1726" y="2155"/>
                  </a:lnTo>
                  <a:lnTo>
                    <a:pt x="1821" y="2167"/>
                  </a:lnTo>
                  <a:lnTo>
                    <a:pt x="1935" y="2242"/>
                  </a:lnTo>
                  <a:lnTo>
                    <a:pt x="2026" y="2230"/>
                  </a:lnTo>
                  <a:lnTo>
                    <a:pt x="2088" y="2265"/>
                  </a:lnTo>
                  <a:lnTo>
                    <a:pt x="2193" y="2230"/>
                  </a:lnTo>
                  <a:lnTo>
                    <a:pt x="2155" y="2197"/>
                  </a:lnTo>
                  <a:lnTo>
                    <a:pt x="2161" y="2147"/>
                  </a:lnTo>
                  <a:lnTo>
                    <a:pt x="2214" y="2128"/>
                  </a:lnTo>
                  <a:lnTo>
                    <a:pt x="2242" y="2063"/>
                  </a:lnTo>
                  <a:lnTo>
                    <a:pt x="2124" y="1970"/>
                  </a:lnTo>
                  <a:lnTo>
                    <a:pt x="2128" y="1890"/>
                  </a:lnTo>
                  <a:lnTo>
                    <a:pt x="2199" y="1850"/>
                  </a:lnTo>
                  <a:lnTo>
                    <a:pt x="2337" y="1834"/>
                  </a:lnTo>
                  <a:lnTo>
                    <a:pt x="2484" y="1797"/>
                  </a:lnTo>
                  <a:lnTo>
                    <a:pt x="2545" y="1764"/>
                  </a:lnTo>
                  <a:lnTo>
                    <a:pt x="2624" y="1777"/>
                  </a:lnTo>
                  <a:lnTo>
                    <a:pt x="2592" y="1514"/>
                  </a:lnTo>
                  <a:lnTo>
                    <a:pt x="2673" y="1466"/>
                  </a:lnTo>
                  <a:lnTo>
                    <a:pt x="2752" y="1388"/>
                  </a:lnTo>
                  <a:lnTo>
                    <a:pt x="2856" y="1356"/>
                  </a:lnTo>
                  <a:lnTo>
                    <a:pt x="2939" y="1329"/>
                  </a:lnTo>
                  <a:lnTo>
                    <a:pt x="2966" y="1299"/>
                  </a:lnTo>
                  <a:lnTo>
                    <a:pt x="2957" y="1258"/>
                  </a:lnTo>
                  <a:lnTo>
                    <a:pt x="2990" y="1207"/>
                  </a:lnTo>
                  <a:lnTo>
                    <a:pt x="2988" y="1205"/>
                  </a:lnTo>
                  <a:lnTo>
                    <a:pt x="2982" y="1195"/>
                  </a:lnTo>
                  <a:lnTo>
                    <a:pt x="2972" y="1183"/>
                  </a:lnTo>
                  <a:lnTo>
                    <a:pt x="2961" y="1167"/>
                  </a:lnTo>
                  <a:lnTo>
                    <a:pt x="2949" y="1149"/>
                  </a:lnTo>
                  <a:lnTo>
                    <a:pt x="2937" y="1134"/>
                  </a:lnTo>
                  <a:lnTo>
                    <a:pt x="2929" y="1116"/>
                  </a:lnTo>
                  <a:lnTo>
                    <a:pt x="2923" y="1102"/>
                  </a:lnTo>
                  <a:lnTo>
                    <a:pt x="2915" y="1079"/>
                  </a:lnTo>
                  <a:lnTo>
                    <a:pt x="2905" y="1053"/>
                  </a:lnTo>
                  <a:lnTo>
                    <a:pt x="2898" y="1025"/>
                  </a:lnTo>
                  <a:lnTo>
                    <a:pt x="2888" y="1000"/>
                  </a:lnTo>
                  <a:lnTo>
                    <a:pt x="2880" y="982"/>
                  </a:lnTo>
                  <a:lnTo>
                    <a:pt x="2872" y="957"/>
                  </a:lnTo>
                  <a:lnTo>
                    <a:pt x="2870" y="941"/>
                  </a:lnTo>
                  <a:lnTo>
                    <a:pt x="2870" y="935"/>
                  </a:lnTo>
                  <a:lnTo>
                    <a:pt x="2864" y="933"/>
                  </a:lnTo>
                  <a:lnTo>
                    <a:pt x="2850" y="933"/>
                  </a:lnTo>
                  <a:lnTo>
                    <a:pt x="2829" y="929"/>
                  </a:lnTo>
                  <a:lnTo>
                    <a:pt x="2805" y="923"/>
                  </a:lnTo>
                  <a:lnTo>
                    <a:pt x="2781" y="913"/>
                  </a:lnTo>
                  <a:lnTo>
                    <a:pt x="2760" y="898"/>
                  </a:lnTo>
                  <a:lnTo>
                    <a:pt x="2734" y="874"/>
                  </a:lnTo>
                  <a:lnTo>
                    <a:pt x="2709" y="854"/>
                  </a:lnTo>
                  <a:lnTo>
                    <a:pt x="2687" y="837"/>
                  </a:lnTo>
                  <a:lnTo>
                    <a:pt x="2665" y="819"/>
                  </a:lnTo>
                  <a:lnTo>
                    <a:pt x="2648" y="809"/>
                  </a:lnTo>
                  <a:lnTo>
                    <a:pt x="2622" y="803"/>
                  </a:lnTo>
                  <a:lnTo>
                    <a:pt x="2590" y="801"/>
                  </a:lnTo>
                  <a:lnTo>
                    <a:pt x="2557" y="797"/>
                  </a:lnTo>
                  <a:lnTo>
                    <a:pt x="2524" y="795"/>
                  </a:lnTo>
                  <a:lnTo>
                    <a:pt x="2494" y="789"/>
                  </a:lnTo>
                  <a:lnTo>
                    <a:pt x="2468" y="781"/>
                  </a:lnTo>
                  <a:lnTo>
                    <a:pt x="2443" y="770"/>
                  </a:lnTo>
                  <a:lnTo>
                    <a:pt x="2417" y="760"/>
                  </a:lnTo>
                  <a:lnTo>
                    <a:pt x="2396" y="752"/>
                  </a:lnTo>
                  <a:lnTo>
                    <a:pt x="2378" y="746"/>
                  </a:lnTo>
                  <a:lnTo>
                    <a:pt x="2366" y="742"/>
                  </a:lnTo>
                  <a:lnTo>
                    <a:pt x="2360" y="740"/>
                  </a:lnTo>
                  <a:lnTo>
                    <a:pt x="2356" y="738"/>
                  </a:lnTo>
                  <a:lnTo>
                    <a:pt x="2348" y="730"/>
                  </a:lnTo>
                  <a:lnTo>
                    <a:pt x="2337" y="720"/>
                  </a:lnTo>
                  <a:lnTo>
                    <a:pt x="2325" y="709"/>
                  </a:lnTo>
                  <a:lnTo>
                    <a:pt x="2315" y="695"/>
                  </a:lnTo>
                  <a:lnTo>
                    <a:pt x="2309" y="683"/>
                  </a:lnTo>
                  <a:lnTo>
                    <a:pt x="2311" y="669"/>
                  </a:lnTo>
                  <a:lnTo>
                    <a:pt x="2321" y="655"/>
                  </a:lnTo>
                  <a:lnTo>
                    <a:pt x="2333" y="646"/>
                  </a:lnTo>
                  <a:lnTo>
                    <a:pt x="2348" y="634"/>
                  </a:lnTo>
                  <a:lnTo>
                    <a:pt x="2360" y="622"/>
                  </a:lnTo>
                  <a:lnTo>
                    <a:pt x="2372" y="610"/>
                  </a:lnTo>
                  <a:lnTo>
                    <a:pt x="2376" y="592"/>
                  </a:lnTo>
                  <a:lnTo>
                    <a:pt x="2378" y="569"/>
                  </a:lnTo>
                  <a:lnTo>
                    <a:pt x="2378" y="547"/>
                  </a:lnTo>
                  <a:lnTo>
                    <a:pt x="2380" y="528"/>
                  </a:lnTo>
                  <a:lnTo>
                    <a:pt x="2390" y="506"/>
                  </a:lnTo>
                  <a:lnTo>
                    <a:pt x="2396" y="490"/>
                  </a:lnTo>
                  <a:lnTo>
                    <a:pt x="2396" y="474"/>
                  </a:lnTo>
                  <a:lnTo>
                    <a:pt x="2390" y="459"/>
                  </a:lnTo>
                  <a:lnTo>
                    <a:pt x="2382" y="445"/>
                  </a:lnTo>
                  <a:lnTo>
                    <a:pt x="2374" y="433"/>
                  </a:lnTo>
                  <a:lnTo>
                    <a:pt x="2358" y="407"/>
                  </a:lnTo>
                  <a:lnTo>
                    <a:pt x="2342" y="378"/>
                  </a:lnTo>
                  <a:lnTo>
                    <a:pt x="2335" y="344"/>
                  </a:lnTo>
                  <a:lnTo>
                    <a:pt x="2329" y="321"/>
                  </a:lnTo>
                  <a:lnTo>
                    <a:pt x="2319" y="303"/>
                  </a:lnTo>
                  <a:lnTo>
                    <a:pt x="2307" y="287"/>
                  </a:lnTo>
                  <a:lnTo>
                    <a:pt x="2295" y="276"/>
                  </a:lnTo>
                  <a:lnTo>
                    <a:pt x="2285" y="270"/>
                  </a:lnTo>
                  <a:lnTo>
                    <a:pt x="2276" y="266"/>
                  </a:lnTo>
                  <a:lnTo>
                    <a:pt x="2264" y="266"/>
                  </a:lnTo>
                  <a:lnTo>
                    <a:pt x="2256" y="262"/>
                  </a:lnTo>
                  <a:lnTo>
                    <a:pt x="2248" y="254"/>
                  </a:lnTo>
                  <a:lnTo>
                    <a:pt x="2238" y="248"/>
                  </a:lnTo>
                  <a:lnTo>
                    <a:pt x="2224" y="246"/>
                  </a:lnTo>
                  <a:lnTo>
                    <a:pt x="2209" y="248"/>
                  </a:lnTo>
                  <a:lnTo>
                    <a:pt x="2191" y="248"/>
                  </a:lnTo>
                  <a:lnTo>
                    <a:pt x="2177" y="246"/>
                  </a:lnTo>
                  <a:lnTo>
                    <a:pt x="2169" y="238"/>
                  </a:lnTo>
                  <a:lnTo>
                    <a:pt x="2159" y="221"/>
                  </a:lnTo>
                  <a:lnTo>
                    <a:pt x="2150" y="197"/>
                  </a:lnTo>
                  <a:lnTo>
                    <a:pt x="2136" y="173"/>
                  </a:lnTo>
                  <a:lnTo>
                    <a:pt x="2120" y="156"/>
                  </a:lnTo>
                  <a:lnTo>
                    <a:pt x="2106" y="144"/>
                  </a:lnTo>
                  <a:lnTo>
                    <a:pt x="2092" y="136"/>
                  </a:lnTo>
                  <a:lnTo>
                    <a:pt x="2083" y="128"/>
                  </a:lnTo>
                  <a:lnTo>
                    <a:pt x="2077" y="118"/>
                  </a:lnTo>
                  <a:lnTo>
                    <a:pt x="2075" y="104"/>
                  </a:lnTo>
                  <a:lnTo>
                    <a:pt x="2071" y="87"/>
                  </a:lnTo>
                  <a:lnTo>
                    <a:pt x="2061" y="73"/>
                  </a:lnTo>
                  <a:lnTo>
                    <a:pt x="2053" y="63"/>
                  </a:lnTo>
                  <a:lnTo>
                    <a:pt x="2051" y="53"/>
                  </a:lnTo>
                  <a:lnTo>
                    <a:pt x="2057" y="41"/>
                  </a:lnTo>
                  <a:lnTo>
                    <a:pt x="2065" y="32"/>
                  </a:lnTo>
                  <a:lnTo>
                    <a:pt x="2071" y="20"/>
                  </a:lnTo>
                  <a:lnTo>
                    <a:pt x="2073" y="14"/>
                  </a:lnTo>
                  <a:lnTo>
                    <a:pt x="2063" y="8"/>
                  </a:lnTo>
                  <a:lnTo>
                    <a:pt x="2045" y="4"/>
                  </a:lnTo>
                  <a:lnTo>
                    <a:pt x="2020" y="2"/>
                  </a:lnTo>
                  <a:lnTo>
                    <a:pt x="1994" y="0"/>
                  </a:lnTo>
                  <a:lnTo>
                    <a:pt x="1970" y="0"/>
                  </a:lnTo>
                  <a:lnTo>
                    <a:pt x="1955" y="6"/>
                  </a:lnTo>
                  <a:lnTo>
                    <a:pt x="1945" y="14"/>
                  </a:lnTo>
                  <a:lnTo>
                    <a:pt x="1941" y="30"/>
                  </a:lnTo>
                  <a:lnTo>
                    <a:pt x="1937" y="45"/>
                  </a:lnTo>
                  <a:lnTo>
                    <a:pt x="1933" y="61"/>
                  </a:lnTo>
                  <a:lnTo>
                    <a:pt x="1927" y="75"/>
                  </a:lnTo>
                  <a:lnTo>
                    <a:pt x="1915" y="85"/>
                  </a:lnTo>
                  <a:lnTo>
                    <a:pt x="1898" y="87"/>
                  </a:lnTo>
                  <a:lnTo>
                    <a:pt x="1878" y="91"/>
                  </a:lnTo>
                  <a:lnTo>
                    <a:pt x="1858" y="93"/>
                  </a:lnTo>
                  <a:lnTo>
                    <a:pt x="1840" y="95"/>
                  </a:lnTo>
                  <a:lnTo>
                    <a:pt x="1823" y="102"/>
                  </a:lnTo>
                  <a:lnTo>
                    <a:pt x="1809" y="116"/>
                  </a:lnTo>
                  <a:lnTo>
                    <a:pt x="1797" y="140"/>
                  </a:lnTo>
                  <a:lnTo>
                    <a:pt x="1785" y="169"/>
                  </a:lnTo>
                  <a:lnTo>
                    <a:pt x="1777" y="203"/>
                  </a:lnTo>
                  <a:lnTo>
                    <a:pt x="1774" y="236"/>
                  </a:lnTo>
                  <a:lnTo>
                    <a:pt x="1770" y="262"/>
                  </a:lnTo>
                  <a:lnTo>
                    <a:pt x="1768" y="283"/>
                  </a:lnTo>
                  <a:lnTo>
                    <a:pt x="1762" y="303"/>
                  </a:lnTo>
                  <a:lnTo>
                    <a:pt x="1754" y="319"/>
                  </a:lnTo>
                  <a:lnTo>
                    <a:pt x="1740" y="329"/>
                  </a:lnTo>
                  <a:lnTo>
                    <a:pt x="1722" y="337"/>
                  </a:lnTo>
                  <a:lnTo>
                    <a:pt x="1703" y="341"/>
                  </a:lnTo>
                  <a:lnTo>
                    <a:pt x="1685" y="346"/>
                  </a:lnTo>
                  <a:lnTo>
                    <a:pt x="1669" y="350"/>
                  </a:lnTo>
                  <a:lnTo>
                    <a:pt x="1655" y="348"/>
                  </a:lnTo>
                  <a:lnTo>
                    <a:pt x="1644" y="341"/>
                  </a:lnTo>
                  <a:lnTo>
                    <a:pt x="1634" y="333"/>
                  </a:lnTo>
                  <a:lnTo>
                    <a:pt x="1618" y="331"/>
                  </a:lnTo>
                  <a:lnTo>
                    <a:pt x="1600" y="331"/>
                  </a:lnTo>
                  <a:lnTo>
                    <a:pt x="1581" y="329"/>
                  </a:lnTo>
                  <a:lnTo>
                    <a:pt x="1563" y="325"/>
                  </a:lnTo>
                  <a:lnTo>
                    <a:pt x="1549" y="315"/>
                  </a:lnTo>
                  <a:lnTo>
                    <a:pt x="1537" y="303"/>
                  </a:lnTo>
                  <a:lnTo>
                    <a:pt x="1524" y="289"/>
                  </a:lnTo>
                  <a:lnTo>
                    <a:pt x="1508" y="276"/>
                  </a:lnTo>
                  <a:lnTo>
                    <a:pt x="1494" y="266"/>
                  </a:lnTo>
                  <a:lnTo>
                    <a:pt x="1480" y="260"/>
                  </a:lnTo>
                  <a:lnTo>
                    <a:pt x="1468" y="260"/>
                  </a:lnTo>
                  <a:lnTo>
                    <a:pt x="1461" y="268"/>
                  </a:lnTo>
                  <a:lnTo>
                    <a:pt x="1449" y="287"/>
                  </a:lnTo>
                  <a:lnTo>
                    <a:pt x="1435" y="311"/>
                  </a:lnTo>
                  <a:lnTo>
                    <a:pt x="1417" y="341"/>
                  </a:lnTo>
                  <a:lnTo>
                    <a:pt x="1400" y="372"/>
                  </a:lnTo>
                  <a:lnTo>
                    <a:pt x="1382" y="407"/>
                  </a:lnTo>
                  <a:lnTo>
                    <a:pt x="1366" y="439"/>
                  </a:lnTo>
                  <a:lnTo>
                    <a:pt x="1348" y="467"/>
                  </a:lnTo>
                  <a:lnTo>
                    <a:pt x="1335" y="488"/>
                  </a:lnTo>
                  <a:lnTo>
                    <a:pt x="1327" y="506"/>
                  </a:lnTo>
                  <a:lnTo>
                    <a:pt x="1327" y="522"/>
                  </a:lnTo>
                  <a:lnTo>
                    <a:pt x="1335" y="533"/>
                  </a:lnTo>
                  <a:lnTo>
                    <a:pt x="1344" y="541"/>
                  </a:lnTo>
                  <a:lnTo>
                    <a:pt x="1358" y="549"/>
                  </a:lnTo>
                  <a:lnTo>
                    <a:pt x="1370" y="555"/>
                  </a:lnTo>
                  <a:lnTo>
                    <a:pt x="1376" y="563"/>
                  </a:lnTo>
                  <a:lnTo>
                    <a:pt x="1374" y="569"/>
                  </a:lnTo>
                  <a:lnTo>
                    <a:pt x="1362" y="575"/>
                  </a:lnTo>
                  <a:lnTo>
                    <a:pt x="1348" y="577"/>
                  </a:lnTo>
                  <a:lnTo>
                    <a:pt x="1331" y="577"/>
                  </a:lnTo>
                  <a:lnTo>
                    <a:pt x="1313" y="577"/>
                  </a:lnTo>
                  <a:lnTo>
                    <a:pt x="1297" y="577"/>
                  </a:lnTo>
                  <a:lnTo>
                    <a:pt x="1285" y="577"/>
                  </a:lnTo>
                  <a:lnTo>
                    <a:pt x="1274" y="571"/>
                  </a:lnTo>
                  <a:lnTo>
                    <a:pt x="1264" y="561"/>
                  </a:lnTo>
                  <a:lnTo>
                    <a:pt x="1252" y="551"/>
                  </a:lnTo>
                  <a:lnTo>
                    <a:pt x="1238" y="543"/>
                  </a:lnTo>
                  <a:lnTo>
                    <a:pt x="1222" y="541"/>
                  </a:lnTo>
                  <a:lnTo>
                    <a:pt x="1201" y="543"/>
                  </a:lnTo>
                  <a:lnTo>
                    <a:pt x="1177" y="547"/>
                  </a:lnTo>
                  <a:lnTo>
                    <a:pt x="1153" y="551"/>
                  </a:lnTo>
                  <a:lnTo>
                    <a:pt x="1126" y="553"/>
                  </a:lnTo>
                  <a:lnTo>
                    <a:pt x="1100" y="553"/>
                  </a:lnTo>
                  <a:lnTo>
                    <a:pt x="1079" y="551"/>
                  </a:lnTo>
                  <a:lnTo>
                    <a:pt x="1059" y="551"/>
                  </a:lnTo>
                  <a:lnTo>
                    <a:pt x="1039" y="553"/>
                  </a:lnTo>
                  <a:lnTo>
                    <a:pt x="1026" y="555"/>
                  </a:lnTo>
                  <a:lnTo>
                    <a:pt x="1014" y="561"/>
                  </a:lnTo>
                  <a:lnTo>
                    <a:pt x="1010" y="567"/>
                  </a:lnTo>
                  <a:lnTo>
                    <a:pt x="1014" y="577"/>
                  </a:lnTo>
                  <a:lnTo>
                    <a:pt x="1024" y="585"/>
                  </a:lnTo>
                  <a:lnTo>
                    <a:pt x="1035" y="589"/>
                  </a:lnTo>
                  <a:lnTo>
                    <a:pt x="1049" y="592"/>
                  </a:lnTo>
                  <a:lnTo>
                    <a:pt x="1061" y="594"/>
                  </a:lnTo>
                  <a:lnTo>
                    <a:pt x="1073" y="598"/>
                  </a:lnTo>
                  <a:lnTo>
                    <a:pt x="1081" y="604"/>
                  </a:lnTo>
                  <a:lnTo>
                    <a:pt x="1085" y="616"/>
                  </a:lnTo>
                  <a:lnTo>
                    <a:pt x="1081" y="632"/>
                  </a:lnTo>
                  <a:lnTo>
                    <a:pt x="1069" y="655"/>
                  </a:lnTo>
                  <a:lnTo>
                    <a:pt x="1057" y="677"/>
                  </a:lnTo>
                  <a:lnTo>
                    <a:pt x="1047" y="695"/>
                  </a:lnTo>
                  <a:lnTo>
                    <a:pt x="1041" y="715"/>
                  </a:lnTo>
                  <a:lnTo>
                    <a:pt x="1039" y="736"/>
                  </a:lnTo>
                  <a:lnTo>
                    <a:pt x="1045" y="762"/>
                  </a:lnTo>
                  <a:lnTo>
                    <a:pt x="1057" y="799"/>
                  </a:lnTo>
                  <a:lnTo>
                    <a:pt x="1061" y="833"/>
                  </a:lnTo>
                  <a:lnTo>
                    <a:pt x="1059" y="860"/>
                  </a:lnTo>
                  <a:lnTo>
                    <a:pt x="1051" y="882"/>
                  </a:lnTo>
                  <a:lnTo>
                    <a:pt x="1039" y="894"/>
                  </a:lnTo>
                  <a:lnTo>
                    <a:pt x="1024" y="905"/>
                  </a:lnTo>
                  <a:lnTo>
                    <a:pt x="1004" y="915"/>
                  </a:lnTo>
                  <a:lnTo>
                    <a:pt x="986" y="927"/>
                  </a:lnTo>
                  <a:lnTo>
                    <a:pt x="972" y="939"/>
                  </a:lnTo>
                  <a:lnTo>
                    <a:pt x="966" y="953"/>
                  </a:lnTo>
                  <a:lnTo>
                    <a:pt x="966" y="968"/>
                  </a:lnTo>
                  <a:lnTo>
                    <a:pt x="966" y="988"/>
                  </a:lnTo>
                  <a:lnTo>
                    <a:pt x="966" y="1010"/>
                  </a:lnTo>
                  <a:lnTo>
                    <a:pt x="965" y="1031"/>
                  </a:lnTo>
                  <a:lnTo>
                    <a:pt x="961" y="1049"/>
                  </a:lnTo>
                  <a:lnTo>
                    <a:pt x="953" y="1063"/>
                  </a:lnTo>
                  <a:lnTo>
                    <a:pt x="941" y="1069"/>
                  </a:lnTo>
                  <a:lnTo>
                    <a:pt x="921" y="1071"/>
                  </a:lnTo>
                  <a:lnTo>
                    <a:pt x="892" y="1075"/>
                  </a:lnTo>
                  <a:lnTo>
                    <a:pt x="858" y="1079"/>
                  </a:lnTo>
                  <a:lnTo>
                    <a:pt x="821" y="1085"/>
                  </a:lnTo>
                  <a:lnTo>
                    <a:pt x="783" y="1092"/>
                  </a:lnTo>
                  <a:lnTo>
                    <a:pt x="752" y="1100"/>
                  </a:lnTo>
                  <a:lnTo>
                    <a:pt x="728" y="1110"/>
                  </a:lnTo>
                  <a:lnTo>
                    <a:pt x="705" y="1124"/>
                  </a:lnTo>
                  <a:lnTo>
                    <a:pt x="685" y="1138"/>
                  </a:lnTo>
                  <a:lnTo>
                    <a:pt x="671" y="1151"/>
                  </a:lnTo>
                  <a:lnTo>
                    <a:pt x="655" y="1159"/>
                  </a:lnTo>
                  <a:lnTo>
                    <a:pt x="642" y="1163"/>
                  </a:lnTo>
                  <a:lnTo>
                    <a:pt x="628" y="1159"/>
                  </a:lnTo>
                  <a:lnTo>
                    <a:pt x="606" y="1153"/>
                  </a:lnTo>
                  <a:lnTo>
                    <a:pt x="585" y="1146"/>
                  </a:lnTo>
                  <a:lnTo>
                    <a:pt x="559" y="1138"/>
                  </a:lnTo>
                  <a:lnTo>
                    <a:pt x="535" y="1132"/>
                  </a:lnTo>
                  <a:lnTo>
                    <a:pt x="516" y="1130"/>
                  </a:lnTo>
                  <a:lnTo>
                    <a:pt x="500" y="1132"/>
                  </a:lnTo>
                  <a:lnTo>
                    <a:pt x="486" y="1142"/>
                  </a:lnTo>
                  <a:lnTo>
                    <a:pt x="470" y="1157"/>
                  </a:lnTo>
                  <a:lnTo>
                    <a:pt x="457" y="1177"/>
                  </a:lnTo>
                  <a:lnTo>
                    <a:pt x="443" y="1197"/>
                  </a:lnTo>
                  <a:lnTo>
                    <a:pt x="427" y="1212"/>
                  </a:lnTo>
                  <a:lnTo>
                    <a:pt x="413" y="1220"/>
                  </a:lnTo>
                  <a:lnTo>
                    <a:pt x="390" y="1220"/>
                  </a:lnTo>
                  <a:lnTo>
                    <a:pt x="362" y="1216"/>
                  </a:lnTo>
                  <a:lnTo>
                    <a:pt x="339" y="1212"/>
                  </a:lnTo>
                  <a:lnTo>
                    <a:pt x="319" y="1210"/>
                  </a:lnTo>
                  <a:lnTo>
                    <a:pt x="313" y="1207"/>
                  </a:lnTo>
                  <a:lnTo>
                    <a:pt x="309" y="1199"/>
                  </a:lnTo>
                  <a:lnTo>
                    <a:pt x="309" y="1189"/>
                  </a:lnTo>
                  <a:lnTo>
                    <a:pt x="313" y="1177"/>
                  </a:lnTo>
                  <a:lnTo>
                    <a:pt x="315" y="1167"/>
                  </a:lnTo>
                  <a:lnTo>
                    <a:pt x="317" y="1159"/>
                  </a:lnTo>
                  <a:lnTo>
                    <a:pt x="319" y="1157"/>
                  </a:lnTo>
                  <a:lnTo>
                    <a:pt x="315" y="1157"/>
                  </a:lnTo>
                  <a:lnTo>
                    <a:pt x="303" y="1159"/>
                  </a:lnTo>
                  <a:lnTo>
                    <a:pt x="287" y="1161"/>
                  </a:lnTo>
                  <a:lnTo>
                    <a:pt x="268" y="1163"/>
                  </a:lnTo>
                  <a:lnTo>
                    <a:pt x="250" y="1165"/>
                  </a:lnTo>
                  <a:lnTo>
                    <a:pt x="234" y="1165"/>
                  </a:lnTo>
                  <a:lnTo>
                    <a:pt x="220" y="1165"/>
                  </a:lnTo>
                  <a:lnTo>
                    <a:pt x="211" y="1171"/>
                  </a:lnTo>
                  <a:lnTo>
                    <a:pt x="201" y="1177"/>
                  </a:lnTo>
                  <a:lnTo>
                    <a:pt x="189" y="1185"/>
                  </a:lnTo>
                  <a:lnTo>
                    <a:pt x="171" y="1191"/>
                  </a:lnTo>
                  <a:lnTo>
                    <a:pt x="154" y="1193"/>
                  </a:lnTo>
                  <a:lnTo>
                    <a:pt x="136" y="1193"/>
                  </a:lnTo>
                  <a:lnTo>
                    <a:pt x="116" y="1191"/>
                  </a:lnTo>
                  <a:lnTo>
                    <a:pt x="100" y="1191"/>
                  </a:lnTo>
                  <a:lnTo>
                    <a:pt x="87" y="1197"/>
                  </a:lnTo>
                  <a:lnTo>
                    <a:pt x="77" y="1210"/>
                  </a:lnTo>
                  <a:lnTo>
                    <a:pt x="69" y="1228"/>
                  </a:lnTo>
                  <a:lnTo>
                    <a:pt x="59" y="1246"/>
                  </a:lnTo>
                  <a:lnTo>
                    <a:pt x="49" y="1262"/>
                  </a:lnTo>
                  <a:lnTo>
                    <a:pt x="39" y="1275"/>
                  </a:lnTo>
                  <a:lnTo>
                    <a:pt x="33" y="1285"/>
                  </a:lnTo>
                  <a:lnTo>
                    <a:pt x="29" y="1289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69"/>
            <p:cNvSpPr>
              <a:spLocks/>
            </p:cNvSpPr>
            <p:nvPr/>
          </p:nvSpPr>
          <p:spPr bwMode="gray">
            <a:xfrm>
              <a:off x="900" y="2373"/>
              <a:ext cx="1448" cy="781"/>
            </a:xfrm>
            <a:custGeom>
              <a:avLst/>
              <a:gdLst>
                <a:gd name="T0" fmla="*/ 682 w 2896"/>
                <a:gd name="T1" fmla="*/ 376 h 1563"/>
                <a:gd name="T2" fmla="*/ 665 w 2896"/>
                <a:gd name="T3" fmla="*/ 372 h 1563"/>
                <a:gd name="T4" fmla="*/ 658 w 2896"/>
                <a:gd name="T5" fmla="*/ 380 h 1563"/>
                <a:gd name="T6" fmla="*/ 653 w 2896"/>
                <a:gd name="T7" fmla="*/ 378 h 1563"/>
                <a:gd name="T8" fmla="*/ 623 w 2896"/>
                <a:gd name="T9" fmla="*/ 368 h 1563"/>
                <a:gd name="T10" fmla="*/ 626 w 2896"/>
                <a:gd name="T11" fmla="*/ 363 h 1563"/>
                <a:gd name="T12" fmla="*/ 630 w 2896"/>
                <a:gd name="T13" fmla="*/ 349 h 1563"/>
                <a:gd name="T14" fmla="*/ 616 w 2896"/>
                <a:gd name="T15" fmla="*/ 326 h 1563"/>
                <a:gd name="T16" fmla="*/ 604 w 2896"/>
                <a:gd name="T17" fmla="*/ 331 h 1563"/>
                <a:gd name="T18" fmla="*/ 589 w 2896"/>
                <a:gd name="T19" fmla="*/ 341 h 1563"/>
                <a:gd name="T20" fmla="*/ 568 w 2896"/>
                <a:gd name="T21" fmla="*/ 333 h 1563"/>
                <a:gd name="T22" fmla="*/ 557 w 2896"/>
                <a:gd name="T23" fmla="*/ 332 h 1563"/>
                <a:gd name="T24" fmla="*/ 536 w 2896"/>
                <a:gd name="T25" fmla="*/ 348 h 1563"/>
                <a:gd name="T26" fmla="*/ 511 w 2896"/>
                <a:gd name="T27" fmla="*/ 355 h 1563"/>
                <a:gd name="T28" fmla="*/ 491 w 2896"/>
                <a:gd name="T29" fmla="*/ 376 h 1563"/>
                <a:gd name="T30" fmla="*/ 459 w 2896"/>
                <a:gd name="T31" fmla="*/ 388 h 1563"/>
                <a:gd name="T32" fmla="*/ 442 w 2896"/>
                <a:gd name="T33" fmla="*/ 382 h 1563"/>
                <a:gd name="T34" fmla="*/ 431 w 2896"/>
                <a:gd name="T35" fmla="*/ 370 h 1563"/>
                <a:gd name="T36" fmla="*/ 400 w 2896"/>
                <a:gd name="T37" fmla="*/ 364 h 1563"/>
                <a:gd name="T38" fmla="*/ 389 w 2896"/>
                <a:gd name="T39" fmla="*/ 353 h 1563"/>
                <a:gd name="T40" fmla="*/ 364 w 2896"/>
                <a:gd name="T41" fmla="*/ 368 h 1563"/>
                <a:gd name="T42" fmla="*/ 348 w 2896"/>
                <a:gd name="T43" fmla="*/ 384 h 1563"/>
                <a:gd name="T44" fmla="*/ 335 w 2896"/>
                <a:gd name="T45" fmla="*/ 390 h 1563"/>
                <a:gd name="T46" fmla="*/ 339 w 2896"/>
                <a:gd name="T47" fmla="*/ 373 h 1563"/>
                <a:gd name="T48" fmla="*/ 331 w 2896"/>
                <a:gd name="T49" fmla="*/ 359 h 1563"/>
                <a:gd name="T50" fmla="*/ 302 w 2896"/>
                <a:gd name="T51" fmla="*/ 366 h 1563"/>
                <a:gd name="T52" fmla="*/ 264 w 2896"/>
                <a:gd name="T53" fmla="*/ 352 h 1563"/>
                <a:gd name="T54" fmla="*/ 246 w 2896"/>
                <a:gd name="T55" fmla="*/ 351 h 1563"/>
                <a:gd name="T56" fmla="*/ 221 w 2896"/>
                <a:gd name="T57" fmla="*/ 336 h 1563"/>
                <a:gd name="T58" fmla="*/ 200 w 2896"/>
                <a:gd name="T59" fmla="*/ 320 h 1563"/>
                <a:gd name="T60" fmla="*/ 178 w 2896"/>
                <a:gd name="T61" fmla="*/ 301 h 1563"/>
                <a:gd name="T62" fmla="*/ 171 w 2896"/>
                <a:gd name="T63" fmla="*/ 281 h 1563"/>
                <a:gd name="T64" fmla="*/ 158 w 2896"/>
                <a:gd name="T65" fmla="*/ 288 h 1563"/>
                <a:gd name="T66" fmla="*/ 142 w 2896"/>
                <a:gd name="T67" fmla="*/ 265 h 1563"/>
                <a:gd name="T68" fmla="*/ 109 w 2896"/>
                <a:gd name="T69" fmla="*/ 235 h 1563"/>
                <a:gd name="T70" fmla="*/ 89 w 2896"/>
                <a:gd name="T71" fmla="*/ 223 h 1563"/>
                <a:gd name="T72" fmla="*/ 74 w 2896"/>
                <a:gd name="T73" fmla="*/ 228 h 1563"/>
                <a:gd name="T74" fmla="*/ 46 w 2896"/>
                <a:gd name="T75" fmla="*/ 195 h 1563"/>
                <a:gd name="T76" fmla="*/ 19 w 2896"/>
                <a:gd name="T77" fmla="*/ 169 h 1563"/>
                <a:gd name="T78" fmla="*/ 10 w 2896"/>
                <a:gd name="T79" fmla="*/ 162 h 1563"/>
                <a:gd name="T80" fmla="*/ 0 w 2896"/>
                <a:gd name="T81" fmla="*/ 157 h 1563"/>
                <a:gd name="T82" fmla="*/ 3 w 2896"/>
                <a:gd name="T83" fmla="*/ 135 h 1563"/>
                <a:gd name="T84" fmla="*/ 1 w 2896"/>
                <a:gd name="T85" fmla="*/ 112 h 1563"/>
                <a:gd name="T86" fmla="*/ 11 w 2896"/>
                <a:gd name="T87" fmla="*/ 109 h 1563"/>
                <a:gd name="T88" fmla="*/ 22 w 2896"/>
                <a:gd name="T89" fmla="*/ 118 h 1563"/>
                <a:gd name="T90" fmla="*/ 38 w 2896"/>
                <a:gd name="T91" fmla="*/ 112 h 1563"/>
                <a:gd name="T92" fmla="*/ 43 w 2896"/>
                <a:gd name="T93" fmla="*/ 90 h 1563"/>
                <a:gd name="T94" fmla="*/ 25 w 2896"/>
                <a:gd name="T95" fmla="*/ 76 h 1563"/>
                <a:gd name="T96" fmla="*/ 29 w 2896"/>
                <a:gd name="T97" fmla="*/ 51 h 1563"/>
                <a:gd name="T98" fmla="*/ 39 w 2896"/>
                <a:gd name="T99" fmla="*/ 36 h 1563"/>
                <a:gd name="T100" fmla="*/ 71 w 2896"/>
                <a:gd name="T101" fmla="*/ 26 h 1563"/>
                <a:gd name="T102" fmla="*/ 148 w 2896"/>
                <a:gd name="T103" fmla="*/ 20 h 1563"/>
                <a:gd name="T104" fmla="*/ 258 w 2896"/>
                <a:gd name="T105" fmla="*/ 20 h 1563"/>
                <a:gd name="T106" fmla="*/ 365 w 2896"/>
                <a:gd name="T107" fmla="*/ 3 h 1563"/>
                <a:gd name="T108" fmla="*/ 417 w 2896"/>
                <a:gd name="T109" fmla="*/ 39 h 1563"/>
                <a:gd name="T110" fmla="*/ 399 w 2896"/>
                <a:gd name="T111" fmla="*/ 107 h 1563"/>
                <a:gd name="T112" fmla="*/ 467 w 2896"/>
                <a:gd name="T113" fmla="*/ 166 h 1563"/>
                <a:gd name="T114" fmla="*/ 552 w 2896"/>
                <a:gd name="T115" fmla="*/ 189 h 1563"/>
                <a:gd name="T116" fmla="*/ 640 w 2896"/>
                <a:gd name="T117" fmla="*/ 234 h 1563"/>
                <a:gd name="T118" fmla="*/ 685 w 2896"/>
                <a:gd name="T119" fmla="*/ 200 h 1563"/>
                <a:gd name="T120" fmla="*/ 711 w 2896"/>
                <a:gd name="T121" fmla="*/ 258 h 1563"/>
                <a:gd name="T122" fmla="*/ 713 w 2896"/>
                <a:gd name="T123" fmla="*/ 353 h 1563"/>
                <a:gd name="T124" fmla="*/ 689 w 2896"/>
                <a:gd name="T125" fmla="*/ 384 h 156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896"/>
                <a:gd name="T190" fmla="*/ 0 h 1563"/>
                <a:gd name="T191" fmla="*/ 2896 w 2896"/>
                <a:gd name="T192" fmla="*/ 1563 h 156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896" h="1563">
                  <a:moveTo>
                    <a:pt x="2754" y="1539"/>
                  </a:moveTo>
                  <a:lnTo>
                    <a:pt x="2752" y="1535"/>
                  </a:lnTo>
                  <a:lnTo>
                    <a:pt x="2746" y="1528"/>
                  </a:lnTo>
                  <a:lnTo>
                    <a:pt x="2738" y="1516"/>
                  </a:lnTo>
                  <a:lnTo>
                    <a:pt x="2728" y="1504"/>
                  </a:lnTo>
                  <a:lnTo>
                    <a:pt x="2715" y="1496"/>
                  </a:lnTo>
                  <a:lnTo>
                    <a:pt x="2699" y="1490"/>
                  </a:lnTo>
                  <a:lnTo>
                    <a:pt x="2685" y="1486"/>
                  </a:lnTo>
                  <a:lnTo>
                    <a:pt x="2671" y="1486"/>
                  </a:lnTo>
                  <a:lnTo>
                    <a:pt x="2658" y="1490"/>
                  </a:lnTo>
                  <a:lnTo>
                    <a:pt x="2650" y="1500"/>
                  </a:lnTo>
                  <a:lnTo>
                    <a:pt x="2644" y="1510"/>
                  </a:lnTo>
                  <a:lnTo>
                    <a:pt x="2640" y="1516"/>
                  </a:lnTo>
                  <a:lnTo>
                    <a:pt x="2636" y="1520"/>
                  </a:lnTo>
                  <a:lnTo>
                    <a:pt x="2632" y="1522"/>
                  </a:lnTo>
                  <a:lnTo>
                    <a:pt x="2630" y="1524"/>
                  </a:lnTo>
                  <a:lnTo>
                    <a:pt x="2628" y="1524"/>
                  </a:lnTo>
                  <a:lnTo>
                    <a:pt x="2624" y="1522"/>
                  </a:lnTo>
                  <a:lnTo>
                    <a:pt x="2612" y="1514"/>
                  </a:lnTo>
                  <a:lnTo>
                    <a:pt x="2591" y="1504"/>
                  </a:lnTo>
                  <a:lnTo>
                    <a:pt x="2559" y="1492"/>
                  </a:lnTo>
                  <a:lnTo>
                    <a:pt x="2534" y="1486"/>
                  </a:lnTo>
                  <a:lnTo>
                    <a:pt x="2510" y="1480"/>
                  </a:lnTo>
                  <a:lnTo>
                    <a:pt x="2492" y="1474"/>
                  </a:lnTo>
                  <a:lnTo>
                    <a:pt x="2480" y="1472"/>
                  </a:lnTo>
                  <a:lnTo>
                    <a:pt x="2477" y="1472"/>
                  </a:lnTo>
                  <a:lnTo>
                    <a:pt x="2480" y="1468"/>
                  </a:lnTo>
                  <a:lnTo>
                    <a:pt x="2488" y="1463"/>
                  </a:lnTo>
                  <a:lnTo>
                    <a:pt x="2502" y="1453"/>
                  </a:lnTo>
                  <a:lnTo>
                    <a:pt x="2514" y="1443"/>
                  </a:lnTo>
                  <a:lnTo>
                    <a:pt x="2524" y="1431"/>
                  </a:lnTo>
                  <a:lnTo>
                    <a:pt x="2528" y="1421"/>
                  </a:lnTo>
                  <a:lnTo>
                    <a:pt x="2526" y="1411"/>
                  </a:lnTo>
                  <a:lnTo>
                    <a:pt x="2518" y="1396"/>
                  </a:lnTo>
                  <a:lnTo>
                    <a:pt x="2506" y="1376"/>
                  </a:lnTo>
                  <a:lnTo>
                    <a:pt x="2494" y="1356"/>
                  </a:lnTo>
                  <a:lnTo>
                    <a:pt x="2482" y="1337"/>
                  </a:lnTo>
                  <a:lnTo>
                    <a:pt x="2471" y="1319"/>
                  </a:lnTo>
                  <a:lnTo>
                    <a:pt x="2463" y="1307"/>
                  </a:lnTo>
                  <a:lnTo>
                    <a:pt x="2461" y="1303"/>
                  </a:lnTo>
                  <a:lnTo>
                    <a:pt x="2457" y="1305"/>
                  </a:lnTo>
                  <a:lnTo>
                    <a:pt x="2445" y="1309"/>
                  </a:lnTo>
                  <a:lnTo>
                    <a:pt x="2429" y="1317"/>
                  </a:lnTo>
                  <a:lnTo>
                    <a:pt x="2414" y="1325"/>
                  </a:lnTo>
                  <a:lnTo>
                    <a:pt x="2398" y="1333"/>
                  </a:lnTo>
                  <a:lnTo>
                    <a:pt x="2384" y="1341"/>
                  </a:lnTo>
                  <a:lnTo>
                    <a:pt x="2376" y="1348"/>
                  </a:lnTo>
                  <a:lnTo>
                    <a:pt x="2366" y="1358"/>
                  </a:lnTo>
                  <a:lnTo>
                    <a:pt x="2354" y="1366"/>
                  </a:lnTo>
                  <a:lnTo>
                    <a:pt x="2339" y="1366"/>
                  </a:lnTo>
                  <a:lnTo>
                    <a:pt x="2321" y="1362"/>
                  </a:lnTo>
                  <a:lnTo>
                    <a:pt x="2305" y="1354"/>
                  </a:lnTo>
                  <a:lnTo>
                    <a:pt x="2290" y="1344"/>
                  </a:lnTo>
                  <a:lnTo>
                    <a:pt x="2272" y="1335"/>
                  </a:lnTo>
                  <a:lnTo>
                    <a:pt x="2256" y="1327"/>
                  </a:lnTo>
                  <a:lnTo>
                    <a:pt x="2246" y="1321"/>
                  </a:lnTo>
                  <a:lnTo>
                    <a:pt x="2242" y="1319"/>
                  </a:lnTo>
                  <a:lnTo>
                    <a:pt x="2238" y="1323"/>
                  </a:lnTo>
                  <a:lnTo>
                    <a:pt x="2228" y="1331"/>
                  </a:lnTo>
                  <a:lnTo>
                    <a:pt x="2215" y="1342"/>
                  </a:lnTo>
                  <a:lnTo>
                    <a:pt x="2197" y="1354"/>
                  </a:lnTo>
                  <a:lnTo>
                    <a:pt x="2177" y="1370"/>
                  </a:lnTo>
                  <a:lnTo>
                    <a:pt x="2160" y="1382"/>
                  </a:lnTo>
                  <a:lnTo>
                    <a:pt x="2142" y="1394"/>
                  </a:lnTo>
                  <a:lnTo>
                    <a:pt x="2126" y="1402"/>
                  </a:lnTo>
                  <a:lnTo>
                    <a:pt x="2108" y="1405"/>
                  </a:lnTo>
                  <a:lnTo>
                    <a:pt x="2087" y="1411"/>
                  </a:lnTo>
                  <a:lnTo>
                    <a:pt x="2063" y="1415"/>
                  </a:lnTo>
                  <a:lnTo>
                    <a:pt x="2043" y="1423"/>
                  </a:lnTo>
                  <a:lnTo>
                    <a:pt x="2028" y="1431"/>
                  </a:lnTo>
                  <a:lnTo>
                    <a:pt x="2016" y="1445"/>
                  </a:lnTo>
                  <a:lnTo>
                    <a:pt x="2004" y="1465"/>
                  </a:lnTo>
                  <a:lnTo>
                    <a:pt x="1986" y="1486"/>
                  </a:lnTo>
                  <a:lnTo>
                    <a:pt x="1963" y="1506"/>
                  </a:lnTo>
                  <a:lnTo>
                    <a:pt x="1937" y="1522"/>
                  </a:lnTo>
                  <a:lnTo>
                    <a:pt x="1910" y="1531"/>
                  </a:lnTo>
                  <a:lnTo>
                    <a:pt x="1884" y="1539"/>
                  </a:lnTo>
                  <a:lnTo>
                    <a:pt x="1860" y="1547"/>
                  </a:lnTo>
                  <a:lnTo>
                    <a:pt x="1837" y="1555"/>
                  </a:lnTo>
                  <a:lnTo>
                    <a:pt x="1815" y="1561"/>
                  </a:lnTo>
                  <a:lnTo>
                    <a:pt x="1795" y="1561"/>
                  </a:lnTo>
                  <a:lnTo>
                    <a:pt x="1784" y="1553"/>
                  </a:lnTo>
                  <a:lnTo>
                    <a:pt x="1776" y="1541"/>
                  </a:lnTo>
                  <a:lnTo>
                    <a:pt x="1770" y="1528"/>
                  </a:lnTo>
                  <a:lnTo>
                    <a:pt x="1768" y="1514"/>
                  </a:lnTo>
                  <a:lnTo>
                    <a:pt x="1764" y="1502"/>
                  </a:lnTo>
                  <a:lnTo>
                    <a:pt x="1756" y="1492"/>
                  </a:lnTo>
                  <a:lnTo>
                    <a:pt x="1744" y="1484"/>
                  </a:lnTo>
                  <a:lnTo>
                    <a:pt x="1723" y="1480"/>
                  </a:lnTo>
                  <a:lnTo>
                    <a:pt x="1697" y="1478"/>
                  </a:lnTo>
                  <a:lnTo>
                    <a:pt x="1669" y="1476"/>
                  </a:lnTo>
                  <a:lnTo>
                    <a:pt x="1642" y="1472"/>
                  </a:lnTo>
                  <a:lnTo>
                    <a:pt x="1614" y="1466"/>
                  </a:lnTo>
                  <a:lnTo>
                    <a:pt x="1601" y="1459"/>
                  </a:lnTo>
                  <a:lnTo>
                    <a:pt x="1591" y="1449"/>
                  </a:lnTo>
                  <a:lnTo>
                    <a:pt x="1583" y="1439"/>
                  </a:lnTo>
                  <a:lnTo>
                    <a:pt x="1575" y="1429"/>
                  </a:lnTo>
                  <a:lnTo>
                    <a:pt x="1567" y="1419"/>
                  </a:lnTo>
                  <a:lnTo>
                    <a:pt x="1557" y="1415"/>
                  </a:lnTo>
                  <a:lnTo>
                    <a:pt x="1545" y="1415"/>
                  </a:lnTo>
                  <a:lnTo>
                    <a:pt x="1528" y="1421"/>
                  </a:lnTo>
                  <a:lnTo>
                    <a:pt x="1502" y="1437"/>
                  </a:lnTo>
                  <a:lnTo>
                    <a:pt x="1479" y="1455"/>
                  </a:lnTo>
                  <a:lnTo>
                    <a:pt x="1455" y="1472"/>
                  </a:lnTo>
                  <a:lnTo>
                    <a:pt x="1435" y="1492"/>
                  </a:lnTo>
                  <a:lnTo>
                    <a:pt x="1421" y="1508"/>
                  </a:lnTo>
                  <a:lnTo>
                    <a:pt x="1410" y="1520"/>
                  </a:lnTo>
                  <a:lnTo>
                    <a:pt x="1402" y="1528"/>
                  </a:lnTo>
                  <a:lnTo>
                    <a:pt x="1390" y="1537"/>
                  </a:lnTo>
                  <a:lnTo>
                    <a:pt x="1378" y="1547"/>
                  </a:lnTo>
                  <a:lnTo>
                    <a:pt x="1364" y="1555"/>
                  </a:lnTo>
                  <a:lnTo>
                    <a:pt x="1353" y="1561"/>
                  </a:lnTo>
                  <a:lnTo>
                    <a:pt x="1345" y="1563"/>
                  </a:lnTo>
                  <a:lnTo>
                    <a:pt x="1339" y="1561"/>
                  </a:lnTo>
                  <a:lnTo>
                    <a:pt x="1339" y="1553"/>
                  </a:lnTo>
                  <a:lnTo>
                    <a:pt x="1343" y="1541"/>
                  </a:lnTo>
                  <a:lnTo>
                    <a:pt x="1347" y="1528"/>
                  </a:lnTo>
                  <a:lnTo>
                    <a:pt x="1353" y="1510"/>
                  </a:lnTo>
                  <a:lnTo>
                    <a:pt x="1356" y="1492"/>
                  </a:lnTo>
                  <a:lnTo>
                    <a:pt x="1358" y="1476"/>
                  </a:lnTo>
                  <a:lnTo>
                    <a:pt x="1358" y="1461"/>
                  </a:lnTo>
                  <a:lnTo>
                    <a:pt x="1353" y="1449"/>
                  </a:lnTo>
                  <a:lnTo>
                    <a:pt x="1343" y="1441"/>
                  </a:lnTo>
                  <a:lnTo>
                    <a:pt x="1321" y="1437"/>
                  </a:lnTo>
                  <a:lnTo>
                    <a:pt x="1301" y="1441"/>
                  </a:lnTo>
                  <a:lnTo>
                    <a:pt x="1282" y="1449"/>
                  </a:lnTo>
                  <a:lnTo>
                    <a:pt x="1260" y="1457"/>
                  </a:lnTo>
                  <a:lnTo>
                    <a:pt x="1234" y="1463"/>
                  </a:lnTo>
                  <a:lnTo>
                    <a:pt x="1205" y="1465"/>
                  </a:lnTo>
                  <a:lnTo>
                    <a:pt x="1173" y="1459"/>
                  </a:lnTo>
                  <a:lnTo>
                    <a:pt x="1140" y="1449"/>
                  </a:lnTo>
                  <a:lnTo>
                    <a:pt x="1106" y="1435"/>
                  </a:lnTo>
                  <a:lnTo>
                    <a:pt x="1077" y="1421"/>
                  </a:lnTo>
                  <a:lnTo>
                    <a:pt x="1053" y="1409"/>
                  </a:lnTo>
                  <a:lnTo>
                    <a:pt x="1038" y="1402"/>
                  </a:lnTo>
                  <a:lnTo>
                    <a:pt x="1026" y="1398"/>
                  </a:lnTo>
                  <a:lnTo>
                    <a:pt x="1012" y="1400"/>
                  </a:lnTo>
                  <a:lnTo>
                    <a:pt x="998" y="1404"/>
                  </a:lnTo>
                  <a:lnTo>
                    <a:pt x="984" y="1405"/>
                  </a:lnTo>
                  <a:lnTo>
                    <a:pt x="969" y="1404"/>
                  </a:lnTo>
                  <a:lnTo>
                    <a:pt x="951" y="1396"/>
                  </a:lnTo>
                  <a:lnTo>
                    <a:pt x="931" y="1380"/>
                  </a:lnTo>
                  <a:lnTo>
                    <a:pt x="908" y="1364"/>
                  </a:lnTo>
                  <a:lnTo>
                    <a:pt x="884" y="1346"/>
                  </a:lnTo>
                  <a:lnTo>
                    <a:pt x="860" y="1331"/>
                  </a:lnTo>
                  <a:lnTo>
                    <a:pt x="843" y="1317"/>
                  </a:lnTo>
                  <a:lnTo>
                    <a:pt x="831" y="1307"/>
                  </a:lnTo>
                  <a:lnTo>
                    <a:pt x="817" y="1297"/>
                  </a:lnTo>
                  <a:lnTo>
                    <a:pt x="799" y="1283"/>
                  </a:lnTo>
                  <a:lnTo>
                    <a:pt x="778" y="1268"/>
                  </a:lnTo>
                  <a:lnTo>
                    <a:pt x="754" y="1250"/>
                  </a:lnTo>
                  <a:lnTo>
                    <a:pt x="734" y="1234"/>
                  </a:lnTo>
                  <a:lnTo>
                    <a:pt x="717" y="1219"/>
                  </a:lnTo>
                  <a:lnTo>
                    <a:pt x="709" y="1207"/>
                  </a:lnTo>
                  <a:lnTo>
                    <a:pt x="705" y="1189"/>
                  </a:lnTo>
                  <a:lnTo>
                    <a:pt x="701" y="1169"/>
                  </a:lnTo>
                  <a:lnTo>
                    <a:pt x="697" y="1150"/>
                  </a:lnTo>
                  <a:lnTo>
                    <a:pt x="691" y="1134"/>
                  </a:lnTo>
                  <a:lnTo>
                    <a:pt x="683" y="1126"/>
                  </a:lnTo>
                  <a:lnTo>
                    <a:pt x="675" y="1126"/>
                  </a:lnTo>
                  <a:lnTo>
                    <a:pt x="666" y="1132"/>
                  </a:lnTo>
                  <a:lnTo>
                    <a:pt x="656" y="1140"/>
                  </a:lnTo>
                  <a:lnTo>
                    <a:pt x="644" y="1148"/>
                  </a:lnTo>
                  <a:lnTo>
                    <a:pt x="632" y="1154"/>
                  </a:lnTo>
                  <a:lnTo>
                    <a:pt x="620" y="1156"/>
                  </a:lnTo>
                  <a:lnTo>
                    <a:pt x="612" y="1152"/>
                  </a:lnTo>
                  <a:lnTo>
                    <a:pt x="606" y="1142"/>
                  </a:lnTo>
                  <a:lnTo>
                    <a:pt x="591" y="1100"/>
                  </a:lnTo>
                  <a:lnTo>
                    <a:pt x="565" y="1063"/>
                  </a:lnTo>
                  <a:lnTo>
                    <a:pt x="532" y="1026"/>
                  </a:lnTo>
                  <a:lnTo>
                    <a:pt x="510" y="1006"/>
                  </a:lnTo>
                  <a:lnTo>
                    <a:pt x="484" y="984"/>
                  </a:lnTo>
                  <a:lnTo>
                    <a:pt x="461" y="963"/>
                  </a:lnTo>
                  <a:lnTo>
                    <a:pt x="437" y="943"/>
                  </a:lnTo>
                  <a:lnTo>
                    <a:pt x="419" y="923"/>
                  </a:lnTo>
                  <a:lnTo>
                    <a:pt x="406" y="908"/>
                  </a:lnTo>
                  <a:lnTo>
                    <a:pt x="390" y="894"/>
                  </a:lnTo>
                  <a:lnTo>
                    <a:pt x="374" y="890"/>
                  </a:lnTo>
                  <a:lnTo>
                    <a:pt x="356" y="892"/>
                  </a:lnTo>
                  <a:lnTo>
                    <a:pt x="343" y="900"/>
                  </a:lnTo>
                  <a:lnTo>
                    <a:pt x="331" y="910"/>
                  </a:lnTo>
                  <a:lnTo>
                    <a:pt x="321" y="919"/>
                  </a:lnTo>
                  <a:lnTo>
                    <a:pt x="309" y="921"/>
                  </a:lnTo>
                  <a:lnTo>
                    <a:pt x="295" y="913"/>
                  </a:lnTo>
                  <a:lnTo>
                    <a:pt x="280" y="898"/>
                  </a:lnTo>
                  <a:lnTo>
                    <a:pt x="266" y="870"/>
                  </a:lnTo>
                  <a:lnTo>
                    <a:pt x="246" y="839"/>
                  </a:lnTo>
                  <a:lnTo>
                    <a:pt x="217" y="809"/>
                  </a:lnTo>
                  <a:lnTo>
                    <a:pt x="183" y="782"/>
                  </a:lnTo>
                  <a:lnTo>
                    <a:pt x="152" y="756"/>
                  </a:lnTo>
                  <a:lnTo>
                    <a:pt x="124" y="734"/>
                  </a:lnTo>
                  <a:lnTo>
                    <a:pt x="105" y="717"/>
                  </a:lnTo>
                  <a:lnTo>
                    <a:pt x="87" y="697"/>
                  </a:lnTo>
                  <a:lnTo>
                    <a:pt x="73" y="677"/>
                  </a:lnTo>
                  <a:lnTo>
                    <a:pt x="61" y="662"/>
                  </a:lnTo>
                  <a:lnTo>
                    <a:pt x="53" y="652"/>
                  </a:lnTo>
                  <a:lnTo>
                    <a:pt x="51" y="648"/>
                  </a:lnTo>
                  <a:lnTo>
                    <a:pt x="47" y="648"/>
                  </a:lnTo>
                  <a:lnTo>
                    <a:pt x="40" y="650"/>
                  </a:lnTo>
                  <a:lnTo>
                    <a:pt x="30" y="650"/>
                  </a:lnTo>
                  <a:lnTo>
                    <a:pt x="20" y="648"/>
                  </a:lnTo>
                  <a:lnTo>
                    <a:pt x="8" y="646"/>
                  </a:lnTo>
                  <a:lnTo>
                    <a:pt x="2" y="638"/>
                  </a:lnTo>
                  <a:lnTo>
                    <a:pt x="0" y="628"/>
                  </a:lnTo>
                  <a:lnTo>
                    <a:pt x="4" y="614"/>
                  </a:lnTo>
                  <a:lnTo>
                    <a:pt x="10" y="593"/>
                  </a:lnTo>
                  <a:lnTo>
                    <a:pt x="14" y="575"/>
                  </a:lnTo>
                  <a:lnTo>
                    <a:pt x="14" y="559"/>
                  </a:lnTo>
                  <a:lnTo>
                    <a:pt x="12" y="541"/>
                  </a:lnTo>
                  <a:lnTo>
                    <a:pt x="10" y="524"/>
                  </a:lnTo>
                  <a:lnTo>
                    <a:pt x="12" y="504"/>
                  </a:lnTo>
                  <a:lnTo>
                    <a:pt x="12" y="482"/>
                  </a:lnTo>
                  <a:lnTo>
                    <a:pt x="8" y="463"/>
                  </a:lnTo>
                  <a:lnTo>
                    <a:pt x="6" y="449"/>
                  </a:lnTo>
                  <a:lnTo>
                    <a:pt x="4" y="439"/>
                  </a:lnTo>
                  <a:lnTo>
                    <a:pt x="10" y="431"/>
                  </a:lnTo>
                  <a:lnTo>
                    <a:pt x="22" y="427"/>
                  </a:lnTo>
                  <a:lnTo>
                    <a:pt x="34" y="429"/>
                  </a:lnTo>
                  <a:lnTo>
                    <a:pt x="44" y="437"/>
                  </a:lnTo>
                  <a:lnTo>
                    <a:pt x="51" y="449"/>
                  </a:lnTo>
                  <a:lnTo>
                    <a:pt x="57" y="461"/>
                  </a:lnTo>
                  <a:lnTo>
                    <a:pt x="65" y="471"/>
                  </a:lnTo>
                  <a:lnTo>
                    <a:pt x="75" y="475"/>
                  </a:lnTo>
                  <a:lnTo>
                    <a:pt x="87" y="473"/>
                  </a:lnTo>
                  <a:lnTo>
                    <a:pt x="105" y="465"/>
                  </a:lnTo>
                  <a:lnTo>
                    <a:pt x="118" y="463"/>
                  </a:lnTo>
                  <a:lnTo>
                    <a:pt x="132" y="463"/>
                  </a:lnTo>
                  <a:lnTo>
                    <a:pt x="144" y="459"/>
                  </a:lnTo>
                  <a:lnTo>
                    <a:pt x="152" y="451"/>
                  </a:lnTo>
                  <a:lnTo>
                    <a:pt x="158" y="435"/>
                  </a:lnTo>
                  <a:lnTo>
                    <a:pt x="164" y="412"/>
                  </a:lnTo>
                  <a:lnTo>
                    <a:pt x="169" y="394"/>
                  </a:lnTo>
                  <a:lnTo>
                    <a:pt x="171" y="376"/>
                  </a:lnTo>
                  <a:lnTo>
                    <a:pt x="169" y="360"/>
                  </a:lnTo>
                  <a:lnTo>
                    <a:pt x="156" y="347"/>
                  </a:lnTo>
                  <a:lnTo>
                    <a:pt x="140" y="335"/>
                  </a:lnTo>
                  <a:lnTo>
                    <a:pt x="122" y="325"/>
                  </a:lnTo>
                  <a:lnTo>
                    <a:pt x="108" y="315"/>
                  </a:lnTo>
                  <a:lnTo>
                    <a:pt x="99" y="305"/>
                  </a:lnTo>
                  <a:lnTo>
                    <a:pt x="97" y="293"/>
                  </a:lnTo>
                  <a:lnTo>
                    <a:pt x="101" y="278"/>
                  </a:lnTo>
                  <a:lnTo>
                    <a:pt x="108" y="254"/>
                  </a:lnTo>
                  <a:lnTo>
                    <a:pt x="114" y="229"/>
                  </a:lnTo>
                  <a:lnTo>
                    <a:pt x="118" y="205"/>
                  </a:lnTo>
                  <a:lnTo>
                    <a:pt x="124" y="183"/>
                  </a:lnTo>
                  <a:lnTo>
                    <a:pt x="132" y="168"/>
                  </a:lnTo>
                  <a:lnTo>
                    <a:pt x="140" y="158"/>
                  </a:lnTo>
                  <a:lnTo>
                    <a:pt x="148" y="150"/>
                  </a:lnTo>
                  <a:lnTo>
                    <a:pt x="154" y="146"/>
                  </a:lnTo>
                  <a:lnTo>
                    <a:pt x="158" y="142"/>
                  </a:lnTo>
                  <a:lnTo>
                    <a:pt x="160" y="140"/>
                  </a:lnTo>
                  <a:lnTo>
                    <a:pt x="162" y="138"/>
                  </a:lnTo>
                  <a:lnTo>
                    <a:pt x="256" y="152"/>
                  </a:lnTo>
                  <a:lnTo>
                    <a:pt x="284" y="105"/>
                  </a:lnTo>
                  <a:lnTo>
                    <a:pt x="355" y="42"/>
                  </a:lnTo>
                  <a:lnTo>
                    <a:pt x="384" y="24"/>
                  </a:lnTo>
                  <a:lnTo>
                    <a:pt x="492" y="61"/>
                  </a:lnTo>
                  <a:lnTo>
                    <a:pt x="530" y="87"/>
                  </a:lnTo>
                  <a:lnTo>
                    <a:pt x="589" y="81"/>
                  </a:lnTo>
                  <a:lnTo>
                    <a:pt x="626" y="36"/>
                  </a:lnTo>
                  <a:lnTo>
                    <a:pt x="792" y="67"/>
                  </a:lnTo>
                  <a:lnTo>
                    <a:pt x="841" y="106"/>
                  </a:lnTo>
                  <a:lnTo>
                    <a:pt x="896" y="118"/>
                  </a:lnTo>
                  <a:lnTo>
                    <a:pt x="1032" y="81"/>
                  </a:lnTo>
                  <a:lnTo>
                    <a:pt x="1071" y="105"/>
                  </a:lnTo>
                  <a:lnTo>
                    <a:pt x="1179" y="34"/>
                  </a:lnTo>
                  <a:lnTo>
                    <a:pt x="1297" y="32"/>
                  </a:lnTo>
                  <a:lnTo>
                    <a:pt x="1366" y="0"/>
                  </a:lnTo>
                  <a:lnTo>
                    <a:pt x="1461" y="12"/>
                  </a:lnTo>
                  <a:lnTo>
                    <a:pt x="1575" y="87"/>
                  </a:lnTo>
                  <a:lnTo>
                    <a:pt x="1666" y="75"/>
                  </a:lnTo>
                  <a:lnTo>
                    <a:pt x="1669" y="110"/>
                  </a:lnTo>
                  <a:lnTo>
                    <a:pt x="1628" y="138"/>
                  </a:lnTo>
                  <a:lnTo>
                    <a:pt x="1667" y="158"/>
                  </a:lnTo>
                  <a:lnTo>
                    <a:pt x="1666" y="205"/>
                  </a:lnTo>
                  <a:lnTo>
                    <a:pt x="1632" y="295"/>
                  </a:lnTo>
                  <a:lnTo>
                    <a:pt x="1634" y="347"/>
                  </a:lnTo>
                  <a:lnTo>
                    <a:pt x="1589" y="349"/>
                  </a:lnTo>
                  <a:lnTo>
                    <a:pt x="1595" y="431"/>
                  </a:lnTo>
                  <a:lnTo>
                    <a:pt x="1650" y="520"/>
                  </a:lnTo>
                  <a:lnTo>
                    <a:pt x="1701" y="632"/>
                  </a:lnTo>
                  <a:lnTo>
                    <a:pt x="1774" y="628"/>
                  </a:lnTo>
                  <a:lnTo>
                    <a:pt x="1845" y="663"/>
                  </a:lnTo>
                  <a:lnTo>
                    <a:pt x="1870" y="665"/>
                  </a:lnTo>
                  <a:lnTo>
                    <a:pt x="1902" y="683"/>
                  </a:lnTo>
                  <a:lnTo>
                    <a:pt x="1978" y="730"/>
                  </a:lnTo>
                  <a:lnTo>
                    <a:pt x="2041" y="726"/>
                  </a:lnTo>
                  <a:lnTo>
                    <a:pt x="2110" y="758"/>
                  </a:lnTo>
                  <a:lnTo>
                    <a:pt x="2207" y="756"/>
                  </a:lnTo>
                  <a:lnTo>
                    <a:pt x="2321" y="799"/>
                  </a:lnTo>
                  <a:lnTo>
                    <a:pt x="2402" y="860"/>
                  </a:lnTo>
                  <a:lnTo>
                    <a:pt x="2410" y="913"/>
                  </a:lnTo>
                  <a:lnTo>
                    <a:pt x="2486" y="923"/>
                  </a:lnTo>
                  <a:lnTo>
                    <a:pt x="2557" y="939"/>
                  </a:lnTo>
                  <a:lnTo>
                    <a:pt x="2628" y="843"/>
                  </a:lnTo>
                  <a:lnTo>
                    <a:pt x="2644" y="793"/>
                  </a:lnTo>
                  <a:lnTo>
                    <a:pt x="2634" y="758"/>
                  </a:lnTo>
                  <a:lnTo>
                    <a:pt x="2681" y="764"/>
                  </a:lnTo>
                  <a:lnTo>
                    <a:pt x="2740" y="803"/>
                  </a:lnTo>
                  <a:lnTo>
                    <a:pt x="2786" y="829"/>
                  </a:lnTo>
                  <a:lnTo>
                    <a:pt x="2817" y="925"/>
                  </a:lnTo>
                  <a:lnTo>
                    <a:pt x="2880" y="992"/>
                  </a:lnTo>
                  <a:lnTo>
                    <a:pt x="2874" y="1020"/>
                  </a:lnTo>
                  <a:lnTo>
                    <a:pt x="2841" y="1033"/>
                  </a:lnTo>
                  <a:lnTo>
                    <a:pt x="2880" y="1106"/>
                  </a:lnTo>
                  <a:lnTo>
                    <a:pt x="2894" y="1240"/>
                  </a:lnTo>
                  <a:lnTo>
                    <a:pt x="2896" y="1358"/>
                  </a:lnTo>
                  <a:lnTo>
                    <a:pt x="2858" y="1378"/>
                  </a:lnTo>
                  <a:lnTo>
                    <a:pt x="2849" y="1413"/>
                  </a:lnTo>
                  <a:lnTo>
                    <a:pt x="2829" y="1472"/>
                  </a:lnTo>
                  <a:lnTo>
                    <a:pt x="2835" y="1528"/>
                  </a:lnTo>
                  <a:lnTo>
                    <a:pt x="2799" y="1541"/>
                  </a:lnTo>
                  <a:lnTo>
                    <a:pt x="2774" y="1520"/>
                  </a:lnTo>
                  <a:lnTo>
                    <a:pt x="2754" y="1539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70"/>
            <p:cNvSpPr>
              <a:spLocks/>
            </p:cNvSpPr>
            <p:nvPr/>
          </p:nvSpPr>
          <p:spPr bwMode="gray">
            <a:xfrm>
              <a:off x="900" y="2373"/>
              <a:ext cx="1448" cy="781"/>
            </a:xfrm>
            <a:custGeom>
              <a:avLst/>
              <a:gdLst>
                <a:gd name="T0" fmla="*/ 682 w 2896"/>
                <a:gd name="T1" fmla="*/ 376 h 1563"/>
                <a:gd name="T2" fmla="*/ 665 w 2896"/>
                <a:gd name="T3" fmla="*/ 372 h 1563"/>
                <a:gd name="T4" fmla="*/ 658 w 2896"/>
                <a:gd name="T5" fmla="*/ 380 h 1563"/>
                <a:gd name="T6" fmla="*/ 653 w 2896"/>
                <a:gd name="T7" fmla="*/ 378 h 1563"/>
                <a:gd name="T8" fmla="*/ 623 w 2896"/>
                <a:gd name="T9" fmla="*/ 368 h 1563"/>
                <a:gd name="T10" fmla="*/ 626 w 2896"/>
                <a:gd name="T11" fmla="*/ 363 h 1563"/>
                <a:gd name="T12" fmla="*/ 630 w 2896"/>
                <a:gd name="T13" fmla="*/ 349 h 1563"/>
                <a:gd name="T14" fmla="*/ 616 w 2896"/>
                <a:gd name="T15" fmla="*/ 326 h 1563"/>
                <a:gd name="T16" fmla="*/ 604 w 2896"/>
                <a:gd name="T17" fmla="*/ 331 h 1563"/>
                <a:gd name="T18" fmla="*/ 589 w 2896"/>
                <a:gd name="T19" fmla="*/ 341 h 1563"/>
                <a:gd name="T20" fmla="*/ 568 w 2896"/>
                <a:gd name="T21" fmla="*/ 333 h 1563"/>
                <a:gd name="T22" fmla="*/ 557 w 2896"/>
                <a:gd name="T23" fmla="*/ 332 h 1563"/>
                <a:gd name="T24" fmla="*/ 536 w 2896"/>
                <a:gd name="T25" fmla="*/ 348 h 1563"/>
                <a:gd name="T26" fmla="*/ 511 w 2896"/>
                <a:gd name="T27" fmla="*/ 355 h 1563"/>
                <a:gd name="T28" fmla="*/ 491 w 2896"/>
                <a:gd name="T29" fmla="*/ 376 h 1563"/>
                <a:gd name="T30" fmla="*/ 459 w 2896"/>
                <a:gd name="T31" fmla="*/ 388 h 1563"/>
                <a:gd name="T32" fmla="*/ 442 w 2896"/>
                <a:gd name="T33" fmla="*/ 382 h 1563"/>
                <a:gd name="T34" fmla="*/ 431 w 2896"/>
                <a:gd name="T35" fmla="*/ 370 h 1563"/>
                <a:gd name="T36" fmla="*/ 400 w 2896"/>
                <a:gd name="T37" fmla="*/ 364 h 1563"/>
                <a:gd name="T38" fmla="*/ 389 w 2896"/>
                <a:gd name="T39" fmla="*/ 353 h 1563"/>
                <a:gd name="T40" fmla="*/ 364 w 2896"/>
                <a:gd name="T41" fmla="*/ 368 h 1563"/>
                <a:gd name="T42" fmla="*/ 348 w 2896"/>
                <a:gd name="T43" fmla="*/ 384 h 1563"/>
                <a:gd name="T44" fmla="*/ 335 w 2896"/>
                <a:gd name="T45" fmla="*/ 390 h 1563"/>
                <a:gd name="T46" fmla="*/ 339 w 2896"/>
                <a:gd name="T47" fmla="*/ 373 h 1563"/>
                <a:gd name="T48" fmla="*/ 331 w 2896"/>
                <a:gd name="T49" fmla="*/ 359 h 1563"/>
                <a:gd name="T50" fmla="*/ 302 w 2896"/>
                <a:gd name="T51" fmla="*/ 366 h 1563"/>
                <a:gd name="T52" fmla="*/ 264 w 2896"/>
                <a:gd name="T53" fmla="*/ 352 h 1563"/>
                <a:gd name="T54" fmla="*/ 246 w 2896"/>
                <a:gd name="T55" fmla="*/ 351 h 1563"/>
                <a:gd name="T56" fmla="*/ 221 w 2896"/>
                <a:gd name="T57" fmla="*/ 336 h 1563"/>
                <a:gd name="T58" fmla="*/ 200 w 2896"/>
                <a:gd name="T59" fmla="*/ 320 h 1563"/>
                <a:gd name="T60" fmla="*/ 178 w 2896"/>
                <a:gd name="T61" fmla="*/ 301 h 1563"/>
                <a:gd name="T62" fmla="*/ 171 w 2896"/>
                <a:gd name="T63" fmla="*/ 281 h 1563"/>
                <a:gd name="T64" fmla="*/ 158 w 2896"/>
                <a:gd name="T65" fmla="*/ 288 h 1563"/>
                <a:gd name="T66" fmla="*/ 142 w 2896"/>
                <a:gd name="T67" fmla="*/ 265 h 1563"/>
                <a:gd name="T68" fmla="*/ 109 w 2896"/>
                <a:gd name="T69" fmla="*/ 235 h 1563"/>
                <a:gd name="T70" fmla="*/ 89 w 2896"/>
                <a:gd name="T71" fmla="*/ 223 h 1563"/>
                <a:gd name="T72" fmla="*/ 74 w 2896"/>
                <a:gd name="T73" fmla="*/ 228 h 1563"/>
                <a:gd name="T74" fmla="*/ 46 w 2896"/>
                <a:gd name="T75" fmla="*/ 195 h 1563"/>
                <a:gd name="T76" fmla="*/ 19 w 2896"/>
                <a:gd name="T77" fmla="*/ 169 h 1563"/>
                <a:gd name="T78" fmla="*/ 10 w 2896"/>
                <a:gd name="T79" fmla="*/ 162 h 1563"/>
                <a:gd name="T80" fmla="*/ 0 w 2896"/>
                <a:gd name="T81" fmla="*/ 157 h 1563"/>
                <a:gd name="T82" fmla="*/ 3 w 2896"/>
                <a:gd name="T83" fmla="*/ 135 h 1563"/>
                <a:gd name="T84" fmla="*/ 1 w 2896"/>
                <a:gd name="T85" fmla="*/ 112 h 1563"/>
                <a:gd name="T86" fmla="*/ 11 w 2896"/>
                <a:gd name="T87" fmla="*/ 109 h 1563"/>
                <a:gd name="T88" fmla="*/ 22 w 2896"/>
                <a:gd name="T89" fmla="*/ 118 h 1563"/>
                <a:gd name="T90" fmla="*/ 38 w 2896"/>
                <a:gd name="T91" fmla="*/ 112 h 1563"/>
                <a:gd name="T92" fmla="*/ 43 w 2896"/>
                <a:gd name="T93" fmla="*/ 90 h 1563"/>
                <a:gd name="T94" fmla="*/ 25 w 2896"/>
                <a:gd name="T95" fmla="*/ 76 h 1563"/>
                <a:gd name="T96" fmla="*/ 29 w 2896"/>
                <a:gd name="T97" fmla="*/ 51 h 1563"/>
                <a:gd name="T98" fmla="*/ 39 w 2896"/>
                <a:gd name="T99" fmla="*/ 36 h 1563"/>
                <a:gd name="T100" fmla="*/ 71 w 2896"/>
                <a:gd name="T101" fmla="*/ 26 h 1563"/>
                <a:gd name="T102" fmla="*/ 148 w 2896"/>
                <a:gd name="T103" fmla="*/ 20 h 1563"/>
                <a:gd name="T104" fmla="*/ 258 w 2896"/>
                <a:gd name="T105" fmla="*/ 20 h 1563"/>
                <a:gd name="T106" fmla="*/ 365 w 2896"/>
                <a:gd name="T107" fmla="*/ 3 h 1563"/>
                <a:gd name="T108" fmla="*/ 417 w 2896"/>
                <a:gd name="T109" fmla="*/ 39 h 1563"/>
                <a:gd name="T110" fmla="*/ 399 w 2896"/>
                <a:gd name="T111" fmla="*/ 107 h 1563"/>
                <a:gd name="T112" fmla="*/ 467 w 2896"/>
                <a:gd name="T113" fmla="*/ 166 h 1563"/>
                <a:gd name="T114" fmla="*/ 552 w 2896"/>
                <a:gd name="T115" fmla="*/ 189 h 1563"/>
                <a:gd name="T116" fmla="*/ 640 w 2896"/>
                <a:gd name="T117" fmla="*/ 234 h 1563"/>
                <a:gd name="T118" fmla="*/ 685 w 2896"/>
                <a:gd name="T119" fmla="*/ 200 h 1563"/>
                <a:gd name="T120" fmla="*/ 711 w 2896"/>
                <a:gd name="T121" fmla="*/ 258 h 1563"/>
                <a:gd name="T122" fmla="*/ 713 w 2896"/>
                <a:gd name="T123" fmla="*/ 353 h 1563"/>
                <a:gd name="T124" fmla="*/ 689 w 2896"/>
                <a:gd name="T125" fmla="*/ 384 h 156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896"/>
                <a:gd name="T190" fmla="*/ 0 h 1563"/>
                <a:gd name="T191" fmla="*/ 2896 w 2896"/>
                <a:gd name="T192" fmla="*/ 1563 h 156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896" h="1563">
                  <a:moveTo>
                    <a:pt x="2754" y="1539"/>
                  </a:moveTo>
                  <a:lnTo>
                    <a:pt x="2752" y="1535"/>
                  </a:lnTo>
                  <a:lnTo>
                    <a:pt x="2746" y="1528"/>
                  </a:lnTo>
                  <a:lnTo>
                    <a:pt x="2738" y="1516"/>
                  </a:lnTo>
                  <a:lnTo>
                    <a:pt x="2728" y="1504"/>
                  </a:lnTo>
                  <a:lnTo>
                    <a:pt x="2715" y="1496"/>
                  </a:lnTo>
                  <a:lnTo>
                    <a:pt x="2699" y="1490"/>
                  </a:lnTo>
                  <a:lnTo>
                    <a:pt x="2685" y="1486"/>
                  </a:lnTo>
                  <a:lnTo>
                    <a:pt x="2671" y="1486"/>
                  </a:lnTo>
                  <a:lnTo>
                    <a:pt x="2658" y="1490"/>
                  </a:lnTo>
                  <a:lnTo>
                    <a:pt x="2650" y="1500"/>
                  </a:lnTo>
                  <a:lnTo>
                    <a:pt x="2644" y="1510"/>
                  </a:lnTo>
                  <a:lnTo>
                    <a:pt x="2640" y="1516"/>
                  </a:lnTo>
                  <a:lnTo>
                    <a:pt x="2636" y="1520"/>
                  </a:lnTo>
                  <a:lnTo>
                    <a:pt x="2632" y="1522"/>
                  </a:lnTo>
                  <a:lnTo>
                    <a:pt x="2630" y="1524"/>
                  </a:lnTo>
                  <a:lnTo>
                    <a:pt x="2628" y="1524"/>
                  </a:lnTo>
                  <a:lnTo>
                    <a:pt x="2624" y="1522"/>
                  </a:lnTo>
                  <a:lnTo>
                    <a:pt x="2612" y="1514"/>
                  </a:lnTo>
                  <a:lnTo>
                    <a:pt x="2591" y="1504"/>
                  </a:lnTo>
                  <a:lnTo>
                    <a:pt x="2559" y="1492"/>
                  </a:lnTo>
                  <a:lnTo>
                    <a:pt x="2534" y="1486"/>
                  </a:lnTo>
                  <a:lnTo>
                    <a:pt x="2510" y="1480"/>
                  </a:lnTo>
                  <a:lnTo>
                    <a:pt x="2492" y="1474"/>
                  </a:lnTo>
                  <a:lnTo>
                    <a:pt x="2480" y="1472"/>
                  </a:lnTo>
                  <a:lnTo>
                    <a:pt x="2477" y="1472"/>
                  </a:lnTo>
                  <a:lnTo>
                    <a:pt x="2480" y="1468"/>
                  </a:lnTo>
                  <a:lnTo>
                    <a:pt x="2488" y="1463"/>
                  </a:lnTo>
                  <a:lnTo>
                    <a:pt x="2502" y="1453"/>
                  </a:lnTo>
                  <a:lnTo>
                    <a:pt x="2514" y="1443"/>
                  </a:lnTo>
                  <a:lnTo>
                    <a:pt x="2524" y="1431"/>
                  </a:lnTo>
                  <a:lnTo>
                    <a:pt x="2528" y="1421"/>
                  </a:lnTo>
                  <a:lnTo>
                    <a:pt x="2526" y="1411"/>
                  </a:lnTo>
                  <a:lnTo>
                    <a:pt x="2518" y="1396"/>
                  </a:lnTo>
                  <a:lnTo>
                    <a:pt x="2506" y="1376"/>
                  </a:lnTo>
                  <a:lnTo>
                    <a:pt x="2494" y="1356"/>
                  </a:lnTo>
                  <a:lnTo>
                    <a:pt x="2482" y="1337"/>
                  </a:lnTo>
                  <a:lnTo>
                    <a:pt x="2471" y="1319"/>
                  </a:lnTo>
                  <a:lnTo>
                    <a:pt x="2463" y="1307"/>
                  </a:lnTo>
                  <a:lnTo>
                    <a:pt x="2461" y="1303"/>
                  </a:lnTo>
                  <a:lnTo>
                    <a:pt x="2457" y="1305"/>
                  </a:lnTo>
                  <a:lnTo>
                    <a:pt x="2445" y="1309"/>
                  </a:lnTo>
                  <a:lnTo>
                    <a:pt x="2429" y="1317"/>
                  </a:lnTo>
                  <a:lnTo>
                    <a:pt x="2414" y="1325"/>
                  </a:lnTo>
                  <a:lnTo>
                    <a:pt x="2398" y="1333"/>
                  </a:lnTo>
                  <a:lnTo>
                    <a:pt x="2384" y="1341"/>
                  </a:lnTo>
                  <a:lnTo>
                    <a:pt x="2376" y="1348"/>
                  </a:lnTo>
                  <a:lnTo>
                    <a:pt x="2366" y="1358"/>
                  </a:lnTo>
                  <a:lnTo>
                    <a:pt x="2354" y="1366"/>
                  </a:lnTo>
                  <a:lnTo>
                    <a:pt x="2339" y="1366"/>
                  </a:lnTo>
                  <a:lnTo>
                    <a:pt x="2321" y="1362"/>
                  </a:lnTo>
                  <a:lnTo>
                    <a:pt x="2305" y="1354"/>
                  </a:lnTo>
                  <a:lnTo>
                    <a:pt x="2290" y="1344"/>
                  </a:lnTo>
                  <a:lnTo>
                    <a:pt x="2272" y="1335"/>
                  </a:lnTo>
                  <a:lnTo>
                    <a:pt x="2256" y="1327"/>
                  </a:lnTo>
                  <a:lnTo>
                    <a:pt x="2246" y="1321"/>
                  </a:lnTo>
                  <a:lnTo>
                    <a:pt x="2242" y="1319"/>
                  </a:lnTo>
                  <a:lnTo>
                    <a:pt x="2238" y="1323"/>
                  </a:lnTo>
                  <a:lnTo>
                    <a:pt x="2228" y="1331"/>
                  </a:lnTo>
                  <a:lnTo>
                    <a:pt x="2215" y="1342"/>
                  </a:lnTo>
                  <a:lnTo>
                    <a:pt x="2197" y="1354"/>
                  </a:lnTo>
                  <a:lnTo>
                    <a:pt x="2177" y="1370"/>
                  </a:lnTo>
                  <a:lnTo>
                    <a:pt x="2160" y="1382"/>
                  </a:lnTo>
                  <a:lnTo>
                    <a:pt x="2142" y="1394"/>
                  </a:lnTo>
                  <a:lnTo>
                    <a:pt x="2126" y="1402"/>
                  </a:lnTo>
                  <a:lnTo>
                    <a:pt x="2108" y="1405"/>
                  </a:lnTo>
                  <a:lnTo>
                    <a:pt x="2087" y="1411"/>
                  </a:lnTo>
                  <a:lnTo>
                    <a:pt x="2063" y="1415"/>
                  </a:lnTo>
                  <a:lnTo>
                    <a:pt x="2043" y="1423"/>
                  </a:lnTo>
                  <a:lnTo>
                    <a:pt x="2028" y="1431"/>
                  </a:lnTo>
                  <a:lnTo>
                    <a:pt x="2016" y="1445"/>
                  </a:lnTo>
                  <a:lnTo>
                    <a:pt x="2004" y="1465"/>
                  </a:lnTo>
                  <a:lnTo>
                    <a:pt x="1986" y="1486"/>
                  </a:lnTo>
                  <a:lnTo>
                    <a:pt x="1963" y="1506"/>
                  </a:lnTo>
                  <a:lnTo>
                    <a:pt x="1937" y="1522"/>
                  </a:lnTo>
                  <a:lnTo>
                    <a:pt x="1910" y="1531"/>
                  </a:lnTo>
                  <a:lnTo>
                    <a:pt x="1884" y="1539"/>
                  </a:lnTo>
                  <a:lnTo>
                    <a:pt x="1860" y="1547"/>
                  </a:lnTo>
                  <a:lnTo>
                    <a:pt x="1837" y="1555"/>
                  </a:lnTo>
                  <a:lnTo>
                    <a:pt x="1815" y="1561"/>
                  </a:lnTo>
                  <a:lnTo>
                    <a:pt x="1795" y="1561"/>
                  </a:lnTo>
                  <a:lnTo>
                    <a:pt x="1784" y="1553"/>
                  </a:lnTo>
                  <a:lnTo>
                    <a:pt x="1776" y="1541"/>
                  </a:lnTo>
                  <a:lnTo>
                    <a:pt x="1770" y="1528"/>
                  </a:lnTo>
                  <a:lnTo>
                    <a:pt x="1768" y="1514"/>
                  </a:lnTo>
                  <a:lnTo>
                    <a:pt x="1764" y="1502"/>
                  </a:lnTo>
                  <a:lnTo>
                    <a:pt x="1756" y="1492"/>
                  </a:lnTo>
                  <a:lnTo>
                    <a:pt x="1744" y="1484"/>
                  </a:lnTo>
                  <a:lnTo>
                    <a:pt x="1723" y="1480"/>
                  </a:lnTo>
                  <a:lnTo>
                    <a:pt x="1697" y="1478"/>
                  </a:lnTo>
                  <a:lnTo>
                    <a:pt x="1669" y="1476"/>
                  </a:lnTo>
                  <a:lnTo>
                    <a:pt x="1642" y="1472"/>
                  </a:lnTo>
                  <a:lnTo>
                    <a:pt x="1614" y="1466"/>
                  </a:lnTo>
                  <a:lnTo>
                    <a:pt x="1601" y="1459"/>
                  </a:lnTo>
                  <a:lnTo>
                    <a:pt x="1591" y="1449"/>
                  </a:lnTo>
                  <a:lnTo>
                    <a:pt x="1583" y="1439"/>
                  </a:lnTo>
                  <a:lnTo>
                    <a:pt x="1575" y="1429"/>
                  </a:lnTo>
                  <a:lnTo>
                    <a:pt x="1567" y="1419"/>
                  </a:lnTo>
                  <a:lnTo>
                    <a:pt x="1557" y="1415"/>
                  </a:lnTo>
                  <a:lnTo>
                    <a:pt x="1545" y="1415"/>
                  </a:lnTo>
                  <a:lnTo>
                    <a:pt x="1528" y="1421"/>
                  </a:lnTo>
                  <a:lnTo>
                    <a:pt x="1502" y="1437"/>
                  </a:lnTo>
                  <a:lnTo>
                    <a:pt x="1479" y="1455"/>
                  </a:lnTo>
                  <a:lnTo>
                    <a:pt x="1455" y="1472"/>
                  </a:lnTo>
                  <a:lnTo>
                    <a:pt x="1435" y="1492"/>
                  </a:lnTo>
                  <a:lnTo>
                    <a:pt x="1421" y="1508"/>
                  </a:lnTo>
                  <a:lnTo>
                    <a:pt x="1410" y="1520"/>
                  </a:lnTo>
                  <a:lnTo>
                    <a:pt x="1402" y="1528"/>
                  </a:lnTo>
                  <a:lnTo>
                    <a:pt x="1390" y="1537"/>
                  </a:lnTo>
                  <a:lnTo>
                    <a:pt x="1378" y="1547"/>
                  </a:lnTo>
                  <a:lnTo>
                    <a:pt x="1364" y="1555"/>
                  </a:lnTo>
                  <a:lnTo>
                    <a:pt x="1353" y="1561"/>
                  </a:lnTo>
                  <a:lnTo>
                    <a:pt x="1345" y="1563"/>
                  </a:lnTo>
                  <a:lnTo>
                    <a:pt x="1339" y="1561"/>
                  </a:lnTo>
                  <a:lnTo>
                    <a:pt x="1339" y="1553"/>
                  </a:lnTo>
                  <a:lnTo>
                    <a:pt x="1343" y="1541"/>
                  </a:lnTo>
                  <a:lnTo>
                    <a:pt x="1347" y="1528"/>
                  </a:lnTo>
                  <a:lnTo>
                    <a:pt x="1353" y="1510"/>
                  </a:lnTo>
                  <a:lnTo>
                    <a:pt x="1356" y="1492"/>
                  </a:lnTo>
                  <a:lnTo>
                    <a:pt x="1358" y="1476"/>
                  </a:lnTo>
                  <a:lnTo>
                    <a:pt x="1358" y="1461"/>
                  </a:lnTo>
                  <a:lnTo>
                    <a:pt x="1353" y="1449"/>
                  </a:lnTo>
                  <a:lnTo>
                    <a:pt x="1343" y="1441"/>
                  </a:lnTo>
                  <a:lnTo>
                    <a:pt x="1321" y="1437"/>
                  </a:lnTo>
                  <a:lnTo>
                    <a:pt x="1301" y="1441"/>
                  </a:lnTo>
                  <a:lnTo>
                    <a:pt x="1282" y="1449"/>
                  </a:lnTo>
                  <a:lnTo>
                    <a:pt x="1260" y="1457"/>
                  </a:lnTo>
                  <a:lnTo>
                    <a:pt x="1234" y="1463"/>
                  </a:lnTo>
                  <a:lnTo>
                    <a:pt x="1205" y="1465"/>
                  </a:lnTo>
                  <a:lnTo>
                    <a:pt x="1173" y="1459"/>
                  </a:lnTo>
                  <a:lnTo>
                    <a:pt x="1140" y="1449"/>
                  </a:lnTo>
                  <a:lnTo>
                    <a:pt x="1106" y="1435"/>
                  </a:lnTo>
                  <a:lnTo>
                    <a:pt x="1077" y="1421"/>
                  </a:lnTo>
                  <a:lnTo>
                    <a:pt x="1053" y="1409"/>
                  </a:lnTo>
                  <a:lnTo>
                    <a:pt x="1038" y="1402"/>
                  </a:lnTo>
                  <a:lnTo>
                    <a:pt x="1026" y="1398"/>
                  </a:lnTo>
                  <a:lnTo>
                    <a:pt x="1012" y="1400"/>
                  </a:lnTo>
                  <a:lnTo>
                    <a:pt x="998" y="1404"/>
                  </a:lnTo>
                  <a:lnTo>
                    <a:pt x="984" y="1405"/>
                  </a:lnTo>
                  <a:lnTo>
                    <a:pt x="969" y="1404"/>
                  </a:lnTo>
                  <a:lnTo>
                    <a:pt x="951" y="1396"/>
                  </a:lnTo>
                  <a:lnTo>
                    <a:pt x="931" y="1380"/>
                  </a:lnTo>
                  <a:lnTo>
                    <a:pt x="908" y="1364"/>
                  </a:lnTo>
                  <a:lnTo>
                    <a:pt x="884" y="1346"/>
                  </a:lnTo>
                  <a:lnTo>
                    <a:pt x="860" y="1331"/>
                  </a:lnTo>
                  <a:lnTo>
                    <a:pt x="843" y="1317"/>
                  </a:lnTo>
                  <a:lnTo>
                    <a:pt x="831" y="1307"/>
                  </a:lnTo>
                  <a:lnTo>
                    <a:pt x="817" y="1297"/>
                  </a:lnTo>
                  <a:lnTo>
                    <a:pt x="799" y="1283"/>
                  </a:lnTo>
                  <a:lnTo>
                    <a:pt x="778" y="1268"/>
                  </a:lnTo>
                  <a:lnTo>
                    <a:pt x="754" y="1250"/>
                  </a:lnTo>
                  <a:lnTo>
                    <a:pt x="734" y="1234"/>
                  </a:lnTo>
                  <a:lnTo>
                    <a:pt x="717" y="1219"/>
                  </a:lnTo>
                  <a:lnTo>
                    <a:pt x="709" y="1207"/>
                  </a:lnTo>
                  <a:lnTo>
                    <a:pt x="705" y="1189"/>
                  </a:lnTo>
                  <a:lnTo>
                    <a:pt x="701" y="1169"/>
                  </a:lnTo>
                  <a:lnTo>
                    <a:pt x="697" y="1150"/>
                  </a:lnTo>
                  <a:lnTo>
                    <a:pt x="691" y="1134"/>
                  </a:lnTo>
                  <a:lnTo>
                    <a:pt x="683" y="1126"/>
                  </a:lnTo>
                  <a:lnTo>
                    <a:pt x="675" y="1126"/>
                  </a:lnTo>
                  <a:lnTo>
                    <a:pt x="666" y="1132"/>
                  </a:lnTo>
                  <a:lnTo>
                    <a:pt x="656" y="1140"/>
                  </a:lnTo>
                  <a:lnTo>
                    <a:pt x="644" y="1148"/>
                  </a:lnTo>
                  <a:lnTo>
                    <a:pt x="632" y="1154"/>
                  </a:lnTo>
                  <a:lnTo>
                    <a:pt x="620" y="1156"/>
                  </a:lnTo>
                  <a:lnTo>
                    <a:pt x="612" y="1152"/>
                  </a:lnTo>
                  <a:lnTo>
                    <a:pt x="606" y="1142"/>
                  </a:lnTo>
                  <a:lnTo>
                    <a:pt x="591" y="1100"/>
                  </a:lnTo>
                  <a:lnTo>
                    <a:pt x="565" y="1063"/>
                  </a:lnTo>
                  <a:lnTo>
                    <a:pt x="532" y="1026"/>
                  </a:lnTo>
                  <a:lnTo>
                    <a:pt x="510" y="1006"/>
                  </a:lnTo>
                  <a:lnTo>
                    <a:pt x="484" y="984"/>
                  </a:lnTo>
                  <a:lnTo>
                    <a:pt x="461" y="963"/>
                  </a:lnTo>
                  <a:lnTo>
                    <a:pt x="437" y="943"/>
                  </a:lnTo>
                  <a:lnTo>
                    <a:pt x="419" y="923"/>
                  </a:lnTo>
                  <a:lnTo>
                    <a:pt x="406" y="908"/>
                  </a:lnTo>
                  <a:lnTo>
                    <a:pt x="390" y="894"/>
                  </a:lnTo>
                  <a:lnTo>
                    <a:pt x="374" y="890"/>
                  </a:lnTo>
                  <a:lnTo>
                    <a:pt x="356" y="892"/>
                  </a:lnTo>
                  <a:lnTo>
                    <a:pt x="343" y="900"/>
                  </a:lnTo>
                  <a:lnTo>
                    <a:pt x="331" y="910"/>
                  </a:lnTo>
                  <a:lnTo>
                    <a:pt x="321" y="919"/>
                  </a:lnTo>
                  <a:lnTo>
                    <a:pt x="309" y="921"/>
                  </a:lnTo>
                  <a:lnTo>
                    <a:pt x="295" y="913"/>
                  </a:lnTo>
                  <a:lnTo>
                    <a:pt x="280" y="898"/>
                  </a:lnTo>
                  <a:lnTo>
                    <a:pt x="266" y="870"/>
                  </a:lnTo>
                  <a:lnTo>
                    <a:pt x="246" y="839"/>
                  </a:lnTo>
                  <a:lnTo>
                    <a:pt x="217" y="809"/>
                  </a:lnTo>
                  <a:lnTo>
                    <a:pt x="183" y="782"/>
                  </a:lnTo>
                  <a:lnTo>
                    <a:pt x="152" y="756"/>
                  </a:lnTo>
                  <a:lnTo>
                    <a:pt x="124" y="734"/>
                  </a:lnTo>
                  <a:lnTo>
                    <a:pt x="105" y="717"/>
                  </a:lnTo>
                  <a:lnTo>
                    <a:pt x="87" y="697"/>
                  </a:lnTo>
                  <a:lnTo>
                    <a:pt x="73" y="677"/>
                  </a:lnTo>
                  <a:lnTo>
                    <a:pt x="61" y="662"/>
                  </a:lnTo>
                  <a:lnTo>
                    <a:pt x="53" y="652"/>
                  </a:lnTo>
                  <a:lnTo>
                    <a:pt x="51" y="648"/>
                  </a:lnTo>
                  <a:lnTo>
                    <a:pt x="47" y="648"/>
                  </a:lnTo>
                  <a:lnTo>
                    <a:pt x="40" y="650"/>
                  </a:lnTo>
                  <a:lnTo>
                    <a:pt x="30" y="650"/>
                  </a:lnTo>
                  <a:lnTo>
                    <a:pt x="20" y="648"/>
                  </a:lnTo>
                  <a:lnTo>
                    <a:pt x="8" y="646"/>
                  </a:lnTo>
                  <a:lnTo>
                    <a:pt x="2" y="638"/>
                  </a:lnTo>
                  <a:lnTo>
                    <a:pt x="0" y="628"/>
                  </a:lnTo>
                  <a:lnTo>
                    <a:pt x="4" y="614"/>
                  </a:lnTo>
                  <a:lnTo>
                    <a:pt x="10" y="593"/>
                  </a:lnTo>
                  <a:lnTo>
                    <a:pt x="14" y="575"/>
                  </a:lnTo>
                  <a:lnTo>
                    <a:pt x="14" y="559"/>
                  </a:lnTo>
                  <a:lnTo>
                    <a:pt x="12" y="541"/>
                  </a:lnTo>
                  <a:lnTo>
                    <a:pt x="10" y="524"/>
                  </a:lnTo>
                  <a:lnTo>
                    <a:pt x="12" y="504"/>
                  </a:lnTo>
                  <a:lnTo>
                    <a:pt x="12" y="482"/>
                  </a:lnTo>
                  <a:lnTo>
                    <a:pt x="8" y="463"/>
                  </a:lnTo>
                  <a:lnTo>
                    <a:pt x="6" y="449"/>
                  </a:lnTo>
                  <a:lnTo>
                    <a:pt x="4" y="439"/>
                  </a:lnTo>
                  <a:lnTo>
                    <a:pt x="10" y="431"/>
                  </a:lnTo>
                  <a:lnTo>
                    <a:pt x="22" y="427"/>
                  </a:lnTo>
                  <a:lnTo>
                    <a:pt x="34" y="429"/>
                  </a:lnTo>
                  <a:lnTo>
                    <a:pt x="44" y="437"/>
                  </a:lnTo>
                  <a:lnTo>
                    <a:pt x="51" y="449"/>
                  </a:lnTo>
                  <a:lnTo>
                    <a:pt x="57" y="461"/>
                  </a:lnTo>
                  <a:lnTo>
                    <a:pt x="65" y="471"/>
                  </a:lnTo>
                  <a:lnTo>
                    <a:pt x="75" y="475"/>
                  </a:lnTo>
                  <a:lnTo>
                    <a:pt x="87" y="473"/>
                  </a:lnTo>
                  <a:lnTo>
                    <a:pt x="105" y="465"/>
                  </a:lnTo>
                  <a:lnTo>
                    <a:pt x="118" y="463"/>
                  </a:lnTo>
                  <a:lnTo>
                    <a:pt x="132" y="463"/>
                  </a:lnTo>
                  <a:lnTo>
                    <a:pt x="144" y="459"/>
                  </a:lnTo>
                  <a:lnTo>
                    <a:pt x="152" y="451"/>
                  </a:lnTo>
                  <a:lnTo>
                    <a:pt x="158" y="435"/>
                  </a:lnTo>
                  <a:lnTo>
                    <a:pt x="164" y="412"/>
                  </a:lnTo>
                  <a:lnTo>
                    <a:pt x="169" y="394"/>
                  </a:lnTo>
                  <a:lnTo>
                    <a:pt x="171" y="376"/>
                  </a:lnTo>
                  <a:lnTo>
                    <a:pt x="169" y="360"/>
                  </a:lnTo>
                  <a:lnTo>
                    <a:pt x="156" y="347"/>
                  </a:lnTo>
                  <a:lnTo>
                    <a:pt x="140" y="335"/>
                  </a:lnTo>
                  <a:lnTo>
                    <a:pt x="122" y="325"/>
                  </a:lnTo>
                  <a:lnTo>
                    <a:pt x="108" y="315"/>
                  </a:lnTo>
                  <a:lnTo>
                    <a:pt x="99" y="305"/>
                  </a:lnTo>
                  <a:lnTo>
                    <a:pt x="97" y="293"/>
                  </a:lnTo>
                  <a:lnTo>
                    <a:pt x="101" y="278"/>
                  </a:lnTo>
                  <a:lnTo>
                    <a:pt x="108" y="254"/>
                  </a:lnTo>
                  <a:lnTo>
                    <a:pt x="114" y="229"/>
                  </a:lnTo>
                  <a:lnTo>
                    <a:pt x="118" y="205"/>
                  </a:lnTo>
                  <a:lnTo>
                    <a:pt x="124" y="183"/>
                  </a:lnTo>
                  <a:lnTo>
                    <a:pt x="132" y="168"/>
                  </a:lnTo>
                  <a:lnTo>
                    <a:pt x="140" y="158"/>
                  </a:lnTo>
                  <a:lnTo>
                    <a:pt x="148" y="150"/>
                  </a:lnTo>
                  <a:lnTo>
                    <a:pt x="154" y="146"/>
                  </a:lnTo>
                  <a:lnTo>
                    <a:pt x="158" y="142"/>
                  </a:lnTo>
                  <a:lnTo>
                    <a:pt x="160" y="140"/>
                  </a:lnTo>
                  <a:lnTo>
                    <a:pt x="162" y="138"/>
                  </a:lnTo>
                  <a:lnTo>
                    <a:pt x="256" y="152"/>
                  </a:lnTo>
                  <a:lnTo>
                    <a:pt x="284" y="105"/>
                  </a:lnTo>
                  <a:lnTo>
                    <a:pt x="355" y="42"/>
                  </a:lnTo>
                  <a:lnTo>
                    <a:pt x="384" y="24"/>
                  </a:lnTo>
                  <a:lnTo>
                    <a:pt x="492" y="61"/>
                  </a:lnTo>
                  <a:lnTo>
                    <a:pt x="530" y="87"/>
                  </a:lnTo>
                  <a:lnTo>
                    <a:pt x="589" y="81"/>
                  </a:lnTo>
                  <a:lnTo>
                    <a:pt x="626" y="36"/>
                  </a:lnTo>
                  <a:lnTo>
                    <a:pt x="792" y="67"/>
                  </a:lnTo>
                  <a:lnTo>
                    <a:pt x="841" y="106"/>
                  </a:lnTo>
                  <a:lnTo>
                    <a:pt x="896" y="118"/>
                  </a:lnTo>
                  <a:lnTo>
                    <a:pt x="1032" y="81"/>
                  </a:lnTo>
                  <a:lnTo>
                    <a:pt x="1071" y="105"/>
                  </a:lnTo>
                  <a:lnTo>
                    <a:pt x="1179" y="34"/>
                  </a:lnTo>
                  <a:lnTo>
                    <a:pt x="1297" y="32"/>
                  </a:lnTo>
                  <a:lnTo>
                    <a:pt x="1366" y="0"/>
                  </a:lnTo>
                  <a:lnTo>
                    <a:pt x="1461" y="12"/>
                  </a:lnTo>
                  <a:lnTo>
                    <a:pt x="1575" y="87"/>
                  </a:lnTo>
                  <a:lnTo>
                    <a:pt x="1666" y="75"/>
                  </a:lnTo>
                  <a:lnTo>
                    <a:pt x="1669" y="110"/>
                  </a:lnTo>
                  <a:lnTo>
                    <a:pt x="1628" y="138"/>
                  </a:lnTo>
                  <a:lnTo>
                    <a:pt x="1667" y="158"/>
                  </a:lnTo>
                  <a:lnTo>
                    <a:pt x="1666" y="205"/>
                  </a:lnTo>
                  <a:lnTo>
                    <a:pt x="1632" y="295"/>
                  </a:lnTo>
                  <a:lnTo>
                    <a:pt x="1634" y="347"/>
                  </a:lnTo>
                  <a:lnTo>
                    <a:pt x="1589" y="349"/>
                  </a:lnTo>
                  <a:lnTo>
                    <a:pt x="1595" y="431"/>
                  </a:lnTo>
                  <a:lnTo>
                    <a:pt x="1650" y="520"/>
                  </a:lnTo>
                  <a:lnTo>
                    <a:pt x="1701" y="632"/>
                  </a:lnTo>
                  <a:lnTo>
                    <a:pt x="1774" y="628"/>
                  </a:lnTo>
                  <a:lnTo>
                    <a:pt x="1845" y="663"/>
                  </a:lnTo>
                  <a:lnTo>
                    <a:pt x="1870" y="665"/>
                  </a:lnTo>
                  <a:lnTo>
                    <a:pt x="1902" y="683"/>
                  </a:lnTo>
                  <a:lnTo>
                    <a:pt x="1978" y="730"/>
                  </a:lnTo>
                  <a:lnTo>
                    <a:pt x="2041" y="726"/>
                  </a:lnTo>
                  <a:lnTo>
                    <a:pt x="2110" y="758"/>
                  </a:lnTo>
                  <a:lnTo>
                    <a:pt x="2207" y="756"/>
                  </a:lnTo>
                  <a:lnTo>
                    <a:pt x="2321" y="799"/>
                  </a:lnTo>
                  <a:lnTo>
                    <a:pt x="2402" y="860"/>
                  </a:lnTo>
                  <a:lnTo>
                    <a:pt x="2410" y="913"/>
                  </a:lnTo>
                  <a:lnTo>
                    <a:pt x="2486" y="923"/>
                  </a:lnTo>
                  <a:lnTo>
                    <a:pt x="2557" y="939"/>
                  </a:lnTo>
                  <a:lnTo>
                    <a:pt x="2628" y="843"/>
                  </a:lnTo>
                  <a:lnTo>
                    <a:pt x="2644" y="793"/>
                  </a:lnTo>
                  <a:lnTo>
                    <a:pt x="2634" y="758"/>
                  </a:lnTo>
                  <a:lnTo>
                    <a:pt x="2681" y="764"/>
                  </a:lnTo>
                  <a:lnTo>
                    <a:pt x="2740" y="803"/>
                  </a:lnTo>
                  <a:lnTo>
                    <a:pt x="2786" y="829"/>
                  </a:lnTo>
                  <a:lnTo>
                    <a:pt x="2817" y="925"/>
                  </a:lnTo>
                  <a:lnTo>
                    <a:pt x="2880" y="992"/>
                  </a:lnTo>
                  <a:lnTo>
                    <a:pt x="2874" y="1020"/>
                  </a:lnTo>
                  <a:lnTo>
                    <a:pt x="2841" y="1033"/>
                  </a:lnTo>
                  <a:lnTo>
                    <a:pt x="2880" y="1106"/>
                  </a:lnTo>
                  <a:lnTo>
                    <a:pt x="2894" y="1240"/>
                  </a:lnTo>
                  <a:lnTo>
                    <a:pt x="2896" y="1358"/>
                  </a:lnTo>
                  <a:lnTo>
                    <a:pt x="2858" y="1378"/>
                  </a:lnTo>
                  <a:lnTo>
                    <a:pt x="2849" y="1413"/>
                  </a:lnTo>
                  <a:lnTo>
                    <a:pt x="2829" y="1472"/>
                  </a:lnTo>
                  <a:lnTo>
                    <a:pt x="2835" y="1528"/>
                  </a:lnTo>
                  <a:lnTo>
                    <a:pt x="2799" y="1541"/>
                  </a:lnTo>
                  <a:lnTo>
                    <a:pt x="2774" y="1520"/>
                  </a:lnTo>
                  <a:lnTo>
                    <a:pt x="2754" y="1539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71"/>
            <p:cNvSpPr>
              <a:spLocks/>
            </p:cNvSpPr>
            <p:nvPr/>
          </p:nvSpPr>
          <p:spPr bwMode="gray">
            <a:xfrm>
              <a:off x="2215" y="3052"/>
              <a:ext cx="676" cy="694"/>
            </a:xfrm>
            <a:custGeom>
              <a:avLst/>
              <a:gdLst>
                <a:gd name="T0" fmla="*/ 297 w 1352"/>
                <a:gd name="T1" fmla="*/ 258 h 1388"/>
                <a:gd name="T2" fmla="*/ 288 w 1352"/>
                <a:gd name="T3" fmla="*/ 267 h 1388"/>
                <a:gd name="T4" fmla="*/ 280 w 1352"/>
                <a:gd name="T5" fmla="*/ 277 h 1388"/>
                <a:gd name="T6" fmla="*/ 265 w 1352"/>
                <a:gd name="T7" fmla="*/ 279 h 1388"/>
                <a:gd name="T8" fmla="*/ 258 w 1352"/>
                <a:gd name="T9" fmla="*/ 281 h 1388"/>
                <a:gd name="T10" fmla="*/ 248 w 1352"/>
                <a:gd name="T11" fmla="*/ 285 h 1388"/>
                <a:gd name="T12" fmla="*/ 240 w 1352"/>
                <a:gd name="T13" fmla="*/ 279 h 1388"/>
                <a:gd name="T14" fmla="*/ 237 w 1352"/>
                <a:gd name="T15" fmla="*/ 285 h 1388"/>
                <a:gd name="T16" fmla="*/ 231 w 1352"/>
                <a:gd name="T17" fmla="*/ 284 h 1388"/>
                <a:gd name="T18" fmla="*/ 228 w 1352"/>
                <a:gd name="T19" fmla="*/ 281 h 1388"/>
                <a:gd name="T20" fmla="*/ 218 w 1352"/>
                <a:gd name="T21" fmla="*/ 290 h 1388"/>
                <a:gd name="T22" fmla="*/ 202 w 1352"/>
                <a:gd name="T23" fmla="*/ 282 h 1388"/>
                <a:gd name="T24" fmla="*/ 188 w 1352"/>
                <a:gd name="T25" fmla="*/ 290 h 1388"/>
                <a:gd name="T26" fmla="*/ 174 w 1352"/>
                <a:gd name="T27" fmla="*/ 293 h 1388"/>
                <a:gd name="T28" fmla="*/ 162 w 1352"/>
                <a:gd name="T29" fmla="*/ 303 h 1388"/>
                <a:gd name="T30" fmla="*/ 169 w 1352"/>
                <a:gd name="T31" fmla="*/ 330 h 1388"/>
                <a:gd name="T32" fmla="*/ 165 w 1352"/>
                <a:gd name="T33" fmla="*/ 346 h 1388"/>
                <a:gd name="T34" fmla="*/ 146 w 1352"/>
                <a:gd name="T35" fmla="*/ 341 h 1388"/>
                <a:gd name="T36" fmla="*/ 142 w 1352"/>
                <a:gd name="T37" fmla="*/ 322 h 1388"/>
                <a:gd name="T38" fmla="*/ 130 w 1352"/>
                <a:gd name="T39" fmla="*/ 330 h 1388"/>
                <a:gd name="T40" fmla="*/ 113 w 1352"/>
                <a:gd name="T41" fmla="*/ 336 h 1388"/>
                <a:gd name="T42" fmla="*/ 98 w 1352"/>
                <a:gd name="T43" fmla="*/ 327 h 1388"/>
                <a:gd name="T44" fmla="*/ 94 w 1352"/>
                <a:gd name="T45" fmla="*/ 310 h 1388"/>
                <a:gd name="T46" fmla="*/ 76 w 1352"/>
                <a:gd name="T47" fmla="*/ 308 h 1388"/>
                <a:gd name="T48" fmla="*/ 67 w 1352"/>
                <a:gd name="T49" fmla="*/ 301 h 1388"/>
                <a:gd name="T50" fmla="*/ 72 w 1352"/>
                <a:gd name="T51" fmla="*/ 280 h 1388"/>
                <a:gd name="T52" fmla="*/ 79 w 1352"/>
                <a:gd name="T53" fmla="*/ 267 h 1388"/>
                <a:gd name="T54" fmla="*/ 63 w 1352"/>
                <a:gd name="T55" fmla="*/ 263 h 1388"/>
                <a:gd name="T56" fmla="*/ 53 w 1352"/>
                <a:gd name="T57" fmla="*/ 245 h 1388"/>
                <a:gd name="T58" fmla="*/ 47 w 1352"/>
                <a:gd name="T59" fmla="*/ 227 h 1388"/>
                <a:gd name="T60" fmla="*/ 51 w 1352"/>
                <a:gd name="T61" fmla="*/ 218 h 1388"/>
                <a:gd name="T62" fmla="*/ 48 w 1352"/>
                <a:gd name="T63" fmla="*/ 217 h 1388"/>
                <a:gd name="T64" fmla="*/ 24 w 1352"/>
                <a:gd name="T65" fmla="*/ 220 h 1388"/>
                <a:gd name="T66" fmla="*/ 9 w 1352"/>
                <a:gd name="T67" fmla="*/ 229 h 1388"/>
                <a:gd name="T68" fmla="*/ 3 w 1352"/>
                <a:gd name="T69" fmla="*/ 224 h 1388"/>
                <a:gd name="T70" fmla="*/ 8 w 1352"/>
                <a:gd name="T71" fmla="*/ 215 h 1388"/>
                <a:gd name="T72" fmla="*/ 3 w 1352"/>
                <a:gd name="T73" fmla="*/ 206 h 1388"/>
                <a:gd name="T74" fmla="*/ 5 w 1352"/>
                <a:gd name="T75" fmla="*/ 189 h 1388"/>
                <a:gd name="T76" fmla="*/ 15 w 1352"/>
                <a:gd name="T77" fmla="*/ 172 h 1388"/>
                <a:gd name="T78" fmla="*/ 28 w 1352"/>
                <a:gd name="T79" fmla="*/ 162 h 1388"/>
                <a:gd name="T80" fmla="*/ 38 w 1352"/>
                <a:gd name="T81" fmla="*/ 150 h 1388"/>
                <a:gd name="T82" fmla="*/ 49 w 1352"/>
                <a:gd name="T83" fmla="*/ 131 h 1388"/>
                <a:gd name="T84" fmla="*/ 53 w 1352"/>
                <a:gd name="T85" fmla="*/ 89 h 1388"/>
                <a:gd name="T86" fmla="*/ 47 w 1352"/>
                <a:gd name="T87" fmla="*/ 72 h 1388"/>
                <a:gd name="T88" fmla="*/ 31 w 1352"/>
                <a:gd name="T89" fmla="*/ 60 h 1388"/>
                <a:gd name="T90" fmla="*/ 51 w 1352"/>
                <a:gd name="T91" fmla="*/ 42 h 1388"/>
                <a:gd name="T92" fmla="*/ 78 w 1352"/>
                <a:gd name="T93" fmla="*/ 44 h 1388"/>
                <a:gd name="T94" fmla="*/ 112 w 1352"/>
                <a:gd name="T95" fmla="*/ 60 h 1388"/>
                <a:gd name="T96" fmla="*/ 170 w 1352"/>
                <a:gd name="T97" fmla="*/ 138 h 1388"/>
                <a:gd name="T98" fmla="*/ 214 w 1352"/>
                <a:gd name="T99" fmla="*/ 109 h 1388"/>
                <a:gd name="T100" fmla="*/ 229 w 1352"/>
                <a:gd name="T101" fmla="*/ 50 h 1388"/>
                <a:gd name="T102" fmla="*/ 248 w 1352"/>
                <a:gd name="T103" fmla="*/ 26 h 1388"/>
                <a:gd name="T104" fmla="*/ 289 w 1352"/>
                <a:gd name="T105" fmla="*/ 47 h 1388"/>
                <a:gd name="T106" fmla="*/ 266 w 1352"/>
                <a:gd name="T107" fmla="*/ 82 h 1388"/>
                <a:gd name="T108" fmla="*/ 240 w 1352"/>
                <a:gd name="T109" fmla="*/ 101 h 1388"/>
                <a:gd name="T110" fmla="*/ 276 w 1352"/>
                <a:gd name="T111" fmla="*/ 122 h 1388"/>
                <a:gd name="T112" fmla="*/ 280 w 1352"/>
                <a:gd name="T113" fmla="*/ 183 h 1388"/>
                <a:gd name="T114" fmla="*/ 300 w 1352"/>
                <a:gd name="T115" fmla="*/ 216 h 1388"/>
                <a:gd name="T116" fmla="*/ 338 w 1352"/>
                <a:gd name="T117" fmla="*/ 225 h 13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52"/>
                <a:gd name="T178" fmla="*/ 0 h 1388"/>
                <a:gd name="T179" fmla="*/ 1352 w 1352"/>
                <a:gd name="T180" fmla="*/ 1388 h 138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52" h="1388">
                  <a:moveTo>
                    <a:pt x="1262" y="1026"/>
                  </a:moveTo>
                  <a:lnTo>
                    <a:pt x="1230" y="998"/>
                  </a:lnTo>
                  <a:lnTo>
                    <a:pt x="1203" y="1026"/>
                  </a:lnTo>
                  <a:lnTo>
                    <a:pt x="1197" y="1028"/>
                  </a:lnTo>
                  <a:lnTo>
                    <a:pt x="1185" y="1032"/>
                  </a:lnTo>
                  <a:lnTo>
                    <a:pt x="1171" y="1039"/>
                  </a:lnTo>
                  <a:lnTo>
                    <a:pt x="1159" y="1045"/>
                  </a:lnTo>
                  <a:lnTo>
                    <a:pt x="1154" y="1049"/>
                  </a:lnTo>
                  <a:lnTo>
                    <a:pt x="1152" y="1055"/>
                  </a:lnTo>
                  <a:lnTo>
                    <a:pt x="1150" y="1067"/>
                  </a:lnTo>
                  <a:lnTo>
                    <a:pt x="1148" y="1081"/>
                  </a:lnTo>
                  <a:lnTo>
                    <a:pt x="1144" y="1093"/>
                  </a:lnTo>
                  <a:lnTo>
                    <a:pt x="1138" y="1098"/>
                  </a:lnTo>
                  <a:lnTo>
                    <a:pt x="1130" y="1102"/>
                  </a:lnTo>
                  <a:lnTo>
                    <a:pt x="1118" y="1106"/>
                  </a:lnTo>
                  <a:lnTo>
                    <a:pt x="1104" y="1114"/>
                  </a:lnTo>
                  <a:lnTo>
                    <a:pt x="1091" y="1118"/>
                  </a:lnTo>
                  <a:lnTo>
                    <a:pt x="1079" y="1122"/>
                  </a:lnTo>
                  <a:lnTo>
                    <a:pt x="1069" y="1120"/>
                  </a:lnTo>
                  <a:lnTo>
                    <a:pt x="1059" y="1114"/>
                  </a:lnTo>
                  <a:lnTo>
                    <a:pt x="1047" y="1112"/>
                  </a:lnTo>
                  <a:lnTo>
                    <a:pt x="1035" y="1112"/>
                  </a:lnTo>
                  <a:lnTo>
                    <a:pt x="1032" y="1112"/>
                  </a:lnTo>
                  <a:lnTo>
                    <a:pt x="1032" y="1116"/>
                  </a:lnTo>
                  <a:lnTo>
                    <a:pt x="1030" y="1124"/>
                  </a:lnTo>
                  <a:lnTo>
                    <a:pt x="1026" y="1136"/>
                  </a:lnTo>
                  <a:lnTo>
                    <a:pt x="1020" y="1144"/>
                  </a:lnTo>
                  <a:lnTo>
                    <a:pt x="1012" y="1148"/>
                  </a:lnTo>
                  <a:lnTo>
                    <a:pt x="1004" y="1146"/>
                  </a:lnTo>
                  <a:lnTo>
                    <a:pt x="992" y="1140"/>
                  </a:lnTo>
                  <a:lnTo>
                    <a:pt x="980" y="1130"/>
                  </a:lnTo>
                  <a:lnTo>
                    <a:pt x="969" y="1122"/>
                  </a:lnTo>
                  <a:lnTo>
                    <a:pt x="963" y="1116"/>
                  </a:lnTo>
                  <a:lnTo>
                    <a:pt x="959" y="1114"/>
                  </a:lnTo>
                  <a:lnTo>
                    <a:pt x="959" y="1116"/>
                  </a:lnTo>
                  <a:lnTo>
                    <a:pt x="959" y="1118"/>
                  </a:lnTo>
                  <a:lnTo>
                    <a:pt x="957" y="1124"/>
                  </a:lnTo>
                  <a:lnTo>
                    <a:pt x="955" y="1130"/>
                  </a:lnTo>
                  <a:lnTo>
                    <a:pt x="951" y="1134"/>
                  </a:lnTo>
                  <a:lnTo>
                    <a:pt x="949" y="1140"/>
                  </a:lnTo>
                  <a:lnTo>
                    <a:pt x="945" y="1142"/>
                  </a:lnTo>
                  <a:lnTo>
                    <a:pt x="939" y="1144"/>
                  </a:lnTo>
                  <a:lnTo>
                    <a:pt x="935" y="1142"/>
                  </a:lnTo>
                  <a:lnTo>
                    <a:pt x="931" y="1140"/>
                  </a:lnTo>
                  <a:lnTo>
                    <a:pt x="925" y="1136"/>
                  </a:lnTo>
                  <a:lnTo>
                    <a:pt x="921" y="1132"/>
                  </a:lnTo>
                  <a:lnTo>
                    <a:pt x="919" y="1128"/>
                  </a:lnTo>
                  <a:lnTo>
                    <a:pt x="917" y="1126"/>
                  </a:lnTo>
                  <a:lnTo>
                    <a:pt x="915" y="1122"/>
                  </a:lnTo>
                  <a:lnTo>
                    <a:pt x="913" y="1122"/>
                  </a:lnTo>
                  <a:lnTo>
                    <a:pt x="911" y="1126"/>
                  </a:lnTo>
                  <a:lnTo>
                    <a:pt x="906" y="1132"/>
                  </a:lnTo>
                  <a:lnTo>
                    <a:pt x="896" y="1144"/>
                  </a:lnTo>
                  <a:lnTo>
                    <a:pt x="886" y="1154"/>
                  </a:lnTo>
                  <a:lnTo>
                    <a:pt x="874" y="1159"/>
                  </a:lnTo>
                  <a:lnTo>
                    <a:pt x="864" y="1163"/>
                  </a:lnTo>
                  <a:lnTo>
                    <a:pt x="852" y="1159"/>
                  </a:lnTo>
                  <a:lnTo>
                    <a:pt x="839" y="1150"/>
                  </a:lnTo>
                  <a:lnTo>
                    <a:pt x="825" y="1138"/>
                  </a:lnTo>
                  <a:lnTo>
                    <a:pt x="809" y="1128"/>
                  </a:lnTo>
                  <a:lnTo>
                    <a:pt x="797" y="1122"/>
                  </a:lnTo>
                  <a:lnTo>
                    <a:pt x="787" y="1120"/>
                  </a:lnTo>
                  <a:lnTo>
                    <a:pt x="778" y="1130"/>
                  </a:lnTo>
                  <a:lnTo>
                    <a:pt x="766" y="1144"/>
                  </a:lnTo>
                  <a:lnTo>
                    <a:pt x="754" y="1159"/>
                  </a:lnTo>
                  <a:lnTo>
                    <a:pt x="742" y="1171"/>
                  </a:lnTo>
                  <a:lnTo>
                    <a:pt x="734" y="1179"/>
                  </a:lnTo>
                  <a:lnTo>
                    <a:pt x="724" y="1177"/>
                  </a:lnTo>
                  <a:lnTo>
                    <a:pt x="711" y="1175"/>
                  </a:lnTo>
                  <a:lnTo>
                    <a:pt x="695" y="1169"/>
                  </a:lnTo>
                  <a:lnTo>
                    <a:pt x="679" y="1165"/>
                  </a:lnTo>
                  <a:lnTo>
                    <a:pt x="667" y="1165"/>
                  </a:lnTo>
                  <a:lnTo>
                    <a:pt x="659" y="1167"/>
                  </a:lnTo>
                  <a:lnTo>
                    <a:pt x="650" y="1183"/>
                  </a:lnTo>
                  <a:lnTo>
                    <a:pt x="646" y="1209"/>
                  </a:lnTo>
                  <a:lnTo>
                    <a:pt x="648" y="1234"/>
                  </a:lnTo>
                  <a:lnTo>
                    <a:pt x="656" y="1254"/>
                  </a:lnTo>
                  <a:lnTo>
                    <a:pt x="665" y="1278"/>
                  </a:lnTo>
                  <a:lnTo>
                    <a:pt x="673" y="1299"/>
                  </a:lnTo>
                  <a:lnTo>
                    <a:pt x="675" y="1317"/>
                  </a:lnTo>
                  <a:lnTo>
                    <a:pt x="673" y="1331"/>
                  </a:lnTo>
                  <a:lnTo>
                    <a:pt x="673" y="1346"/>
                  </a:lnTo>
                  <a:lnTo>
                    <a:pt x="673" y="1362"/>
                  </a:lnTo>
                  <a:lnTo>
                    <a:pt x="667" y="1374"/>
                  </a:lnTo>
                  <a:lnTo>
                    <a:pt x="658" y="1382"/>
                  </a:lnTo>
                  <a:lnTo>
                    <a:pt x="638" y="1386"/>
                  </a:lnTo>
                  <a:lnTo>
                    <a:pt x="620" y="1388"/>
                  </a:lnTo>
                  <a:lnTo>
                    <a:pt x="604" y="1386"/>
                  </a:lnTo>
                  <a:lnTo>
                    <a:pt x="591" y="1380"/>
                  </a:lnTo>
                  <a:lnTo>
                    <a:pt x="581" y="1362"/>
                  </a:lnTo>
                  <a:lnTo>
                    <a:pt x="573" y="1343"/>
                  </a:lnTo>
                  <a:lnTo>
                    <a:pt x="571" y="1321"/>
                  </a:lnTo>
                  <a:lnTo>
                    <a:pt x="569" y="1309"/>
                  </a:lnTo>
                  <a:lnTo>
                    <a:pt x="567" y="1297"/>
                  </a:lnTo>
                  <a:lnTo>
                    <a:pt x="565" y="1287"/>
                  </a:lnTo>
                  <a:lnTo>
                    <a:pt x="559" y="1282"/>
                  </a:lnTo>
                  <a:lnTo>
                    <a:pt x="553" y="1283"/>
                  </a:lnTo>
                  <a:lnTo>
                    <a:pt x="545" y="1291"/>
                  </a:lnTo>
                  <a:lnTo>
                    <a:pt x="534" y="1303"/>
                  </a:lnTo>
                  <a:lnTo>
                    <a:pt x="518" y="1317"/>
                  </a:lnTo>
                  <a:lnTo>
                    <a:pt x="504" y="1331"/>
                  </a:lnTo>
                  <a:lnTo>
                    <a:pt x="488" y="1341"/>
                  </a:lnTo>
                  <a:lnTo>
                    <a:pt x="476" y="1343"/>
                  </a:lnTo>
                  <a:lnTo>
                    <a:pt x="465" y="1343"/>
                  </a:lnTo>
                  <a:lnTo>
                    <a:pt x="451" y="1343"/>
                  </a:lnTo>
                  <a:lnTo>
                    <a:pt x="437" y="1345"/>
                  </a:lnTo>
                  <a:lnTo>
                    <a:pt x="425" y="1343"/>
                  </a:lnTo>
                  <a:lnTo>
                    <a:pt x="415" y="1337"/>
                  </a:lnTo>
                  <a:lnTo>
                    <a:pt x="404" y="1323"/>
                  </a:lnTo>
                  <a:lnTo>
                    <a:pt x="394" y="1307"/>
                  </a:lnTo>
                  <a:lnTo>
                    <a:pt x="388" y="1287"/>
                  </a:lnTo>
                  <a:lnTo>
                    <a:pt x="386" y="1272"/>
                  </a:lnTo>
                  <a:lnTo>
                    <a:pt x="382" y="1256"/>
                  </a:lnTo>
                  <a:lnTo>
                    <a:pt x="378" y="1244"/>
                  </a:lnTo>
                  <a:lnTo>
                    <a:pt x="378" y="1240"/>
                  </a:lnTo>
                  <a:lnTo>
                    <a:pt x="372" y="1240"/>
                  </a:lnTo>
                  <a:lnTo>
                    <a:pt x="358" y="1240"/>
                  </a:lnTo>
                  <a:lnTo>
                    <a:pt x="341" y="1238"/>
                  </a:lnTo>
                  <a:lnTo>
                    <a:pt x="321" y="1236"/>
                  </a:lnTo>
                  <a:lnTo>
                    <a:pt x="303" y="1232"/>
                  </a:lnTo>
                  <a:lnTo>
                    <a:pt x="291" y="1224"/>
                  </a:lnTo>
                  <a:lnTo>
                    <a:pt x="282" y="1219"/>
                  </a:lnTo>
                  <a:lnTo>
                    <a:pt x="276" y="1213"/>
                  </a:lnTo>
                  <a:lnTo>
                    <a:pt x="270" y="1209"/>
                  </a:lnTo>
                  <a:lnTo>
                    <a:pt x="268" y="1201"/>
                  </a:lnTo>
                  <a:lnTo>
                    <a:pt x="268" y="1189"/>
                  </a:lnTo>
                  <a:lnTo>
                    <a:pt x="274" y="1171"/>
                  </a:lnTo>
                  <a:lnTo>
                    <a:pt x="280" y="1150"/>
                  </a:lnTo>
                  <a:lnTo>
                    <a:pt x="284" y="1134"/>
                  </a:lnTo>
                  <a:lnTo>
                    <a:pt x="285" y="1120"/>
                  </a:lnTo>
                  <a:lnTo>
                    <a:pt x="287" y="1110"/>
                  </a:lnTo>
                  <a:lnTo>
                    <a:pt x="291" y="1100"/>
                  </a:lnTo>
                  <a:lnTo>
                    <a:pt x="299" y="1087"/>
                  </a:lnTo>
                  <a:lnTo>
                    <a:pt x="309" y="1075"/>
                  </a:lnTo>
                  <a:lnTo>
                    <a:pt x="315" y="1065"/>
                  </a:lnTo>
                  <a:lnTo>
                    <a:pt x="311" y="1057"/>
                  </a:lnTo>
                  <a:lnTo>
                    <a:pt x="303" y="1053"/>
                  </a:lnTo>
                  <a:lnTo>
                    <a:pt x="289" y="1053"/>
                  </a:lnTo>
                  <a:lnTo>
                    <a:pt x="272" y="1053"/>
                  </a:lnTo>
                  <a:lnTo>
                    <a:pt x="254" y="1051"/>
                  </a:lnTo>
                  <a:lnTo>
                    <a:pt x="240" y="1047"/>
                  </a:lnTo>
                  <a:lnTo>
                    <a:pt x="230" y="1039"/>
                  </a:lnTo>
                  <a:lnTo>
                    <a:pt x="221" y="1020"/>
                  </a:lnTo>
                  <a:lnTo>
                    <a:pt x="217" y="1000"/>
                  </a:lnTo>
                  <a:lnTo>
                    <a:pt x="211" y="980"/>
                  </a:lnTo>
                  <a:lnTo>
                    <a:pt x="207" y="959"/>
                  </a:lnTo>
                  <a:lnTo>
                    <a:pt x="205" y="943"/>
                  </a:lnTo>
                  <a:lnTo>
                    <a:pt x="199" y="931"/>
                  </a:lnTo>
                  <a:lnTo>
                    <a:pt x="191" y="919"/>
                  </a:lnTo>
                  <a:lnTo>
                    <a:pt x="187" y="908"/>
                  </a:lnTo>
                  <a:lnTo>
                    <a:pt x="189" y="894"/>
                  </a:lnTo>
                  <a:lnTo>
                    <a:pt x="191" y="888"/>
                  </a:lnTo>
                  <a:lnTo>
                    <a:pt x="197" y="884"/>
                  </a:lnTo>
                  <a:lnTo>
                    <a:pt x="201" y="878"/>
                  </a:lnTo>
                  <a:lnTo>
                    <a:pt x="205" y="874"/>
                  </a:lnTo>
                  <a:lnTo>
                    <a:pt x="209" y="870"/>
                  </a:lnTo>
                  <a:lnTo>
                    <a:pt x="211" y="868"/>
                  </a:lnTo>
                  <a:lnTo>
                    <a:pt x="213" y="868"/>
                  </a:lnTo>
                  <a:lnTo>
                    <a:pt x="207" y="868"/>
                  </a:lnTo>
                  <a:lnTo>
                    <a:pt x="193" y="868"/>
                  </a:lnTo>
                  <a:lnTo>
                    <a:pt x="173" y="870"/>
                  </a:lnTo>
                  <a:lnTo>
                    <a:pt x="152" y="870"/>
                  </a:lnTo>
                  <a:lnTo>
                    <a:pt x="130" y="872"/>
                  </a:lnTo>
                  <a:lnTo>
                    <a:pt x="112" y="876"/>
                  </a:lnTo>
                  <a:lnTo>
                    <a:pt x="97" y="882"/>
                  </a:lnTo>
                  <a:lnTo>
                    <a:pt x="81" y="892"/>
                  </a:lnTo>
                  <a:lnTo>
                    <a:pt x="67" y="902"/>
                  </a:lnTo>
                  <a:lnTo>
                    <a:pt x="53" y="912"/>
                  </a:lnTo>
                  <a:lnTo>
                    <a:pt x="43" y="915"/>
                  </a:lnTo>
                  <a:lnTo>
                    <a:pt x="34" y="915"/>
                  </a:lnTo>
                  <a:lnTo>
                    <a:pt x="28" y="912"/>
                  </a:lnTo>
                  <a:lnTo>
                    <a:pt x="22" y="908"/>
                  </a:lnTo>
                  <a:lnTo>
                    <a:pt x="18" y="906"/>
                  </a:lnTo>
                  <a:lnTo>
                    <a:pt x="14" y="902"/>
                  </a:lnTo>
                  <a:lnTo>
                    <a:pt x="10" y="896"/>
                  </a:lnTo>
                  <a:lnTo>
                    <a:pt x="10" y="892"/>
                  </a:lnTo>
                  <a:lnTo>
                    <a:pt x="10" y="884"/>
                  </a:lnTo>
                  <a:lnTo>
                    <a:pt x="16" y="876"/>
                  </a:lnTo>
                  <a:lnTo>
                    <a:pt x="24" y="868"/>
                  </a:lnTo>
                  <a:lnTo>
                    <a:pt x="32" y="862"/>
                  </a:lnTo>
                  <a:lnTo>
                    <a:pt x="37" y="854"/>
                  </a:lnTo>
                  <a:lnTo>
                    <a:pt x="37" y="843"/>
                  </a:lnTo>
                  <a:lnTo>
                    <a:pt x="34" y="835"/>
                  </a:lnTo>
                  <a:lnTo>
                    <a:pt x="24" y="829"/>
                  </a:lnTo>
                  <a:lnTo>
                    <a:pt x="14" y="823"/>
                  </a:lnTo>
                  <a:lnTo>
                    <a:pt x="6" y="817"/>
                  </a:lnTo>
                  <a:lnTo>
                    <a:pt x="0" y="811"/>
                  </a:lnTo>
                  <a:lnTo>
                    <a:pt x="2" y="799"/>
                  </a:lnTo>
                  <a:lnTo>
                    <a:pt x="12" y="776"/>
                  </a:lnTo>
                  <a:lnTo>
                    <a:pt x="22" y="758"/>
                  </a:lnTo>
                  <a:lnTo>
                    <a:pt x="34" y="744"/>
                  </a:lnTo>
                  <a:lnTo>
                    <a:pt x="41" y="734"/>
                  </a:lnTo>
                  <a:lnTo>
                    <a:pt x="47" y="719"/>
                  </a:lnTo>
                  <a:lnTo>
                    <a:pt x="55" y="701"/>
                  </a:lnTo>
                  <a:lnTo>
                    <a:pt x="61" y="685"/>
                  </a:lnTo>
                  <a:lnTo>
                    <a:pt x="67" y="675"/>
                  </a:lnTo>
                  <a:lnTo>
                    <a:pt x="75" y="669"/>
                  </a:lnTo>
                  <a:lnTo>
                    <a:pt x="89" y="665"/>
                  </a:lnTo>
                  <a:lnTo>
                    <a:pt x="102" y="660"/>
                  </a:lnTo>
                  <a:lnTo>
                    <a:pt x="114" y="646"/>
                  </a:lnTo>
                  <a:lnTo>
                    <a:pt x="122" y="632"/>
                  </a:lnTo>
                  <a:lnTo>
                    <a:pt x="126" y="620"/>
                  </a:lnTo>
                  <a:lnTo>
                    <a:pt x="130" y="614"/>
                  </a:lnTo>
                  <a:lnTo>
                    <a:pt x="142" y="604"/>
                  </a:lnTo>
                  <a:lnTo>
                    <a:pt x="152" y="599"/>
                  </a:lnTo>
                  <a:lnTo>
                    <a:pt x="161" y="595"/>
                  </a:lnTo>
                  <a:lnTo>
                    <a:pt x="167" y="591"/>
                  </a:lnTo>
                  <a:lnTo>
                    <a:pt x="175" y="581"/>
                  </a:lnTo>
                  <a:lnTo>
                    <a:pt x="187" y="553"/>
                  </a:lnTo>
                  <a:lnTo>
                    <a:pt x="197" y="522"/>
                  </a:lnTo>
                  <a:lnTo>
                    <a:pt x="205" y="488"/>
                  </a:lnTo>
                  <a:lnTo>
                    <a:pt x="213" y="445"/>
                  </a:lnTo>
                  <a:lnTo>
                    <a:pt x="215" y="404"/>
                  </a:lnTo>
                  <a:lnTo>
                    <a:pt x="213" y="384"/>
                  </a:lnTo>
                  <a:lnTo>
                    <a:pt x="213" y="358"/>
                  </a:lnTo>
                  <a:lnTo>
                    <a:pt x="213" y="333"/>
                  </a:lnTo>
                  <a:lnTo>
                    <a:pt x="211" y="309"/>
                  </a:lnTo>
                  <a:lnTo>
                    <a:pt x="209" y="295"/>
                  </a:lnTo>
                  <a:lnTo>
                    <a:pt x="201" y="288"/>
                  </a:lnTo>
                  <a:lnTo>
                    <a:pt x="189" y="286"/>
                  </a:lnTo>
                  <a:lnTo>
                    <a:pt x="173" y="284"/>
                  </a:lnTo>
                  <a:lnTo>
                    <a:pt x="159" y="280"/>
                  </a:lnTo>
                  <a:lnTo>
                    <a:pt x="146" y="274"/>
                  </a:lnTo>
                  <a:lnTo>
                    <a:pt x="134" y="260"/>
                  </a:lnTo>
                  <a:lnTo>
                    <a:pt x="126" y="242"/>
                  </a:lnTo>
                  <a:lnTo>
                    <a:pt x="122" y="225"/>
                  </a:lnTo>
                  <a:lnTo>
                    <a:pt x="124" y="181"/>
                  </a:lnTo>
                  <a:lnTo>
                    <a:pt x="144" y="162"/>
                  </a:lnTo>
                  <a:lnTo>
                    <a:pt x="169" y="183"/>
                  </a:lnTo>
                  <a:lnTo>
                    <a:pt x="203" y="168"/>
                  </a:lnTo>
                  <a:lnTo>
                    <a:pt x="199" y="114"/>
                  </a:lnTo>
                  <a:lnTo>
                    <a:pt x="228" y="20"/>
                  </a:lnTo>
                  <a:lnTo>
                    <a:pt x="266" y="0"/>
                  </a:lnTo>
                  <a:lnTo>
                    <a:pt x="278" y="116"/>
                  </a:lnTo>
                  <a:lnTo>
                    <a:pt x="311" y="177"/>
                  </a:lnTo>
                  <a:lnTo>
                    <a:pt x="354" y="170"/>
                  </a:lnTo>
                  <a:lnTo>
                    <a:pt x="400" y="118"/>
                  </a:lnTo>
                  <a:lnTo>
                    <a:pt x="429" y="156"/>
                  </a:lnTo>
                  <a:lnTo>
                    <a:pt x="411" y="191"/>
                  </a:lnTo>
                  <a:lnTo>
                    <a:pt x="447" y="242"/>
                  </a:lnTo>
                  <a:lnTo>
                    <a:pt x="496" y="244"/>
                  </a:lnTo>
                  <a:lnTo>
                    <a:pt x="551" y="329"/>
                  </a:lnTo>
                  <a:lnTo>
                    <a:pt x="614" y="439"/>
                  </a:lnTo>
                  <a:lnTo>
                    <a:pt x="646" y="516"/>
                  </a:lnTo>
                  <a:lnTo>
                    <a:pt x="681" y="551"/>
                  </a:lnTo>
                  <a:lnTo>
                    <a:pt x="721" y="543"/>
                  </a:lnTo>
                  <a:lnTo>
                    <a:pt x="793" y="494"/>
                  </a:lnTo>
                  <a:lnTo>
                    <a:pt x="803" y="518"/>
                  </a:lnTo>
                  <a:lnTo>
                    <a:pt x="852" y="492"/>
                  </a:lnTo>
                  <a:lnTo>
                    <a:pt x="856" y="435"/>
                  </a:lnTo>
                  <a:lnTo>
                    <a:pt x="831" y="402"/>
                  </a:lnTo>
                  <a:lnTo>
                    <a:pt x="831" y="335"/>
                  </a:lnTo>
                  <a:lnTo>
                    <a:pt x="868" y="315"/>
                  </a:lnTo>
                  <a:lnTo>
                    <a:pt x="925" y="244"/>
                  </a:lnTo>
                  <a:lnTo>
                    <a:pt x="917" y="199"/>
                  </a:lnTo>
                  <a:lnTo>
                    <a:pt x="941" y="171"/>
                  </a:lnTo>
                  <a:lnTo>
                    <a:pt x="976" y="171"/>
                  </a:lnTo>
                  <a:lnTo>
                    <a:pt x="980" y="148"/>
                  </a:lnTo>
                  <a:lnTo>
                    <a:pt x="967" y="120"/>
                  </a:lnTo>
                  <a:lnTo>
                    <a:pt x="994" y="103"/>
                  </a:lnTo>
                  <a:lnTo>
                    <a:pt x="1043" y="108"/>
                  </a:lnTo>
                  <a:lnTo>
                    <a:pt x="1043" y="162"/>
                  </a:lnTo>
                  <a:lnTo>
                    <a:pt x="1065" y="232"/>
                  </a:lnTo>
                  <a:lnTo>
                    <a:pt x="1128" y="227"/>
                  </a:lnTo>
                  <a:lnTo>
                    <a:pt x="1154" y="189"/>
                  </a:lnTo>
                  <a:lnTo>
                    <a:pt x="1187" y="211"/>
                  </a:lnTo>
                  <a:lnTo>
                    <a:pt x="1193" y="252"/>
                  </a:lnTo>
                  <a:lnTo>
                    <a:pt x="1177" y="315"/>
                  </a:lnTo>
                  <a:lnTo>
                    <a:pt x="1126" y="329"/>
                  </a:lnTo>
                  <a:lnTo>
                    <a:pt x="1061" y="327"/>
                  </a:lnTo>
                  <a:lnTo>
                    <a:pt x="1047" y="311"/>
                  </a:lnTo>
                  <a:lnTo>
                    <a:pt x="1024" y="337"/>
                  </a:lnTo>
                  <a:lnTo>
                    <a:pt x="994" y="315"/>
                  </a:lnTo>
                  <a:lnTo>
                    <a:pt x="939" y="376"/>
                  </a:lnTo>
                  <a:lnTo>
                    <a:pt x="961" y="404"/>
                  </a:lnTo>
                  <a:lnTo>
                    <a:pt x="965" y="459"/>
                  </a:lnTo>
                  <a:lnTo>
                    <a:pt x="1006" y="471"/>
                  </a:lnTo>
                  <a:lnTo>
                    <a:pt x="1051" y="449"/>
                  </a:lnTo>
                  <a:lnTo>
                    <a:pt x="1069" y="445"/>
                  </a:lnTo>
                  <a:lnTo>
                    <a:pt x="1104" y="490"/>
                  </a:lnTo>
                  <a:lnTo>
                    <a:pt x="1075" y="561"/>
                  </a:lnTo>
                  <a:lnTo>
                    <a:pt x="1053" y="614"/>
                  </a:lnTo>
                  <a:lnTo>
                    <a:pt x="1075" y="658"/>
                  </a:lnTo>
                  <a:lnTo>
                    <a:pt x="1116" y="677"/>
                  </a:lnTo>
                  <a:lnTo>
                    <a:pt x="1118" y="732"/>
                  </a:lnTo>
                  <a:lnTo>
                    <a:pt x="1081" y="782"/>
                  </a:lnTo>
                  <a:lnTo>
                    <a:pt x="1112" y="837"/>
                  </a:lnTo>
                  <a:lnTo>
                    <a:pt x="1138" y="819"/>
                  </a:lnTo>
                  <a:lnTo>
                    <a:pt x="1187" y="823"/>
                  </a:lnTo>
                  <a:lnTo>
                    <a:pt x="1197" y="864"/>
                  </a:lnTo>
                  <a:lnTo>
                    <a:pt x="1228" y="884"/>
                  </a:lnTo>
                  <a:lnTo>
                    <a:pt x="1262" y="864"/>
                  </a:lnTo>
                  <a:lnTo>
                    <a:pt x="1293" y="888"/>
                  </a:lnTo>
                  <a:lnTo>
                    <a:pt x="1329" y="872"/>
                  </a:lnTo>
                  <a:lnTo>
                    <a:pt x="1352" y="900"/>
                  </a:lnTo>
                  <a:lnTo>
                    <a:pt x="1343" y="973"/>
                  </a:lnTo>
                  <a:lnTo>
                    <a:pt x="1291" y="986"/>
                  </a:lnTo>
                  <a:lnTo>
                    <a:pt x="1262" y="1026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72"/>
            <p:cNvSpPr>
              <a:spLocks/>
            </p:cNvSpPr>
            <p:nvPr/>
          </p:nvSpPr>
          <p:spPr bwMode="gray">
            <a:xfrm>
              <a:off x="2215" y="3052"/>
              <a:ext cx="676" cy="694"/>
            </a:xfrm>
            <a:custGeom>
              <a:avLst/>
              <a:gdLst>
                <a:gd name="T0" fmla="*/ 297 w 1352"/>
                <a:gd name="T1" fmla="*/ 258 h 1388"/>
                <a:gd name="T2" fmla="*/ 288 w 1352"/>
                <a:gd name="T3" fmla="*/ 267 h 1388"/>
                <a:gd name="T4" fmla="*/ 280 w 1352"/>
                <a:gd name="T5" fmla="*/ 277 h 1388"/>
                <a:gd name="T6" fmla="*/ 265 w 1352"/>
                <a:gd name="T7" fmla="*/ 279 h 1388"/>
                <a:gd name="T8" fmla="*/ 258 w 1352"/>
                <a:gd name="T9" fmla="*/ 281 h 1388"/>
                <a:gd name="T10" fmla="*/ 248 w 1352"/>
                <a:gd name="T11" fmla="*/ 285 h 1388"/>
                <a:gd name="T12" fmla="*/ 240 w 1352"/>
                <a:gd name="T13" fmla="*/ 279 h 1388"/>
                <a:gd name="T14" fmla="*/ 237 w 1352"/>
                <a:gd name="T15" fmla="*/ 285 h 1388"/>
                <a:gd name="T16" fmla="*/ 231 w 1352"/>
                <a:gd name="T17" fmla="*/ 284 h 1388"/>
                <a:gd name="T18" fmla="*/ 228 w 1352"/>
                <a:gd name="T19" fmla="*/ 281 h 1388"/>
                <a:gd name="T20" fmla="*/ 218 w 1352"/>
                <a:gd name="T21" fmla="*/ 290 h 1388"/>
                <a:gd name="T22" fmla="*/ 202 w 1352"/>
                <a:gd name="T23" fmla="*/ 282 h 1388"/>
                <a:gd name="T24" fmla="*/ 188 w 1352"/>
                <a:gd name="T25" fmla="*/ 290 h 1388"/>
                <a:gd name="T26" fmla="*/ 174 w 1352"/>
                <a:gd name="T27" fmla="*/ 293 h 1388"/>
                <a:gd name="T28" fmla="*/ 162 w 1352"/>
                <a:gd name="T29" fmla="*/ 303 h 1388"/>
                <a:gd name="T30" fmla="*/ 169 w 1352"/>
                <a:gd name="T31" fmla="*/ 330 h 1388"/>
                <a:gd name="T32" fmla="*/ 165 w 1352"/>
                <a:gd name="T33" fmla="*/ 346 h 1388"/>
                <a:gd name="T34" fmla="*/ 146 w 1352"/>
                <a:gd name="T35" fmla="*/ 341 h 1388"/>
                <a:gd name="T36" fmla="*/ 142 w 1352"/>
                <a:gd name="T37" fmla="*/ 322 h 1388"/>
                <a:gd name="T38" fmla="*/ 130 w 1352"/>
                <a:gd name="T39" fmla="*/ 330 h 1388"/>
                <a:gd name="T40" fmla="*/ 113 w 1352"/>
                <a:gd name="T41" fmla="*/ 336 h 1388"/>
                <a:gd name="T42" fmla="*/ 98 w 1352"/>
                <a:gd name="T43" fmla="*/ 327 h 1388"/>
                <a:gd name="T44" fmla="*/ 94 w 1352"/>
                <a:gd name="T45" fmla="*/ 310 h 1388"/>
                <a:gd name="T46" fmla="*/ 76 w 1352"/>
                <a:gd name="T47" fmla="*/ 308 h 1388"/>
                <a:gd name="T48" fmla="*/ 67 w 1352"/>
                <a:gd name="T49" fmla="*/ 301 h 1388"/>
                <a:gd name="T50" fmla="*/ 72 w 1352"/>
                <a:gd name="T51" fmla="*/ 280 h 1388"/>
                <a:gd name="T52" fmla="*/ 79 w 1352"/>
                <a:gd name="T53" fmla="*/ 267 h 1388"/>
                <a:gd name="T54" fmla="*/ 63 w 1352"/>
                <a:gd name="T55" fmla="*/ 263 h 1388"/>
                <a:gd name="T56" fmla="*/ 53 w 1352"/>
                <a:gd name="T57" fmla="*/ 245 h 1388"/>
                <a:gd name="T58" fmla="*/ 47 w 1352"/>
                <a:gd name="T59" fmla="*/ 227 h 1388"/>
                <a:gd name="T60" fmla="*/ 51 w 1352"/>
                <a:gd name="T61" fmla="*/ 218 h 1388"/>
                <a:gd name="T62" fmla="*/ 48 w 1352"/>
                <a:gd name="T63" fmla="*/ 217 h 1388"/>
                <a:gd name="T64" fmla="*/ 24 w 1352"/>
                <a:gd name="T65" fmla="*/ 220 h 1388"/>
                <a:gd name="T66" fmla="*/ 9 w 1352"/>
                <a:gd name="T67" fmla="*/ 229 h 1388"/>
                <a:gd name="T68" fmla="*/ 3 w 1352"/>
                <a:gd name="T69" fmla="*/ 224 h 1388"/>
                <a:gd name="T70" fmla="*/ 8 w 1352"/>
                <a:gd name="T71" fmla="*/ 215 h 1388"/>
                <a:gd name="T72" fmla="*/ 3 w 1352"/>
                <a:gd name="T73" fmla="*/ 206 h 1388"/>
                <a:gd name="T74" fmla="*/ 5 w 1352"/>
                <a:gd name="T75" fmla="*/ 189 h 1388"/>
                <a:gd name="T76" fmla="*/ 15 w 1352"/>
                <a:gd name="T77" fmla="*/ 172 h 1388"/>
                <a:gd name="T78" fmla="*/ 28 w 1352"/>
                <a:gd name="T79" fmla="*/ 162 h 1388"/>
                <a:gd name="T80" fmla="*/ 38 w 1352"/>
                <a:gd name="T81" fmla="*/ 150 h 1388"/>
                <a:gd name="T82" fmla="*/ 49 w 1352"/>
                <a:gd name="T83" fmla="*/ 131 h 1388"/>
                <a:gd name="T84" fmla="*/ 53 w 1352"/>
                <a:gd name="T85" fmla="*/ 89 h 1388"/>
                <a:gd name="T86" fmla="*/ 47 w 1352"/>
                <a:gd name="T87" fmla="*/ 72 h 1388"/>
                <a:gd name="T88" fmla="*/ 31 w 1352"/>
                <a:gd name="T89" fmla="*/ 60 h 1388"/>
                <a:gd name="T90" fmla="*/ 51 w 1352"/>
                <a:gd name="T91" fmla="*/ 42 h 1388"/>
                <a:gd name="T92" fmla="*/ 78 w 1352"/>
                <a:gd name="T93" fmla="*/ 44 h 1388"/>
                <a:gd name="T94" fmla="*/ 112 w 1352"/>
                <a:gd name="T95" fmla="*/ 60 h 1388"/>
                <a:gd name="T96" fmla="*/ 170 w 1352"/>
                <a:gd name="T97" fmla="*/ 138 h 1388"/>
                <a:gd name="T98" fmla="*/ 214 w 1352"/>
                <a:gd name="T99" fmla="*/ 109 h 1388"/>
                <a:gd name="T100" fmla="*/ 229 w 1352"/>
                <a:gd name="T101" fmla="*/ 50 h 1388"/>
                <a:gd name="T102" fmla="*/ 248 w 1352"/>
                <a:gd name="T103" fmla="*/ 26 h 1388"/>
                <a:gd name="T104" fmla="*/ 289 w 1352"/>
                <a:gd name="T105" fmla="*/ 47 h 1388"/>
                <a:gd name="T106" fmla="*/ 266 w 1352"/>
                <a:gd name="T107" fmla="*/ 82 h 1388"/>
                <a:gd name="T108" fmla="*/ 240 w 1352"/>
                <a:gd name="T109" fmla="*/ 101 h 1388"/>
                <a:gd name="T110" fmla="*/ 276 w 1352"/>
                <a:gd name="T111" fmla="*/ 122 h 1388"/>
                <a:gd name="T112" fmla="*/ 280 w 1352"/>
                <a:gd name="T113" fmla="*/ 183 h 1388"/>
                <a:gd name="T114" fmla="*/ 300 w 1352"/>
                <a:gd name="T115" fmla="*/ 216 h 1388"/>
                <a:gd name="T116" fmla="*/ 338 w 1352"/>
                <a:gd name="T117" fmla="*/ 225 h 13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52"/>
                <a:gd name="T178" fmla="*/ 0 h 1388"/>
                <a:gd name="T179" fmla="*/ 1352 w 1352"/>
                <a:gd name="T180" fmla="*/ 1388 h 138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52" h="1388">
                  <a:moveTo>
                    <a:pt x="1262" y="1026"/>
                  </a:moveTo>
                  <a:lnTo>
                    <a:pt x="1230" y="998"/>
                  </a:lnTo>
                  <a:lnTo>
                    <a:pt x="1203" y="1026"/>
                  </a:lnTo>
                  <a:lnTo>
                    <a:pt x="1197" y="1028"/>
                  </a:lnTo>
                  <a:lnTo>
                    <a:pt x="1185" y="1032"/>
                  </a:lnTo>
                  <a:lnTo>
                    <a:pt x="1171" y="1039"/>
                  </a:lnTo>
                  <a:lnTo>
                    <a:pt x="1159" y="1045"/>
                  </a:lnTo>
                  <a:lnTo>
                    <a:pt x="1154" y="1049"/>
                  </a:lnTo>
                  <a:lnTo>
                    <a:pt x="1152" y="1055"/>
                  </a:lnTo>
                  <a:lnTo>
                    <a:pt x="1150" y="1067"/>
                  </a:lnTo>
                  <a:lnTo>
                    <a:pt x="1148" y="1081"/>
                  </a:lnTo>
                  <a:lnTo>
                    <a:pt x="1144" y="1093"/>
                  </a:lnTo>
                  <a:lnTo>
                    <a:pt x="1138" y="1098"/>
                  </a:lnTo>
                  <a:lnTo>
                    <a:pt x="1130" y="1102"/>
                  </a:lnTo>
                  <a:lnTo>
                    <a:pt x="1118" y="1106"/>
                  </a:lnTo>
                  <a:lnTo>
                    <a:pt x="1104" y="1114"/>
                  </a:lnTo>
                  <a:lnTo>
                    <a:pt x="1091" y="1118"/>
                  </a:lnTo>
                  <a:lnTo>
                    <a:pt x="1079" y="1122"/>
                  </a:lnTo>
                  <a:lnTo>
                    <a:pt x="1069" y="1120"/>
                  </a:lnTo>
                  <a:lnTo>
                    <a:pt x="1059" y="1114"/>
                  </a:lnTo>
                  <a:lnTo>
                    <a:pt x="1047" y="1112"/>
                  </a:lnTo>
                  <a:lnTo>
                    <a:pt x="1035" y="1112"/>
                  </a:lnTo>
                  <a:lnTo>
                    <a:pt x="1032" y="1112"/>
                  </a:lnTo>
                  <a:lnTo>
                    <a:pt x="1032" y="1116"/>
                  </a:lnTo>
                  <a:lnTo>
                    <a:pt x="1030" y="1124"/>
                  </a:lnTo>
                  <a:lnTo>
                    <a:pt x="1026" y="1136"/>
                  </a:lnTo>
                  <a:lnTo>
                    <a:pt x="1020" y="1144"/>
                  </a:lnTo>
                  <a:lnTo>
                    <a:pt x="1012" y="1148"/>
                  </a:lnTo>
                  <a:lnTo>
                    <a:pt x="1004" y="1146"/>
                  </a:lnTo>
                  <a:lnTo>
                    <a:pt x="992" y="1140"/>
                  </a:lnTo>
                  <a:lnTo>
                    <a:pt x="980" y="1130"/>
                  </a:lnTo>
                  <a:lnTo>
                    <a:pt x="969" y="1122"/>
                  </a:lnTo>
                  <a:lnTo>
                    <a:pt x="963" y="1116"/>
                  </a:lnTo>
                  <a:lnTo>
                    <a:pt x="959" y="1114"/>
                  </a:lnTo>
                  <a:lnTo>
                    <a:pt x="959" y="1116"/>
                  </a:lnTo>
                  <a:lnTo>
                    <a:pt x="959" y="1118"/>
                  </a:lnTo>
                  <a:lnTo>
                    <a:pt x="957" y="1124"/>
                  </a:lnTo>
                  <a:lnTo>
                    <a:pt x="955" y="1130"/>
                  </a:lnTo>
                  <a:lnTo>
                    <a:pt x="951" y="1134"/>
                  </a:lnTo>
                  <a:lnTo>
                    <a:pt x="949" y="1140"/>
                  </a:lnTo>
                  <a:lnTo>
                    <a:pt x="945" y="1142"/>
                  </a:lnTo>
                  <a:lnTo>
                    <a:pt x="939" y="1144"/>
                  </a:lnTo>
                  <a:lnTo>
                    <a:pt x="935" y="1142"/>
                  </a:lnTo>
                  <a:lnTo>
                    <a:pt x="931" y="1140"/>
                  </a:lnTo>
                  <a:lnTo>
                    <a:pt x="925" y="1136"/>
                  </a:lnTo>
                  <a:lnTo>
                    <a:pt x="921" y="1132"/>
                  </a:lnTo>
                  <a:lnTo>
                    <a:pt x="919" y="1128"/>
                  </a:lnTo>
                  <a:lnTo>
                    <a:pt x="917" y="1126"/>
                  </a:lnTo>
                  <a:lnTo>
                    <a:pt x="915" y="1122"/>
                  </a:lnTo>
                  <a:lnTo>
                    <a:pt x="913" y="1122"/>
                  </a:lnTo>
                  <a:lnTo>
                    <a:pt x="911" y="1126"/>
                  </a:lnTo>
                  <a:lnTo>
                    <a:pt x="906" y="1132"/>
                  </a:lnTo>
                  <a:lnTo>
                    <a:pt x="896" y="1144"/>
                  </a:lnTo>
                  <a:lnTo>
                    <a:pt x="886" y="1154"/>
                  </a:lnTo>
                  <a:lnTo>
                    <a:pt x="874" y="1159"/>
                  </a:lnTo>
                  <a:lnTo>
                    <a:pt x="864" y="1163"/>
                  </a:lnTo>
                  <a:lnTo>
                    <a:pt x="852" y="1159"/>
                  </a:lnTo>
                  <a:lnTo>
                    <a:pt x="839" y="1150"/>
                  </a:lnTo>
                  <a:lnTo>
                    <a:pt x="825" y="1138"/>
                  </a:lnTo>
                  <a:lnTo>
                    <a:pt x="809" y="1128"/>
                  </a:lnTo>
                  <a:lnTo>
                    <a:pt x="797" y="1122"/>
                  </a:lnTo>
                  <a:lnTo>
                    <a:pt x="787" y="1120"/>
                  </a:lnTo>
                  <a:lnTo>
                    <a:pt x="778" y="1130"/>
                  </a:lnTo>
                  <a:lnTo>
                    <a:pt x="766" y="1144"/>
                  </a:lnTo>
                  <a:lnTo>
                    <a:pt x="754" y="1159"/>
                  </a:lnTo>
                  <a:lnTo>
                    <a:pt x="742" y="1171"/>
                  </a:lnTo>
                  <a:lnTo>
                    <a:pt x="734" y="1179"/>
                  </a:lnTo>
                  <a:lnTo>
                    <a:pt x="724" y="1177"/>
                  </a:lnTo>
                  <a:lnTo>
                    <a:pt x="711" y="1175"/>
                  </a:lnTo>
                  <a:lnTo>
                    <a:pt x="695" y="1169"/>
                  </a:lnTo>
                  <a:lnTo>
                    <a:pt x="679" y="1165"/>
                  </a:lnTo>
                  <a:lnTo>
                    <a:pt x="667" y="1165"/>
                  </a:lnTo>
                  <a:lnTo>
                    <a:pt x="659" y="1167"/>
                  </a:lnTo>
                  <a:lnTo>
                    <a:pt x="650" y="1183"/>
                  </a:lnTo>
                  <a:lnTo>
                    <a:pt x="646" y="1209"/>
                  </a:lnTo>
                  <a:lnTo>
                    <a:pt x="648" y="1234"/>
                  </a:lnTo>
                  <a:lnTo>
                    <a:pt x="656" y="1254"/>
                  </a:lnTo>
                  <a:lnTo>
                    <a:pt x="665" y="1278"/>
                  </a:lnTo>
                  <a:lnTo>
                    <a:pt x="673" y="1299"/>
                  </a:lnTo>
                  <a:lnTo>
                    <a:pt x="675" y="1317"/>
                  </a:lnTo>
                  <a:lnTo>
                    <a:pt x="673" y="1331"/>
                  </a:lnTo>
                  <a:lnTo>
                    <a:pt x="673" y="1346"/>
                  </a:lnTo>
                  <a:lnTo>
                    <a:pt x="673" y="1362"/>
                  </a:lnTo>
                  <a:lnTo>
                    <a:pt x="667" y="1374"/>
                  </a:lnTo>
                  <a:lnTo>
                    <a:pt x="658" y="1382"/>
                  </a:lnTo>
                  <a:lnTo>
                    <a:pt x="638" y="1386"/>
                  </a:lnTo>
                  <a:lnTo>
                    <a:pt x="620" y="1388"/>
                  </a:lnTo>
                  <a:lnTo>
                    <a:pt x="604" y="1386"/>
                  </a:lnTo>
                  <a:lnTo>
                    <a:pt x="591" y="1380"/>
                  </a:lnTo>
                  <a:lnTo>
                    <a:pt x="581" y="1362"/>
                  </a:lnTo>
                  <a:lnTo>
                    <a:pt x="573" y="1343"/>
                  </a:lnTo>
                  <a:lnTo>
                    <a:pt x="571" y="1321"/>
                  </a:lnTo>
                  <a:lnTo>
                    <a:pt x="569" y="1309"/>
                  </a:lnTo>
                  <a:lnTo>
                    <a:pt x="567" y="1297"/>
                  </a:lnTo>
                  <a:lnTo>
                    <a:pt x="565" y="1287"/>
                  </a:lnTo>
                  <a:lnTo>
                    <a:pt x="559" y="1282"/>
                  </a:lnTo>
                  <a:lnTo>
                    <a:pt x="553" y="1283"/>
                  </a:lnTo>
                  <a:lnTo>
                    <a:pt x="545" y="1291"/>
                  </a:lnTo>
                  <a:lnTo>
                    <a:pt x="534" y="1303"/>
                  </a:lnTo>
                  <a:lnTo>
                    <a:pt x="518" y="1317"/>
                  </a:lnTo>
                  <a:lnTo>
                    <a:pt x="504" y="1331"/>
                  </a:lnTo>
                  <a:lnTo>
                    <a:pt x="488" y="1341"/>
                  </a:lnTo>
                  <a:lnTo>
                    <a:pt x="476" y="1343"/>
                  </a:lnTo>
                  <a:lnTo>
                    <a:pt x="465" y="1343"/>
                  </a:lnTo>
                  <a:lnTo>
                    <a:pt x="451" y="1343"/>
                  </a:lnTo>
                  <a:lnTo>
                    <a:pt x="437" y="1345"/>
                  </a:lnTo>
                  <a:lnTo>
                    <a:pt x="425" y="1343"/>
                  </a:lnTo>
                  <a:lnTo>
                    <a:pt x="415" y="1337"/>
                  </a:lnTo>
                  <a:lnTo>
                    <a:pt x="404" y="1323"/>
                  </a:lnTo>
                  <a:lnTo>
                    <a:pt x="394" y="1307"/>
                  </a:lnTo>
                  <a:lnTo>
                    <a:pt x="388" y="1287"/>
                  </a:lnTo>
                  <a:lnTo>
                    <a:pt x="386" y="1272"/>
                  </a:lnTo>
                  <a:lnTo>
                    <a:pt x="382" y="1256"/>
                  </a:lnTo>
                  <a:lnTo>
                    <a:pt x="378" y="1244"/>
                  </a:lnTo>
                  <a:lnTo>
                    <a:pt x="378" y="1240"/>
                  </a:lnTo>
                  <a:lnTo>
                    <a:pt x="372" y="1240"/>
                  </a:lnTo>
                  <a:lnTo>
                    <a:pt x="358" y="1240"/>
                  </a:lnTo>
                  <a:lnTo>
                    <a:pt x="341" y="1238"/>
                  </a:lnTo>
                  <a:lnTo>
                    <a:pt x="321" y="1236"/>
                  </a:lnTo>
                  <a:lnTo>
                    <a:pt x="303" y="1232"/>
                  </a:lnTo>
                  <a:lnTo>
                    <a:pt x="291" y="1224"/>
                  </a:lnTo>
                  <a:lnTo>
                    <a:pt x="282" y="1219"/>
                  </a:lnTo>
                  <a:lnTo>
                    <a:pt x="276" y="1213"/>
                  </a:lnTo>
                  <a:lnTo>
                    <a:pt x="270" y="1209"/>
                  </a:lnTo>
                  <a:lnTo>
                    <a:pt x="268" y="1201"/>
                  </a:lnTo>
                  <a:lnTo>
                    <a:pt x="268" y="1189"/>
                  </a:lnTo>
                  <a:lnTo>
                    <a:pt x="274" y="1171"/>
                  </a:lnTo>
                  <a:lnTo>
                    <a:pt x="280" y="1150"/>
                  </a:lnTo>
                  <a:lnTo>
                    <a:pt x="284" y="1134"/>
                  </a:lnTo>
                  <a:lnTo>
                    <a:pt x="285" y="1120"/>
                  </a:lnTo>
                  <a:lnTo>
                    <a:pt x="287" y="1110"/>
                  </a:lnTo>
                  <a:lnTo>
                    <a:pt x="291" y="1100"/>
                  </a:lnTo>
                  <a:lnTo>
                    <a:pt x="299" y="1087"/>
                  </a:lnTo>
                  <a:lnTo>
                    <a:pt x="309" y="1075"/>
                  </a:lnTo>
                  <a:lnTo>
                    <a:pt x="315" y="1065"/>
                  </a:lnTo>
                  <a:lnTo>
                    <a:pt x="311" y="1057"/>
                  </a:lnTo>
                  <a:lnTo>
                    <a:pt x="303" y="1053"/>
                  </a:lnTo>
                  <a:lnTo>
                    <a:pt x="289" y="1053"/>
                  </a:lnTo>
                  <a:lnTo>
                    <a:pt x="272" y="1053"/>
                  </a:lnTo>
                  <a:lnTo>
                    <a:pt x="254" y="1051"/>
                  </a:lnTo>
                  <a:lnTo>
                    <a:pt x="240" y="1047"/>
                  </a:lnTo>
                  <a:lnTo>
                    <a:pt x="230" y="1039"/>
                  </a:lnTo>
                  <a:lnTo>
                    <a:pt x="221" y="1020"/>
                  </a:lnTo>
                  <a:lnTo>
                    <a:pt x="217" y="1000"/>
                  </a:lnTo>
                  <a:lnTo>
                    <a:pt x="211" y="980"/>
                  </a:lnTo>
                  <a:lnTo>
                    <a:pt x="207" y="959"/>
                  </a:lnTo>
                  <a:lnTo>
                    <a:pt x="205" y="943"/>
                  </a:lnTo>
                  <a:lnTo>
                    <a:pt x="199" y="931"/>
                  </a:lnTo>
                  <a:lnTo>
                    <a:pt x="191" y="919"/>
                  </a:lnTo>
                  <a:lnTo>
                    <a:pt x="187" y="908"/>
                  </a:lnTo>
                  <a:lnTo>
                    <a:pt x="189" y="894"/>
                  </a:lnTo>
                  <a:lnTo>
                    <a:pt x="191" y="888"/>
                  </a:lnTo>
                  <a:lnTo>
                    <a:pt x="197" y="884"/>
                  </a:lnTo>
                  <a:lnTo>
                    <a:pt x="201" y="878"/>
                  </a:lnTo>
                  <a:lnTo>
                    <a:pt x="205" y="874"/>
                  </a:lnTo>
                  <a:lnTo>
                    <a:pt x="209" y="870"/>
                  </a:lnTo>
                  <a:lnTo>
                    <a:pt x="211" y="868"/>
                  </a:lnTo>
                  <a:lnTo>
                    <a:pt x="213" y="868"/>
                  </a:lnTo>
                  <a:lnTo>
                    <a:pt x="207" y="868"/>
                  </a:lnTo>
                  <a:lnTo>
                    <a:pt x="193" y="868"/>
                  </a:lnTo>
                  <a:lnTo>
                    <a:pt x="173" y="870"/>
                  </a:lnTo>
                  <a:lnTo>
                    <a:pt x="152" y="870"/>
                  </a:lnTo>
                  <a:lnTo>
                    <a:pt x="130" y="872"/>
                  </a:lnTo>
                  <a:lnTo>
                    <a:pt x="112" y="876"/>
                  </a:lnTo>
                  <a:lnTo>
                    <a:pt x="97" y="882"/>
                  </a:lnTo>
                  <a:lnTo>
                    <a:pt x="81" y="892"/>
                  </a:lnTo>
                  <a:lnTo>
                    <a:pt x="67" y="902"/>
                  </a:lnTo>
                  <a:lnTo>
                    <a:pt x="53" y="912"/>
                  </a:lnTo>
                  <a:lnTo>
                    <a:pt x="43" y="915"/>
                  </a:lnTo>
                  <a:lnTo>
                    <a:pt x="34" y="915"/>
                  </a:lnTo>
                  <a:lnTo>
                    <a:pt x="28" y="912"/>
                  </a:lnTo>
                  <a:lnTo>
                    <a:pt x="22" y="908"/>
                  </a:lnTo>
                  <a:lnTo>
                    <a:pt x="18" y="906"/>
                  </a:lnTo>
                  <a:lnTo>
                    <a:pt x="14" y="902"/>
                  </a:lnTo>
                  <a:lnTo>
                    <a:pt x="10" y="896"/>
                  </a:lnTo>
                  <a:lnTo>
                    <a:pt x="10" y="892"/>
                  </a:lnTo>
                  <a:lnTo>
                    <a:pt x="10" y="884"/>
                  </a:lnTo>
                  <a:lnTo>
                    <a:pt x="16" y="876"/>
                  </a:lnTo>
                  <a:lnTo>
                    <a:pt x="24" y="868"/>
                  </a:lnTo>
                  <a:lnTo>
                    <a:pt x="32" y="862"/>
                  </a:lnTo>
                  <a:lnTo>
                    <a:pt x="37" y="854"/>
                  </a:lnTo>
                  <a:lnTo>
                    <a:pt x="37" y="843"/>
                  </a:lnTo>
                  <a:lnTo>
                    <a:pt x="34" y="835"/>
                  </a:lnTo>
                  <a:lnTo>
                    <a:pt x="24" y="829"/>
                  </a:lnTo>
                  <a:lnTo>
                    <a:pt x="14" y="823"/>
                  </a:lnTo>
                  <a:lnTo>
                    <a:pt x="6" y="817"/>
                  </a:lnTo>
                  <a:lnTo>
                    <a:pt x="0" y="811"/>
                  </a:lnTo>
                  <a:lnTo>
                    <a:pt x="2" y="799"/>
                  </a:lnTo>
                  <a:lnTo>
                    <a:pt x="12" y="776"/>
                  </a:lnTo>
                  <a:lnTo>
                    <a:pt x="22" y="758"/>
                  </a:lnTo>
                  <a:lnTo>
                    <a:pt x="34" y="744"/>
                  </a:lnTo>
                  <a:lnTo>
                    <a:pt x="41" y="734"/>
                  </a:lnTo>
                  <a:lnTo>
                    <a:pt x="47" y="719"/>
                  </a:lnTo>
                  <a:lnTo>
                    <a:pt x="55" y="701"/>
                  </a:lnTo>
                  <a:lnTo>
                    <a:pt x="61" y="685"/>
                  </a:lnTo>
                  <a:lnTo>
                    <a:pt x="67" y="675"/>
                  </a:lnTo>
                  <a:lnTo>
                    <a:pt x="75" y="669"/>
                  </a:lnTo>
                  <a:lnTo>
                    <a:pt x="89" y="665"/>
                  </a:lnTo>
                  <a:lnTo>
                    <a:pt x="102" y="660"/>
                  </a:lnTo>
                  <a:lnTo>
                    <a:pt x="114" y="646"/>
                  </a:lnTo>
                  <a:lnTo>
                    <a:pt x="122" y="632"/>
                  </a:lnTo>
                  <a:lnTo>
                    <a:pt x="126" y="620"/>
                  </a:lnTo>
                  <a:lnTo>
                    <a:pt x="130" y="614"/>
                  </a:lnTo>
                  <a:lnTo>
                    <a:pt x="142" y="604"/>
                  </a:lnTo>
                  <a:lnTo>
                    <a:pt x="152" y="599"/>
                  </a:lnTo>
                  <a:lnTo>
                    <a:pt x="161" y="595"/>
                  </a:lnTo>
                  <a:lnTo>
                    <a:pt x="167" y="591"/>
                  </a:lnTo>
                  <a:lnTo>
                    <a:pt x="175" y="581"/>
                  </a:lnTo>
                  <a:lnTo>
                    <a:pt x="187" y="553"/>
                  </a:lnTo>
                  <a:lnTo>
                    <a:pt x="197" y="522"/>
                  </a:lnTo>
                  <a:lnTo>
                    <a:pt x="205" y="488"/>
                  </a:lnTo>
                  <a:lnTo>
                    <a:pt x="213" y="445"/>
                  </a:lnTo>
                  <a:lnTo>
                    <a:pt x="215" y="404"/>
                  </a:lnTo>
                  <a:lnTo>
                    <a:pt x="213" y="384"/>
                  </a:lnTo>
                  <a:lnTo>
                    <a:pt x="213" y="358"/>
                  </a:lnTo>
                  <a:lnTo>
                    <a:pt x="213" y="333"/>
                  </a:lnTo>
                  <a:lnTo>
                    <a:pt x="211" y="309"/>
                  </a:lnTo>
                  <a:lnTo>
                    <a:pt x="209" y="295"/>
                  </a:lnTo>
                  <a:lnTo>
                    <a:pt x="201" y="288"/>
                  </a:lnTo>
                  <a:lnTo>
                    <a:pt x="189" y="286"/>
                  </a:lnTo>
                  <a:lnTo>
                    <a:pt x="173" y="284"/>
                  </a:lnTo>
                  <a:lnTo>
                    <a:pt x="159" y="280"/>
                  </a:lnTo>
                  <a:lnTo>
                    <a:pt x="146" y="274"/>
                  </a:lnTo>
                  <a:lnTo>
                    <a:pt x="134" y="260"/>
                  </a:lnTo>
                  <a:lnTo>
                    <a:pt x="126" y="242"/>
                  </a:lnTo>
                  <a:lnTo>
                    <a:pt x="122" y="225"/>
                  </a:lnTo>
                  <a:lnTo>
                    <a:pt x="124" y="181"/>
                  </a:lnTo>
                  <a:lnTo>
                    <a:pt x="144" y="162"/>
                  </a:lnTo>
                  <a:lnTo>
                    <a:pt x="169" y="183"/>
                  </a:lnTo>
                  <a:lnTo>
                    <a:pt x="203" y="168"/>
                  </a:lnTo>
                  <a:lnTo>
                    <a:pt x="199" y="114"/>
                  </a:lnTo>
                  <a:lnTo>
                    <a:pt x="228" y="20"/>
                  </a:lnTo>
                  <a:lnTo>
                    <a:pt x="266" y="0"/>
                  </a:lnTo>
                  <a:lnTo>
                    <a:pt x="278" y="116"/>
                  </a:lnTo>
                  <a:lnTo>
                    <a:pt x="311" y="177"/>
                  </a:lnTo>
                  <a:lnTo>
                    <a:pt x="354" y="170"/>
                  </a:lnTo>
                  <a:lnTo>
                    <a:pt x="400" y="118"/>
                  </a:lnTo>
                  <a:lnTo>
                    <a:pt x="429" y="156"/>
                  </a:lnTo>
                  <a:lnTo>
                    <a:pt x="411" y="191"/>
                  </a:lnTo>
                  <a:lnTo>
                    <a:pt x="447" y="242"/>
                  </a:lnTo>
                  <a:lnTo>
                    <a:pt x="496" y="244"/>
                  </a:lnTo>
                  <a:lnTo>
                    <a:pt x="551" y="329"/>
                  </a:lnTo>
                  <a:lnTo>
                    <a:pt x="614" y="439"/>
                  </a:lnTo>
                  <a:lnTo>
                    <a:pt x="646" y="516"/>
                  </a:lnTo>
                  <a:lnTo>
                    <a:pt x="681" y="551"/>
                  </a:lnTo>
                  <a:lnTo>
                    <a:pt x="721" y="543"/>
                  </a:lnTo>
                  <a:lnTo>
                    <a:pt x="793" y="494"/>
                  </a:lnTo>
                  <a:lnTo>
                    <a:pt x="803" y="518"/>
                  </a:lnTo>
                  <a:lnTo>
                    <a:pt x="852" y="492"/>
                  </a:lnTo>
                  <a:lnTo>
                    <a:pt x="856" y="435"/>
                  </a:lnTo>
                  <a:lnTo>
                    <a:pt x="831" y="402"/>
                  </a:lnTo>
                  <a:lnTo>
                    <a:pt x="831" y="335"/>
                  </a:lnTo>
                  <a:lnTo>
                    <a:pt x="868" y="315"/>
                  </a:lnTo>
                  <a:lnTo>
                    <a:pt x="925" y="244"/>
                  </a:lnTo>
                  <a:lnTo>
                    <a:pt x="917" y="199"/>
                  </a:lnTo>
                  <a:lnTo>
                    <a:pt x="941" y="171"/>
                  </a:lnTo>
                  <a:lnTo>
                    <a:pt x="976" y="171"/>
                  </a:lnTo>
                  <a:lnTo>
                    <a:pt x="980" y="148"/>
                  </a:lnTo>
                  <a:lnTo>
                    <a:pt x="967" y="120"/>
                  </a:lnTo>
                  <a:lnTo>
                    <a:pt x="994" y="103"/>
                  </a:lnTo>
                  <a:lnTo>
                    <a:pt x="1043" y="108"/>
                  </a:lnTo>
                  <a:lnTo>
                    <a:pt x="1043" y="162"/>
                  </a:lnTo>
                  <a:lnTo>
                    <a:pt x="1065" y="232"/>
                  </a:lnTo>
                  <a:lnTo>
                    <a:pt x="1128" y="227"/>
                  </a:lnTo>
                  <a:lnTo>
                    <a:pt x="1154" y="189"/>
                  </a:lnTo>
                  <a:lnTo>
                    <a:pt x="1187" y="211"/>
                  </a:lnTo>
                  <a:lnTo>
                    <a:pt x="1193" y="252"/>
                  </a:lnTo>
                  <a:lnTo>
                    <a:pt x="1177" y="315"/>
                  </a:lnTo>
                  <a:lnTo>
                    <a:pt x="1126" y="329"/>
                  </a:lnTo>
                  <a:lnTo>
                    <a:pt x="1061" y="327"/>
                  </a:lnTo>
                  <a:lnTo>
                    <a:pt x="1047" y="311"/>
                  </a:lnTo>
                  <a:lnTo>
                    <a:pt x="1024" y="337"/>
                  </a:lnTo>
                  <a:lnTo>
                    <a:pt x="994" y="315"/>
                  </a:lnTo>
                  <a:lnTo>
                    <a:pt x="939" y="376"/>
                  </a:lnTo>
                  <a:lnTo>
                    <a:pt x="961" y="404"/>
                  </a:lnTo>
                  <a:lnTo>
                    <a:pt x="965" y="459"/>
                  </a:lnTo>
                  <a:lnTo>
                    <a:pt x="1006" y="471"/>
                  </a:lnTo>
                  <a:lnTo>
                    <a:pt x="1051" y="449"/>
                  </a:lnTo>
                  <a:lnTo>
                    <a:pt x="1069" y="445"/>
                  </a:lnTo>
                  <a:lnTo>
                    <a:pt x="1104" y="490"/>
                  </a:lnTo>
                  <a:lnTo>
                    <a:pt x="1075" y="561"/>
                  </a:lnTo>
                  <a:lnTo>
                    <a:pt x="1053" y="614"/>
                  </a:lnTo>
                  <a:lnTo>
                    <a:pt x="1075" y="658"/>
                  </a:lnTo>
                  <a:lnTo>
                    <a:pt x="1116" y="677"/>
                  </a:lnTo>
                  <a:lnTo>
                    <a:pt x="1118" y="732"/>
                  </a:lnTo>
                  <a:lnTo>
                    <a:pt x="1081" y="782"/>
                  </a:lnTo>
                  <a:lnTo>
                    <a:pt x="1112" y="837"/>
                  </a:lnTo>
                  <a:lnTo>
                    <a:pt x="1138" y="819"/>
                  </a:lnTo>
                  <a:lnTo>
                    <a:pt x="1187" y="823"/>
                  </a:lnTo>
                  <a:lnTo>
                    <a:pt x="1197" y="864"/>
                  </a:lnTo>
                  <a:lnTo>
                    <a:pt x="1228" y="884"/>
                  </a:lnTo>
                  <a:lnTo>
                    <a:pt x="1262" y="864"/>
                  </a:lnTo>
                  <a:lnTo>
                    <a:pt x="1293" y="888"/>
                  </a:lnTo>
                  <a:lnTo>
                    <a:pt x="1329" y="872"/>
                  </a:lnTo>
                  <a:lnTo>
                    <a:pt x="1352" y="900"/>
                  </a:lnTo>
                  <a:lnTo>
                    <a:pt x="1343" y="973"/>
                  </a:lnTo>
                  <a:lnTo>
                    <a:pt x="1291" y="986"/>
                  </a:lnTo>
                  <a:lnTo>
                    <a:pt x="1262" y="1026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73"/>
            <p:cNvSpPr>
              <a:spLocks/>
            </p:cNvSpPr>
            <p:nvPr/>
          </p:nvSpPr>
          <p:spPr bwMode="gray">
            <a:xfrm>
              <a:off x="2755" y="3269"/>
              <a:ext cx="596" cy="432"/>
            </a:xfrm>
            <a:custGeom>
              <a:avLst/>
              <a:gdLst>
                <a:gd name="T0" fmla="*/ 209 w 1191"/>
                <a:gd name="T1" fmla="*/ 213 h 864"/>
                <a:gd name="T2" fmla="*/ 202 w 1191"/>
                <a:gd name="T3" fmla="*/ 215 h 864"/>
                <a:gd name="T4" fmla="*/ 195 w 1191"/>
                <a:gd name="T5" fmla="*/ 214 h 864"/>
                <a:gd name="T6" fmla="*/ 186 w 1191"/>
                <a:gd name="T7" fmla="*/ 210 h 864"/>
                <a:gd name="T8" fmla="*/ 180 w 1191"/>
                <a:gd name="T9" fmla="*/ 210 h 864"/>
                <a:gd name="T10" fmla="*/ 174 w 1191"/>
                <a:gd name="T11" fmla="*/ 203 h 864"/>
                <a:gd name="T12" fmla="*/ 169 w 1191"/>
                <a:gd name="T13" fmla="*/ 200 h 864"/>
                <a:gd name="T14" fmla="*/ 163 w 1191"/>
                <a:gd name="T15" fmla="*/ 210 h 864"/>
                <a:gd name="T16" fmla="*/ 155 w 1191"/>
                <a:gd name="T17" fmla="*/ 214 h 864"/>
                <a:gd name="T18" fmla="*/ 146 w 1191"/>
                <a:gd name="T19" fmla="*/ 216 h 864"/>
                <a:gd name="T20" fmla="*/ 140 w 1191"/>
                <a:gd name="T21" fmla="*/ 211 h 864"/>
                <a:gd name="T22" fmla="*/ 133 w 1191"/>
                <a:gd name="T23" fmla="*/ 213 h 864"/>
                <a:gd name="T24" fmla="*/ 123 w 1191"/>
                <a:gd name="T25" fmla="*/ 213 h 864"/>
                <a:gd name="T26" fmla="*/ 112 w 1191"/>
                <a:gd name="T27" fmla="*/ 206 h 864"/>
                <a:gd name="T28" fmla="*/ 101 w 1191"/>
                <a:gd name="T29" fmla="*/ 198 h 864"/>
                <a:gd name="T30" fmla="*/ 93 w 1191"/>
                <a:gd name="T31" fmla="*/ 189 h 864"/>
                <a:gd name="T32" fmla="*/ 88 w 1191"/>
                <a:gd name="T33" fmla="*/ 176 h 864"/>
                <a:gd name="T34" fmla="*/ 91 w 1191"/>
                <a:gd name="T35" fmla="*/ 171 h 864"/>
                <a:gd name="T36" fmla="*/ 94 w 1191"/>
                <a:gd name="T37" fmla="*/ 170 h 864"/>
                <a:gd name="T38" fmla="*/ 96 w 1191"/>
                <a:gd name="T39" fmla="*/ 167 h 864"/>
                <a:gd name="T40" fmla="*/ 87 w 1191"/>
                <a:gd name="T41" fmla="*/ 160 h 864"/>
                <a:gd name="T42" fmla="*/ 79 w 1191"/>
                <a:gd name="T43" fmla="*/ 161 h 864"/>
                <a:gd name="T44" fmla="*/ 74 w 1191"/>
                <a:gd name="T45" fmla="*/ 163 h 864"/>
                <a:gd name="T46" fmla="*/ 66 w 1191"/>
                <a:gd name="T47" fmla="*/ 158 h 864"/>
                <a:gd name="T48" fmla="*/ 60 w 1191"/>
                <a:gd name="T49" fmla="*/ 161 h 864"/>
                <a:gd name="T50" fmla="*/ 52 w 1191"/>
                <a:gd name="T51" fmla="*/ 156 h 864"/>
                <a:gd name="T52" fmla="*/ 46 w 1191"/>
                <a:gd name="T53" fmla="*/ 152 h 864"/>
                <a:gd name="T54" fmla="*/ 66 w 1191"/>
                <a:gd name="T55" fmla="*/ 135 h 864"/>
                <a:gd name="T56" fmla="*/ 53 w 1191"/>
                <a:gd name="T57" fmla="*/ 114 h 864"/>
                <a:gd name="T58" fmla="*/ 29 w 1191"/>
                <a:gd name="T59" fmla="*/ 108 h 864"/>
                <a:gd name="T60" fmla="*/ 8 w 1191"/>
                <a:gd name="T61" fmla="*/ 101 h 864"/>
                <a:gd name="T62" fmla="*/ 26 w 1191"/>
                <a:gd name="T63" fmla="*/ 74 h 864"/>
                <a:gd name="T64" fmla="*/ 63 w 1191"/>
                <a:gd name="T65" fmla="*/ 84 h 864"/>
                <a:gd name="T66" fmla="*/ 77 w 1191"/>
                <a:gd name="T67" fmla="*/ 70 h 864"/>
                <a:gd name="T68" fmla="*/ 100 w 1191"/>
                <a:gd name="T69" fmla="*/ 52 h 864"/>
                <a:gd name="T70" fmla="*/ 124 w 1191"/>
                <a:gd name="T71" fmla="*/ 56 h 864"/>
                <a:gd name="T72" fmla="*/ 144 w 1191"/>
                <a:gd name="T73" fmla="*/ 48 h 864"/>
                <a:gd name="T74" fmla="*/ 165 w 1191"/>
                <a:gd name="T75" fmla="*/ 40 h 864"/>
                <a:gd name="T76" fmla="*/ 182 w 1191"/>
                <a:gd name="T77" fmla="*/ 27 h 864"/>
                <a:gd name="T78" fmla="*/ 200 w 1191"/>
                <a:gd name="T79" fmla="*/ 19 h 864"/>
                <a:gd name="T80" fmla="*/ 217 w 1191"/>
                <a:gd name="T81" fmla="*/ 9 h 864"/>
                <a:gd name="T82" fmla="*/ 244 w 1191"/>
                <a:gd name="T83" fmla="*/ 5 h 864"/>
                <a:gd name="T84" fmla="*/ 260 w 1191"/>
                <a:gd name="T85" fmla="*/ 18 h 864"/>
                <a:gd name="T86" fmla="*/ 252 w 1191"/>
                <a:gd name="T87" fmla="*/ 54 h 864"/>
                <a:gd name="T88" fmla="*/ 274 w 1191"/>
                <a:gd name="T89" fmla="*/ 71 h 864"/>
                <a:gd name="T90" fmla="*/ 298 w 1191"/>
                <a:gd name="T91" fmla="*/ 81 h 864"/>
                <a:gd name="T92" fmla="*/ 282 w 1191"/>
                <a:gd name="T93" fmla="*/ 108 h 864"/>
                <a:gd name="T94" fmla="*/ 260 w 1191"/>
                <a:gd name="T95" fmla="*/ 161 h 864"/>
                <a:gd name="T96" fmla="*/ 248 w 1191"/>
                <a:gd name="T97" fmla="*/ 182 h 864"/>
                <a:gd name="T98" fmla="*/ 225 w 1191"/>
                <a:gd name="T99" fmla="*/ 197 h 86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91"/>
                <a:gd name="T151" fmla="*/ 0 h 864"/>
                <a:gd name="T152" fmla="*/ 1191 w 1191"/>
                <a:gd name="T153" fmla="*/ 864 h 86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91" h="864">
                  <a:moveTo>
                    <a:pt x="866" y="835"/>
                  </a:moveTo>
                  <a:lnTo>
                    <a:pt x="834" y="815"/>
                  </a:lnTo>
                  <a:lnTo>
                    <a:pt x="836" y="852"/>
                  </a:lnTo>
                  <a:lnTo>
                    <a:pt x="832" y="852"/>
                  </a:lnTo>
                  <a:lnTo>
                    <a:pt x="821" y="856"/>
                  </a:lnTo>
                  <a:lnTo>
                    <a:pt x="807" y="860"/>
                  </a:lnTo>
                  <a:lnTo>
                    <a:pt x="793" y="864"/>
                  </a:lnTo>
                  <a:lnTo>
                    <a:pt x="783" y="862"/>
                  </a:lnTo>
                  <a:lnTo>
                    <a:pt x="777" y="856"/>
                  </a:lnTo>
                  <a:lnTo>
                    <a:pt x="767" y="849"/>
                  </a:lnTo>
                  <a:lnTo>
                    <a:pt x="758" y="841"/>
                  </a:lnTo>
                  <a:lnTo>
                    <a:pt x="744" y="837"/>
                  </a:lnTo>
                  <a:lnTo>
                    <a:pt x="734" y="837"/>
                  </a:lnTo>
                  <a:lnTo>
                    <a:pt x="726" y="837"/>
                  </a:lnTo>
                  <a:lnTo>
                    <a:pt x="718" y="837"/>
                  </a:lnTo>
                  <a:lnTo>
                    <a:pt x="708" y="831"/>
                  </a:lnTo>
                  <a:lnTo>
                    <a:pt x="701" y="821"/>
                  </a:lnTo>
                  <a:lnTo>
                    <a:pt x="693" y="811"/>
                  </a:lnTo>
                  <a:lnTo>
                    <a:pt x="687" y="801"/>
                  </a:lnTo>
                  <a:lnTo>
                    <a:pt x="681" y="797"/>
                  </a:lnTo>
                  <a:lnTo>
                    <a:pt x="673" y="799"/>
                  </a:lnTo>
                  <a:lnTo>
                    <a:pt x="665" y="811"/>
                  </a:lnTo>
                  <a:lnTo>
                    <a:pt x="657" y="825"/>
                  </a:lnTo>
                  <a:lnTo>
                    <a:pt x="651" y="839"/>
                  </a:lnTo>
                  <a:lnTo>
                    <a:pt x="641" y="847"/>
                  </a:lnTo>
                  <a:lnTo>
                    <a:pt x="632" y="850"/>
                  </a:lnTo>
                  <a:lnTo>
                    <a:pt x="620" y="856"/>
                  </a:lnTo>
                  <a:lnTo>
                    <a:pt x="606" y="860"/>
                  </a:lnTo>
                  <a:lnTo>
                    <a:pt x="592" y="862"/>
                  </a:lnTo>
                  <a:lnTo>
                    <a:pt x="582" y="862"/>
                  </a:lnTo>
                  <a:lnTo>
                    <a:pt x="575" y="854"/>
                  </a:lnTo>
                  <a:lnTo>
                    <a:pt x="569" y="849"/>
                  </a:lnTo>
                  <a:lnTo>
                    <a:pt x="559" y="843"/>
                  </a:lnTo>
                  <a:lnTo>
                    <a:pt x="549" y="843"/>
                  </a:lnTo>
                  <a:lnTo>
                    <a:pt x="539" y="845"/>
                  </a:lnTo>
                  <a:lnTo>
                    <a:pt x="529" y="850"/>
                  </a:lnTo>
                  <a:lnTo>
                    <a:pt x="519" y="854"/>
                  </a:lnTo>
                  <a:lnTo>
                    <a:pt x="508" y="854"/>
                  </a:lnTo>
                  <a:lnTo>
                    <a:pt x="492" y="849"/>
                  </a:lnTo>
                  <a:lnTo>
                    <a:pt x="474" y="837"/>
                  </a:lnTo>
                  <a:lnTo>
                    <a:pt x="458" y="829"/>
                  </a:lnTo>
                  <a:lnTo>
                    <a:pt x="445" y="821"/>
                  </a:lnTo>
                  <a:lnTo>
                    <a:pt x="431" y="811"/>
                  </a:lnTo>
                  <a:lnTo>
                    <a:pt x="417" y="799"/>
                  </a:lnTo>
                  <a:lnTo>
                    <a:pt x="403" y="791"/>
                  </a:lnTo>
                  <a:lnTo>
                    <a:pt x="389" y="784"/>
                  </a:lnTo>
                  <a:lnTo>
                    <a:pt x="382" y="776"/>
                  </a:lnTo>
                  <a:lnTo>
                    <a:pt x="370" y="754"/>
                  </a:lnTo>
                  <a:lnTo>
                    <a:pt x="358" y="732"/>
                  </a:lnTo>
                  <a:lnTo>
                    <a:pt x="352" y="717"/>
                  </a:lnTo>
                  <a:lnTo>
                    <a:pt x="350" y="703"/>
                  </a:lnTo>
                  <a:lnTo>
                    <a:pt x="354" y="691"/>
                  </a:lnTo>
                  <a:lnTo>
                    <a:pt x="358" y="685"/>
                  </a:lnTo>
                  <a:lnTo>
                    <a:pt x="364" y="683"/>
                  </a:lnTo>
                  <a:lnTo>
                    <a:pt x="368" y="681"/>
                  </a:lnTo>
                  <a:lnTo>
                    <a:pt x="372" y="679"/>
                  </a:lnTo>
                  <a:lnTo>
                    <a:pt x="376" y="677"/>
                  </a:lnTo>
                  <a:lnTo>
                    <a:pt x="380" y="673"/>
                  </a:lnTo>
                  <a:lnTo>
                    <a:pt x="382" y="671"/>
                  </a:lnTo>
                  <a:lnTo>
                    <a:pt x="382" y="665"/>
                  </a:lnTo>
                  <a:lnTo>
                    <a:pt x="376" y="654"/>
                  </a:lnTo>
                  <a:lnTo>
                    <a:pt x="364" y="646"/>
                  </a:lnTo>
                  <a:lnTo>
                    <a:pt x="348" y="638"/>
                  </a:lnTo>
                  <a:lnTo>
                    <a:pt x="332" y="636"/>
                  </a:lnTo>
                  <a:lnTo>
                    <a:pt x="323" y="638"/>
                  </a:lnTo>
                  <a:lnTo>
                    <a:pt x="315" y="644"/>
                  </a:lnTo>
                  <a:lnTo>
                    <a:pt x="307" y="650"/>
                  </a:lnTo>
                  <a:lnTo>
                    <a:pt x="301" y="652"/>
                  </a:lnTo>
                  <a:lnTo>
                    <a:pt x="295" y="650"/>
                  </a:lnTo>
                  <a:lnTo>
                    <a:pt x="283" y="636"/>
                  </a:lnTo>
                  <a:lnTo>
                    <a:pt x="273" y="630"/>
                  </a:lnTo>
                  <a:lnTo>
                    <a:pt x="262" y="630"/>
                  </a:lnTo>
                  <a:lnTo>
                    <a:pt x="254" y="636"/>
                  </a:lnTo>
                  <a:lnTo>
                    <a:pt x="246" y="642"/>
                  </a:lnTo>
                  <a:lnTo>
                    <a:pt x="238" y="644"/>
                  </a:lnTo>
                  <a:lnTo>
                    <a:pt x="230" y="640"/>
                  </a:lnTo>
                  <a:lnTo>
                    <a:pt x="220" y="632"/>
                  </a:lnTo>
                  <a:lnTo>
                    <a:pt x="208" y="624"/>
                  </a:lnTo>
                  <a:lnTo>
                    <a:pt x="195" y="614"/>
                  </a:lnTo>
                  <a:lnTo>
                    <a:pt x="185" y="608"/>
                  </a:lnTo>
                  <a:lnTo>
                    <a:pt x="181" y="606"/>
                  </a:lnTo>
                  <a:lnTo>
                    <a:pt x="181" y="593"/>
                  </a:lnTo>
                  <a:lnTo>
                    <a:pt x="210" y="553"/>
                  </a:lnTo>
                  <a:lnTo>
                    <a:pt x="262" y="540"/>
                  </a:lnTo>
                  <a:lnTo>
                    <a:pt x="271" y="467"/>
                  </a:lnTo>
                  <a:lnTo>
                    <a:pt x="248" y="439"/>
                  </a:lnTo>
                  <a:lnTo>
                    <a:pt x="212" y="455"/>
                  </a:lnTo>
                  <a:lnTo>
                    <a:pt x="179" y="435"/>
                  </a:lnTo>
                  <a:lnTo>
                    <a:pt x="147" y="451"/>
                  </a:lnTo>
                  <a:lnTo>
                    <a:pt x="116" y="431"/>
                  </a:lnTo>
                  <a:lnTo>
                    <a:pt x="106" y="390"/>
                  </a:lnTo>
                  <a:lnTo>
                    <a:pt x="57" y="386"/>
                  </a:lnTo>
                  <a:lnTo>
                    <a:pt x="31" y="404"/>
                  </a:lnTo>
                  <a:lnTo>
                    <a:pt x="0" y="349"/>
                  </a:lnTo>
                  <a:lnTo>
                    <a:pt x="51" y="347"/>
                  </a:lnTo>
                  <a:lnTo>
                    <a:pt x="104" y="295"/>
                  </a:lnTo>
                  <a:lnTo>
                    <a:pt x="139" y="292"/>
                  </a:lnTo>
                  <a:lnTo>
                    <a:pt x="195" y="327"/>
                  </a:lnTo>
                  <a:lnTo>
                    <a:pt x="250" y="335"/>
                  </a:lnTo>
                  <a:lnTo>
                    <a:pt x="275" y="309"/>
                  </a:lnTo>
                  <a:lnTo>
                    <a:pt x="279" y="288"/>
                  </a:lnTo>
                  <a:lnTo>
                    <a:pt x="307" y="278"/>
                  </a:lnTo>
                  <a:lnTo>
                    <a:pt x="338" y="248"/>
                  </a:lnTo>
                  <a:lnTo>
                    <a:pt x="386" y="238"/>
                  </a:lnTo>
                  <a:lnTo>
                    <a:pt x="397" y="207"/>
                  </a:lnTo>
                  <a:lnTo>
                    <a:pt x="437" y="181"/>
                  </a:lnTo>
                  <a:lnTo>
                    <a:pt x="458" y="223"/>
                  </a:lnTo>
                  <a:lnTo>
                    <a:pt x="496" y="225"/>
                  </a:lnTo>
                  <a:lnTo>
                    <a:pt x="521" y="248"/>
                  </a:lnTo>
                  <a:lnTo>
                    <a:pt x="567" y="227"/>
                  </a:lnTo>
                  <a:lnTo>
                    <a:pt x="575" y="189"/>
                  </a:lnTo>
                  <a:lnTo>
                    <a:pt x="604" y="173"/>
                  </a:lnTo>
                  <a:lnTo>
                    <a:pt x="641" y="193"/>
                  </a:lnTo>
                  <a:lnTo>
                    <a:pt x="659" y="160"/>
                  </a:lnTo>
                  <a:lnTo>
                    <a:pt x="695" y="160"/>
                  </a:lnTo>
                  <a:lnTo>
                    <a:pt x="693" y="120"/>
                  </a:lnTo>
                  <a:lnTo>
                    <a:pt x="728" y="108"/>
                  </a:lnTo>
                  <a:lnTo>
                    <a:pt x="740" y="122"/>
                  </a:lnTo>
                  <a:lnTo>
                    <a:pt x="765" y="71"/>
                  </a:lnTo>
                  <a:lnTo>
                    <a:pt x="797" y="73"/>
                  </a:lnTo>
                  <a:lnTo>
                    <a:pt x="825" y="77"/>
                  </a:lnTo>
                  <a:lnTo>
                    <a:pt x="840" y="30"/>
                  </a:lnTo>
                  <a:lnTo>
                    <a:pt x="868" y="36"/>
                  </a:lnTo>
                  <a:lnTo>
                    <a:pt x="891" y="63"/>
                  </a:lnTo>
                  <a:lnTo>
                    <a:pt x="933" y="6"/>
                  </a:lnTo>
                  <a:lnTo>
                    <a:pt x="974" y="18"/>
                  </a:lnTo>
                  <a:lnTo>
                    <a:pt x="1006" y="0"/>
                  </a:lnTo>
                  <a:lnTo>
                    <a:pt x="1039" y="10"/>
                  </a:lnTo>
                  <a:lnTo>
                    <a:pt x="1039" y="69"/>
                  </a:lnTo>
                  <a:lnTo>
                    <a:pt x="1065" y="89"/>
                  </a:lnTo>
                  <a:lnTo>
                    <a:pt x="1059" y="154"/>
                  </a:lnTo>
                  <a:lnTo>
                    <a:pt x="1006" y="215"/>
                  </a:lnTo>
                  <a:lnTo>
                    <a:pt x="1080" y="209"/>
                  </a:lnTo>
                  <a:lnTo>
                    <a:pt x="1096" y="234"/>
                  </a:lnTo>
                  <a:lnTo>
                    <a:pt x="1096" y="284"/>
                  </a:lnTo>
                  <a:lnTo>
                    <a:pt x="1134" y="258"/>
                  </a:lnTo>
                  <a:lnTo>
                    <a:pt x="1169" y="258"/>
                  </a:lnTo>
                  <a:lnTo>
                    <a:pt x="1191" y="321"/>
                  </a:lnTo>
                  <a:lnTo>
                    <a:pt x="1163" y="351"/>
                  </a:lnTo>
                  <a:lnTo>
                    <a:pt x="1167" y="408"/>
                  </a:lnTo>
                  <a:lnTo>
                    <a:pt x="1128" y="431"/>
                  </a:lnTo>
                  <a:lnTo>
                    <a:pt x="1104" y="504"/>
                  </a:lnTo>
                  <a:lnTo>
                    <a:pt x="1110" y="579"/>
                  </a:lnTo>
                  <a:lnTo>
                    <a:pt x="1039" y="642"/>
                  </a:lnTo>
                  <a:lnTo>
                    <a:pt x="1013" y="654"/>
                  </a:lnTo>
                  <a:lnTo>
                    <a:pt x="1013" y="713"/>
                  </a:lnTo>
                  <a:lnTo>
                    <a:pt x="990" y="728"/>
                  </a:lnTo>
                  <a:lnTo>
                    <a:pt x="943" y="738"/>
                  </a:lnTo>
                  <a:lnTo>
                    <a:pt x="937" y="776"/>
                  </a:lnTo>
                  <a:lnTo>
                    <a:pt x="899" y="788"/>
                  </a:lnTo>
                  <a:lnTo>
                    <a:pt x="866" y="835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74"/>
            <p:cNvSpPr>
              <a:spLocks/>
            </p:cNvSpPr>
            <p:nvPr/>
          </p:nvSpPr>
          <p:spPr bwMode="gray">
            <a:xfrm>
              <a:off x="2755" y="3269"/>
              <a:ext cx="596" cy="432"/>
            </a:xfrm>
            <a:custGeom>
              <a:avLst/>
              <a:gdLst>
                <a:gd name="T0" fmla="*/ 209 w 1191"/>
                <a:gd name="T1" fmla="*/ 213 h 864"/>
                <a:gd name="T2" fmla="*/ 202 w 1191"/>
                <a:gd name="T3" fmla="*/ 215 h 864"/>
                <a:gd name="T4" fmla="*/ 195 w 1191"/>
                <a:gd name="T5" fmla="*/ 214 h 864"/>
                <a:gd name="T6" fmla="*/ 186 w 1191"/>
                <a:gd name="T7" fmla="*/ 210 h 864"/>
                <a:gd name="T8" fmla="*/ 180 w 1191"/>
                <a:gd name="T9" fmla="*/ 210 h 864"/>
                <a:gd name="T10" fmla="*/ 174 w 1191"/>
                <a:gd name="T11" fmla="*/ 203 h 864"/>
                <a:gd name="T12" fmla="*/ 169 w 1191"/>
                <a:gd name="T13" fmla="*/ 200 h 864"/>
                <a:gd name="T14" fmla="*/ 163 w 1191"/>
                <a:gd name="T15" fmla="*/ 210 h 864"/>
                <a:gd name="T16" fmla="*/ 155 w 1191"/>
                <a:gd name="T17" fmla="*/ 214 h 864"/>
                <a:gd name="T18" fmla="*/ 146 w 1191"/>
                <a:gd name="T19" fmla="*/ 216 h 864"/>
                <a:gd name="T20" fmla="*/ 140 w 1191"/>
                <a:gd name="T21" fmla="*/ 211 h 864"/>
                <a:gd name="T22" fmla="*/ 133 w 1191"/>
                <a:gd name="T23" fmla="*/ 213 h 864"/>
                <a:gd name="T24" fmla="*/ 123 w 1191"/>
                <a:gd name="T25" fmla="*/ 213 h 864"/>
                <a:gd name="T26" fmla="*/ 112 w 1191"/>
                <a:gd name="T27" fmla="*/ 206 h 864"/>
                <a:gd name="T28" fmla="*/ 101 w 1191"/>
                <a:gd name="T29" fmla="*/ 198 h 864"/>
                <a:gd name="T30" fmla="*/ 93 w 1191"/>
                <a:gd name="T31" fmla="*/ 189 h 864"/>
                <a:gd name="T32" fmla="*/ 88 w 1191"/>
                <a:gd name="T33" fmla="*/ 176 h 864"/>
                <a:gd name="T34" fmla="*/ 91 w 1191"/>
                <a:gd name="T35" fmla="*/ 171 h 864"/>
                <a:gd name="T36" fmla="*/ 94 w 1191"/>
                <a:gd name="T37" fmla="*/ 170 h 864"/>
                <a:gd name="T38" fmla="*/ 96 w 1191"/>
                <a:gd name="T39" fmla="*/ 167 h 864"/>
                <a:gd name="T40" fmla="*/ 87 w 1191"/>
                <a:gd name="T41" fmla="*/ 160 h 864"/>
                <a:gd name="T42" fmla="*/ 79 w 1191"/>
                <a:gd name="T43" fmla="*/ 161 h 864"/>
                <a:gd name="T44" fmla="*/ 74 w 1191"/>
                <a:gd name="T45" fmla="*/ 163 h 864"/>
                <a:gd name="T46" fmla="*/ 66 w 1191"/>
                <a:gd name="T47" fmla="*/ 158 h 864"/>
                <a:gd name="T48" fmla="*/ 60 w 1191"/>
                <a:gd name="T49" fmla="*/ 161 h 864"/>
                <a:gd name="T50" fmla="*/ 52 w 1191"/>
                <a:gd name="T51" fmla="*/ 156 h 864"/>
                <a:gd name="T52" fmla="*/ 46 w 1191"/>
                <a:gd name="T53" fmla="*/ 152 h 864"/>
                <a:gd name="T54" fmla="*/ 66 w 1191"/>
                <a:gd name="T55" fmla="*/ 135 h 864"/>
                <a:gd name="T56" fmla="*/ 53 w 1191"/>
                <a:gd name="T57" fmla="*/ 114 h 864"/>
                <a:gd name="T58" fmla="*/ 29 w 1191"/>
                <a:gd name="T59" fmla="*/ 108 h 864"/>
                <a:gd name="T60" fmla="*/ 8 w 1191"/>
                <a:gd name="T61" fmla="*/ 101 h 864"/>
                <a:gd name="T62" fmla="*/ 26 w 1191"/>
                <a:gd name="T63" fmla="*/ 74 h 864"/>
                <a:gd name="T64" fmla="*/ 63 w 1191"/>
                <a:gd name="T65" fmla="*/ 84 h 864"/>
                <a:gd name="T66" fmla="*/ 77 w 1191"/>
                <a:gd name="T67" fmla="*/ 70 h 864"/>
                <a:gd name="T68" fmla="*/ 100 w 1191"/>
                <a:gd name="T69" fmla="*/ 52 h 864"/>
                <a:gd name="T70" fmla="*/ 124 w 1191"/>
                <a:gd name="T71" fmla="*/ 56 h 864"/>
                <a:gd name="T72" fmla="*/ 144 w 1191"/>
                <a:gd name="T73" fmla="*/ 48 h 864"/>
                <a:gd name="T74" fmla="*/ 165 w 1191"/>
                <a:gd name="T75" fmla="*/ 40 h 864"/>
                <a:gd name="T76" fmla="*/ 182 w 1191"/>
                <a:gd name="T77" fmla="*/ 27 h 864"/>
                <a:gd name="T78" fmla="*/ 200 w 1191"/>
                <a:gd name="T79" fmla="*/ 19 h 864"/>
                <a:gd name="T80" fmla="*/ 217 w 1191"/>
                <a:gd name="T81" fmla="*/ 9 h 864"/>
                <a:gd name="T82" fmla="*/ 244 w 1191"/>
                <a:gd name="T83" fmla="*/ 5 h 864"/>
                <a:gd name="T84" fmla="*/ 260 w 1191"/>
                <a:gd name="T85" fmla="*/ 18 h 864"/>
                <a:gd name="T86" fmla="*/ 252 w 1191"/>
                <a:gd name="T87" fmla="*/ 54 h 864"/>
                <a:gd name="T88" fmla="*/ 274 w 1191"/>
                <a:gd name="T89" fmla="*/ 71 h 864"/>
                <a:gd name="T90" fmla="*/ 298 w 1191"/>
                <a:gd name="T91" fmla="*/ 81 h 864"/>
                <a:gd name="T92" fmla="*/ 282 w 1191"/>
                <a:gd name="T93" fmla="*/ 108 h 864"/>
                <a:gd name="T94" fmla="*/ 260 w 1191"/>
                <a:gd name="T95" fmla="*/ 161 h 864"/>
                <a:gd name="T96" fmla="*/ 248 w 1191"/>
                <a:gd name="T97" fmla="*/ 182 h 864"/>
                <a:gd name="T98" fmla="*/ 225 w 1191"/>
                <a:gd name="T99" fmla="*/ 197 h 86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91"/>
                <a:gd name="T151" fmla="*/ 0 h 864"/>
                <a:gd name="T152" fmla="*/ 1191 w 1191"/>
                <a:gd name="T153" fmla="*/ 864 h 86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91" h="864">
                  <a:moveTo>
                    <a:pt x="866" y="835"/>
                  </a:moveTo>
                  <a:lnTo>
                    <a:pt x="834" y="815"/>
                  </a:lnTo>
                  <a:lnTo>
                    <a:pt x="836" y="852"/>
                  </a:lnTo>
                  <a:lnTo>
                    <a:pt x="832" y="852"/>
                  </a:lnTo>
                  <a:lnTo>
                    <a:pt x="821" y="856"/>
                  </a:lnTo>
                  <a:lnTo>
                    <a:pt x="807" y="860"/>
                  </a:lnTo>
                  <a:lnTo>
                    <a:pt x="793" y="864"/>
                  </a:lnTo>
                  <a:lnTo>
                    <a:pt x="783" y="862"/>
                  </a:lnTo>
                  <a:lnTo>
                    <a:pt x="777" y="856"/>
                  </a:lnTo>
                  <a:lnTo>
                    <a:pt x="767" y="849"/>
                  </a:lnTo>
                  <a:lnTo>
                    <a:pt x="758" y="841"/>
                  </a:lnTo>
                  <a:lnTo>
                    <a:pt x="744" y="837"/>
                  </a:lnTo>
                  <a:lnTo>
                    <a:pt x="734" y="837"/>
                  </a:lnTo>
                  <a:lnTo>
                    <a:pt x="726" y="837"/>
                  </a:lnTo>
                  <a:lnTo>
                    <a:pt x="718" y="837"/>
                  </a:lnTo>
                  <a:lnTo>
                    <a:pt x="708" y="831"/>
                  </a:lnTo>
                  <a:lnTo>
                    <a:pt x="701" y="821"/>
                  </a:lnTo>
                  <a:lnTo>
                    <a:pt x="693" y="811"/>
                  </a:lnTo>
                  <a:lnTo>
                    <a:pt x="687" y="801"/>
                  </a:lnTo>
                  <a:lnTo>
                    <a:pt x="681" y="797"/>
                  </a:lnTo>
                  <a:lnTo>
                    <a:pt x="673" y="799"/>
                  </a:lnTo>
                  <a:lnTo>
                    <a:pt x="665" y="811"/>
                  </a:lnTo>
                  <a:lnTo>
                    <a:pt x="657" y="825"/>
                  </a:lnTo>
                  <a:lnTo>
                    <a:pt x="651" y="839"/>
                  </a:lnTo>
                  <a:lnTo>
                    <a:pt x="641" y="847"/>
                  </a:lnTo>
                  <a:lnTo>
                    <a:pt x="632" y="850"/>
                  </a:lnTo>
                  <a:lnTo>
                    <a:pt x="620" y="856"/>
                  </a:lnTo>
                  <a:lnTo>
                    <a:pt x="606" y="860"/>
                  </a:lnTo>
                  <a:lnTo>
                    <a:pt x="592" y="862"/>
                  </a:lnTo>
                  <a:lnTo>
                    <a:pt x="582" y="862"/>
                  </a:lnTo>
                  <a:lnTo>
                    <a:pt x="575" y="854"/>
                  </a:lnTo>
                  <a:lnTo>
                    <a:pt x="569" y="849"/>
                  </a:lnTo>
                  <a:lnTo>
                    <a:pt x="559" y="843"/>
                  </a:lnTo>
                  <a:lnTo>
                    <a:pt x="549" y="843"/>
                  </a:lnTo>
                  <a:lnTo>
                    <a:pt x="539" y="845"/>
                  </a:lnTo>
                  <a:lnTo>
                    <a:pt x="529" y="850"/>
                  </a:lnTo>
                  <a:lnTo>
                    <a:pt x="519" y="854"/>
                  </a:lnTo>
                  <a:lnTo>
                    <a:pt x="508" y="854"/>
                  </a:lnTo>
                  <a:lnTo>
                    <a:pt x="492" y="849"/>
                  </a:lnTo>
                  <a:lnTo>
                    <a:pt x="474" y="837"/>
                  </a:lnTo>
                  <a:lnTo>
                    <a:pt x="458" y="829"/>
                  </a:lnTo>
                  <a:lnTo>
                    <a:pt x="445" y="821"/>
                  </a:lnTo>
                  <a:lnTo>
                    <a:pt x="431" y="811"/>
                  </a:lnTo>
                  <a:lnTo>
                    <a:pt x="417" y="799"/>
                  </a:lnTo>
                  <a:lnTo>
                    <a:pt x="403" y="791"/>
                  </a:lnTo>
                  <a:lnTo>
                    <a:pt x="389" y="784"/>
                  </a:lnTo>
                  <a:lnTo>
                    <a:pt x="382" y="776"/>
                  </a:lnTo>
                  <a:lnTo>
                    <a:pt x="370" y="754"/>
                  </a:lnTo>
                  <a:lnTo>
                    <a:pt x="358" y="732"/>
                  </a:lnTo>
                  <a:lnTo>
                    <a:pt x="352" y="717"/>
                  </a:lnTo>
                  <a:lnTo>
                    <a:pt x="350" y="703"/>
                  </a:lnTo>
                  <a:lnTo>
                    <a:pt x="354" y="691"/>
                  </a:lnTo>
                  <a:lnTo>
                    <a:pt x="358" y="685"/>
                  </a:lnTo>
                  <a:lnTo>
                    <a:pt x="364" y="683"/>
                  </a:lnTo>
                  <a:lnTo>
                    <a:pt x="368" y="681"/>
                  </a:lnTo>
                  <a:lnTo>
                    <a:pt x="372" y="679"/>
                  </a:lnTo>
                  <a:lnTo>
                    <a:pt x="376" y="677"/>
                  </a:lnTo>
                  <a:lnTo>
                    <a:pt x="380" y="673"/>
                  </a:lnTo>
                  <a:lnTo>
                    <a:pt x="382" y="671"/>
                  </a:lnTo>
                  <a:lnTo>
                    <a:pt x="382" y="665"/>
                  </a:lnTo>
                  <a:lnTo>
                    <a:pt x="376" y="654"/>
                  </a:lnTo>
                  <a:lnTo>
                    <a:pt x="364" y="646"/>
                  </a:lnTo>
                  <a:lnTo>
                    <a:pt x="348" y="638"/>
                  </a:lnTo>
                  <a:lnTo>
                    <a:pt x="332" y="636"/>
                  </a:lnTo>
                  <a:lnTo>
                    <a:pt x="323" y="638"/>
                  </a:lnTo>
                  <a:lnTo>
                    <a:pt x="315" y="644"/>
                  </a:lnTo>
                  <a:lnTo>
                    <a:pt x="307" y="650"/>
                  </a:lnTo>
                  <a:lnTo>
                    <a:pt x="301" y="652"/>
                  </a:lnTo>
                  <a:lnTo>
                    <a:pt x="295" y="650"/>
                  </a:lnTo>
                  <a:lnTo>
                    <a:pt x="283" y="636"/>
                  </a:lnTo>
                  <a:lnTo>
                    <a:pt x="273" y="630"/>
                  </a:lnTo>
                  <a:lnTo>
                    <a:pt x="262" y="630"/>
                  </a:lnTo>
                  <a:lnTo>
                    <a:pt x="254" y="636"/>
                  </a:lnTo>
                  <a:lnTo>
                    <a:pt x="246" y="642"/>
                  </a:lnTo>
                  <a:lnTo>
                    <a:pt x="238" y="644"/>
                  </a:lnTo>
                  <a:lnTo>
                    <a:pt x="230" y="640"/>
                  </a:lnTo>
                  <a:lnTo>
                    <a:pt x="220" y="632"/>
                  </a:lnTo>
                  <a:lnTo>
                    <a:pt x="208" y="624"/>
                  </a:lnTo>
                  <a:lnTo>
                    <a:pt x="195" y="614"/>
                  </a:lnTo>
                  <a:lnTo>
                    <a:pt x="185" y="608"/>
                  </a:lnTo>
                  <a:lnTo>
                    <a:pt x="181" y="606"/>
                  </a:lnTo>
                  <a:lnTo>
                    <a:pt x="181" y="593"/>
                  </a:lnTo>
                  <a:lnTo>
                    <a:pt x="210" y="553"/>
                  </a:lnTo>
                  <a:lnTo>
                    <a:pt x="262" y="540"/>
                  </a:lnTo>
                  <a:lnTo>
                    <a:pt x="271" y="467"/>
                  </a:lnTo>
                  <a:lnTo>
                    <a:pt x="248" y="439"/>
                  </a:lnTo>
                  <a:lnTo>
                    <a:pt x="212" y="455"/>
                  </a:lnTo>
                  <a:lnTo>
                    <a:pt x="179" y="435"/>
                  </a:lnTo>
                  <a:lnTo>
                    <a:pt x="147" y="451"/>
                  </a:lnTo>
                  <a:lnTo>
                    <a:pt x="116" y="431"/>
                  </a:lnTo>
                  <a:lnTo>
                    <a:pt x="106" y="390"/>
                  </a:lnTo>
                  <a:lnTo>
                    <a:pt x="57" y="386"/>
                  </a:lnTo>
                  <a:lnTo>
                    <a:pt x="31" y="404"/>
                  </a:lnTo>
                  <a:lnTo>
                    <a:pt x="0" y="349"/>
                  </a:lnTo>
                  <a:lnTo>
                    <a:pt x="51" y="347"/>
                  </a:lnTo>
                  <a:lnTo>
                    <a:pt x="104" y="295"/>
                  </a:lnTo>
                  <a:lnTo>
                    <a:pt x="139" y="292"/>
                  </a:lnTo>
                  <a:lnTo>
                    <a:pt x="195" y="327"/>
                  </a:lnTo>
                  <a:lnTo>
                    <a:pt x="250" y="335"/>
                  </a:lnTo>
                  <a:lnTo>
                    <a:pt x="275" y="309"/>
                  </a:lnTo>
                  <a:lnTo>
                    <a:pt x="279" y="288"/>
                  </a:lnTo>
                  <a:lnTo>
                    <a:pt x="307" y="278"/>
                  </a:lnTo>
                  <a:lnTo>
                    <a:pt x="338" y="248"/>
                  </a:lnTo>
                  <a:lnTo>
                    <a:pt x="386" y="238"/>
                  </a:lnTo>
                  <a:lnTo>
                    <a:pt x="397" y="207"/>
                  </a:lnTo>
                  <a:lnTo>
                    <a:pt x="437" y="181"/>
                  </a:lnTo>
                  <a:lnTo>
                    <a:pt x="458" y="223"/>
                  </a:lnTo>
                  <a:lnTo>
                    <a:pt x="496" y="225"/>
                  </a:lnTo>
                  <a:lnTo>
                    <a:pt x="521" y="248"/>
                  </a:lnTo>
                  <a:lnTo>
                    <a:pt x="567" y="227"/>
                  </a:lnTo>
                  <a:lnTo>
                    <a:pt x="575" y="189"/>
                  </a:lnTo>
                  <a:lnTo>
                    <a:pt x="604" y="173"/>
                  </a:lnTo>
                  <a:lnTo>
                    <a:pt x="641" y="193"/>
                  </a:lnTo>
                  <a:lnTo>
                    <a:pt x="659" y="160"/>
                  </a:lnTo>
                  <a:lnTo>
                    <a:pt x="695" y="160"/>
                  </a:lnTo>
                  <a:lnTo>
                    <a:pt x="693" y="120"/>
                  </a:lnTo>
                  <a:lnTo>
                    <a:pt x="728" y="108"/>
                  </a:lnTo>
                  <a:lnTo>
                    <a:pt x="740" y="122"/>
                  </a:lnTo>
                  <a:lnTo>
                    <a:pt x="765" y="71"/>
                  </a:lnTo>
                  <a:lnTo>
                    <a:pt x="797" y="73"/>
                  </a:lnTo>
                  <a:lnTo>
                    <a:pt x="825" y="77"/>
                  </a:lnTo>
                  <a:lnTo>
                    <a:pt x="840" y="30"/>
                  </a:lnTo>
                  <a:lnTo>
                    <a:pt x="868" y="36"/>
                  </a:lnTo>
                  <a:lnTo>
                    <a:pt x="891" y="63"/>
                  </a:lnTo>
                  <a:lnTo>
                    <a:pt x="933" y="6"/>
                  </a:lnTo>
                  <a:lnTo>
                    <a:pt x="974" y="18"/>
                  </a:lnTo>
                  <a:lnTo>
                    <a:pt x="1006" y="0"/>
                  </a:lnTo>
                  <a:lnTo>
                    <a:pt x="1039" y="10"/>
                  </a:lnTo>
                  <a:lnTo>
                    <a:pt x="1039" y="69"/>
                  </a:lnTo>
                  <a:lnTo>
                    <a:pt x="1065" y="89"/>
                  </a:lnTo>
                  <a:lnTo>
                    <a:pt x="1059" y="154"/>
                  </a:lnTo>
                  <a:lnTo>
                    <a:pt x="1006" y="215"/>
                  </a:lnTo>
                  <a:lnTo>
                    <a:pt x="1080" y="209"/>
                  </a:lnTo>
                  <a:lnTo>
                    <a:pt x="1096" y="234"/>
                  </a:lnTo>
                  <a:lnTo>
                    <a:pt x="1096" y="284"/>
                  </a:lnTo>
                  <a:lnTo>
                    <a:pt x="1134" y="258"/>
                  </a:lnTo>
                  <a:lnTo>
                    <a:pt x="1169" y="258"/>
                  </a:lnTo>
                  <a:lnTo>
                    <a:pt x="1191" y="321"/>
                  </a:lnTo>
                  <a:lnTo>
                    <a:pt x="1163" y="351"/>
                  </a:lnTo>
                  <a:lnTo>
                    <a:pt x="1167" y="408"/>
                  </a:lnTo>
                  <a:lnTo>
                    <a:pt x="1128" y="431"/>
                  </a:lnTo>
                  <a:lnTo>
                    <a:pt x="1104" y="504"/>
                  </a:lnTo>
                  <a:lnTo>
                    <a:pt x="1110" y="579"/>
                  </a:lnTo>
                  <a:lnTo>
                    <a:pt x="1039" y="642"/>
                  </a:lnTo>
                  <a:lnTo>
                    <a:pt x="1013" y="654"/>
                  </a:lnTo>
                  <a:lnTo>
                    <a:pt x="1013" y="713"/>
                  </a:lnTo>
                  <a:lnTo>
                    <a:pt x="990" y="728"/>
                  </a:lnTo>
                  <a:lnTo>
                    <a:pt x="943" y="738"/>
                  </a:lnTo>
                  <a:lnTo>
                    <a:pt x="937" y="776"/>
                  </a:lnTo>
                  <a:lnTo>
                    <a:pt x="899" y="788"/>
                  </a:lnTo>
                  <a:lnTo>
                    <a:pt x="866" y="835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75"/>
            <p:cNvSpPr>
              <a:spLocks/>
            </p:cNvSpPr>
            <p:nvPr/>
          </p:nvSpPr>
          <p:spPr bwMode="gray">
            <a:xfrm>
              <a:off x="3116" y="3813"/>
              <a:ext cx="195" cy="172"/>
            </a:xfrm>
            <a:custGeom>
              <a:avLst/>
              <a:gdLst>
                <a:gd name="T0" fmla="*/ 20 w 392"/>
                <a:gd name="T1" fmla="*/ 19 h 344"/>
                <a:gd name="T2" fmla="*/ 17 w 392"/>
                <a:gd name="T3" fmla="*/ 21 h 344"/>
                <a:gd name="T4" fmla="*/ 11 w 392"/>
                <a:gd name="T5" fmla="*/ 27 h 344"/>
                <a:gd name="T6" fmla="*/ 5 w 392"/>
                <a:gd name="T7" fmla="*/ 35 h 344"/>
                <a:gd name="T8" fmla="*/ 1 w 392"/>
                <a:gd name="T9" fmla="*/ 40 h 344"/>
                <a:gd name="T10" fmla="*/ 0 w 392"/>
                <a:gd name="T11" fmla="*/ 50 h 344"/>
                <a:gd name="T12" fmla="*/ 1 w 392"/>
                <a:gd name="T13" fmla="*/ 63 h 344"/>
                <a:gd name="T14" fmla="*/ 5 w 392"/>
                <a:gd name="T15" fmla="*/ 72 h 344"/>
                <a:gd name="T16" fmla="*/ 12 w 392"/>
                <a:gd name="T17" fmla="*/ 78 h 344"/>
                <a:gd name="T18" fmla="*/ 22 w 392"/>
                <a:gd name="T19" fmla="*/ 80 h 344"/>
                <a:gd name="T20" fmla="*/ 28 w 392"/>
                <a:gd name="T21" fmla="*/ 80 h 344"/>
                <a:gd name="T22" fmla="*/ 33 w 392"/>
                <a:gd name="T23" fmla="*/ 81 h 344"/>
                <a:gd name="T24" fmla="*/ 41 w 392"/>
                <a:gd name="T25" fmla="*/ 86 h 344"/>
                <a:gd name="T26" fmla="*/ 46 w 392"/>
                <a:gd name="T27" fmla="*/ 85 h 344"/>
                <a:gd name="T28" fmla="*/ 49 w 392"/>
                <a:gd name="T29" fmla="*/ 80 h 344"/>
                <a:gd name="T30" fmla="*/ 53 w 392"/>
                <a:gd name="T31" fmla="*/ 74 h 344"/>
                <a:gd name="T32" fmla="*/ 59 w 392"/>
                <a:gd name="T33" fmla="*/ 73 h 344"/>
                <a:gd name="T34" fmla="*/ 64 w 392"/>
                <a:gd name="T35" fmla="*/ 69 h 344"/>
                <a:gd name="T36" fmla="*/ 69 w 392"/>
                <a:gd name="T37" fmla="*/ 63 h 344"/>
                <a:gd name="T38" fmla="*/ 76 w 392"/>
                <a:gd name="T39" fmla="*/ 59 h 344"/>
                <a:gd name="T40" fmla="*/ 79 w 392"/>
                <a:gd name="T41" fmla="*/ 52 h 344"/>
                <a:gd name="T42" fmla="*/ 80 w 392"/>
                <a:gd name="T43" fmla="*/ 43 h 344"/>
                <a:gd name="T44" fmla="*/ 85 w 392"/>
                <a:gd name="T45" fmla="*/ 28 h 344"/>
                <a:gd name="T46" fmla="*/ 90 w 392"/>
                <a:gd name="T47" fmla="*/ 21 h 344"/>
                <a:gd name="T48" fmla="*/ 94 w 392"/>
                <a:gd name="T49" fmla="*/ 19 h 344"/>
                <a:gd name="T50" fmla="*/ 97 w 392"/>
                <a:gd name="T51" fmla="*/ 15 h 344"/>
                <a:gd name="T52" fmla="*/ 97 w 392"/>
                <a:gd name="T53" fmla="*/ 9 h 344"/>
                <a:gd name="T54" fmla="*/ 95 w 392"/>
                <a:gd name="T55" fmla="*/ 3 h 344"/>
                <a:gd name="T56" fmla="*/ 88 w 392"/>
                <a:gd name="T57" fmla="*/ 1 h 344"/>
                <a:gd name="T58" fmla="*/ 75 w 392"/>
                <a:gd name="T59" fmla="*/ 1 h 344"/>
                <a:gd name="T60" fmla="*/ 64 w 392"/>
                <a:gd name="T61" fmla="*/ 3 h 344"/>
                <a:gd name="T62" fmla="*/ 55 w 392"/>
                <a:gd name="T63" fmla="*/ 5 h 344"/>
                <a:gd name="T64" fmla="*/ 45 w 392"/>
                <a:gd name="T65" fmla="*/ 7 h 344"/>
                <a:gd name="T66" fmla="*/ 38 w 392"/>
                <a:gd name="T67" fmla="*/ 8 h 344"/>
                <a:gd name="T68" fmla="*/ 33 w 392"/>
                <a:gd name="T69" fmla="*/ 11 h 344"/>
                <a:gd name="T70" fmla="*/ 28 w 392"/>
                <a:gd name="T71" fmla="*/ 12 h 344"/>
                <a:gd name="T72" fmla="*/ 23 w 392"/>
                <a:gd name="T73" fmla="*/ 12 h 34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92"/>
                <a:gd name="T112" fmla="*/ 0 h 344"/>
                <a:gd name="T113" fmla="*/ 392 w 392"/>
                <a:gd name="T114" fmla="*/ 344 h 34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92" h="344">
                  <a:moveTo>
                    <a:pt x="87" y="51"/>
                  </a:moveTo>
                  <a:lnTo>
                    <a:pt x="83" y="74"/>
                  </a:lnTo>
                  <a:lnTo>
                    <a:pt x="79" y="76"/>
                  </a:lnTo>
                  <a:lnTo>
                    <a:pt x="71" y="84"/>
                  </a:lnTo>
                  <a:lnTo>
                    <a:pt x="59" y="96"/>
                  </a:lnTo>
                  <a:lnTo>
                    <a:pt x="45" y="108"/>
                  </a:lnTo>
                  <a:lnTo>
                    <a:pt x="32" y="124"/>
                  </a:lnTo>
                  <a:lnTo>
                    <a:pt x="20" y="137"/>
                  </a:lnTo>
                  <a:lnTo>
                    <a:pt x="10" y="149"/>
                  </a:lnTo>
                  <a:lnTo>
                    <a:pt x="4" y="159"/>
                  </a:lnTo>
                  <a:lnTo>
                    <a:pt x="0" y="175"/>
                  </a:lnTo>
                  <a:lnTo>
                    <a:pt x="0" y="200"/>
                  </a:lnTo>
                  <a:lnTo>
                    <a:pt x="2" y="228"/>
                  </a:lnTo>
                  <a:lnTo>
                    <a:pt x="6" y="254"/>
                  </a:lnTo>
                  <a:lnTo>
                    <a:pt x="12" y="271"/>
                  </a:lnTo>
                  <a:lnTo>
                    <a:pt x="22" y="287"/>
                  </a:lnTo>
                  <a:lnTo>
                    <a:pt x="36" y="299"/>
                  </a:lnTo>
                  <a:lnTo>
                    <a:pt x="51" y="309"/>
                  </a:lnTo>
                  <a:lnTo>
                    <a:pt x="73" y="317"/>
                  </a:lnTo>
                  <a:lnTo>
                    <a:pt x="91" y="318"/>
                  </a:lnTo>
                  <a:lnTo>
                    <a:pt x="103" y="318"/>
                  </a:lnTo>
                  <a:lnTo>
                    <a:pt x="112" y="318"/>
                  </a:lnTo>
                  <a:lnTo>
                    <a:pt x="122" y="318"/>
                  </a:lnTo>
                  <a:lnTo>
                    <a:pt x="134" y="324"/>
                  </a:lnTo>
                  <a:lnTo>
                    <a:pt x="152" y="334"/>
                  </a:lnTo>
                  <a:lnTo>
                    <a:pt x="164" y="342"/>
                  </a:lnTo>
                  <a:lnTo>
                    <a:pt x="175" y="344"/>
                  </a:lnTo>
                  <a:lnTo>
                    <a:pt x="185" y="338"/>
                  </a:lnTo>
                  <a:lnTo>
                    <a:pt x="193" y="328"/>
                  </a:lnTo>
                  <a:lnTo>
                    <a:pt x="199" y="317"/>
                  </a:lnTo>
                  <a:lnTo>
                    <a:pt x="205" y="305"/>
                  </a:lnTo>
                  <a:lnTo>
                    <a:pt x="213" y="295"/>
                  </a:lnTo>
                  <a:lnTo>
                    <a:pt x="225" y="293"/>
                  </a:lnTo>
                  <a:lnTo>
                    <a:pt x="240" y="289"/>
                  </a:lnTo>
                  <a:lnTo>
                    <a:pt x="252" y="283"/>
                  </a:lnTo>
                  <a:lnTo>
                    <a:pt x="260" y="275"/>
                  </a:lnTo>
                  <a:lnTo>
                    <a:pt x="268" y="263"/>
                  </a:lnTo>
                  <a:lnTo>
                    <a:pt x="280" y="252"/>
                  </a:lnTo>
                  <a:lnTo>
                    <a:pt x="292" y="246"/>
                  </a:lnTo>
                  <a:lnTo>
                    <a:pt x="305" y="238"/>
                  </a:lnTo>
                  <a:lnTo>
                    <a:pt x="315" y="224"/>
                  </a:lnTo>
                  <a:lnTo>
                    <a:pt x="319" y="208"/>
                  </a:lnTo>
                  <a:lnTo>
                    <a:pt x="321" y="189"/>
                  </a:lnTo>
                  <a:lnTo>
                    <a:pt x="323" y="169"/>
                  </a:lnTo>
                  <a:lnTo>
                    <a:pt x="331" y="139"/>
                  </a:lnTo>
                  <a:lnTo>
                    <a:pt x="343" y="112"/>
                  </a:lnTo>
                  <a:lnTo>
                    <a:pt x="355" y="92"/>
                  </a:lnTo>
                  <a:lnTo>
                    <a:pt x="362" y="84"/>
                  </a:lnTo>
                  <a:lnTo>
                    <a:pt x="372" y="80"/>
                  </a:lnTo>
                  <a:lnTo>
                    <a:pt x="380" y="76"/>
                  </a:lnTo>
                  <a:lnTo>
                    <a:pt x="388" y="70"/>
                  </a:lnTo>
                  <a:lnTo>
                    <a:pt x="392" y="61"/>
                  </a:lnTo>
                  <a:lnTo>
                    <a:pt x="392" y="51"/>
                  </a:lnTo>
                  <a:lnTo>
                    <a:pt x="390" y="35"/>
                  </a:lnTo>
                  <a:lnTo>
                    <a:pt x="390" y="23"/>
                  </a:lnTo>
                  <a:lnTo>
                    <a:pt x="384" y="13"/>
                  </a:lnTo>
                  <a:lnTo>
                    <a:pt x="374" y="8"/>
                  </a:lnTo>
                  <a:lnTo>
                    <a:pt x="356" y="2"/>
                  </a:lnTo>
                  <a:lnTo>
                    <a:pt x="327" y="0"/>
                  </a:lnTo>
                  <a:lnTo>
                    <a:pt x="301" y="4"/>
                  </a:lnTo>
                  <a:lnTo>
                    <a:pt x="280" y="9"/>
                  </a:lnTo>
                  <a:lnTo>
                    <a:pt x="260" y="13"/>
                  </a:lnTo>
                  <a:lnTo>
                    <a:pt x="240" y="15"/>
                  </a:lnTo>
                  <a:lnTo>
                    <a:pt x="221" y="21"/>
                  </a:lnTo>
                  <a:lnTo>
                    <a:pt x="201" y="27"/>
                  </a:lnTo>
                  <a:lnTo>
                    <a:pt x="181" y="27"/>
                  </a:lnTo>
                  <a:lnTo>
                    <a:pt x="166" y="27"/>
                  </a:lnTo>
                  <a:lnTo>
                    <a:pt x="154" y="31"/>
                  </a:lnTo>
                  <a:lnTo>
                    <a:pt x="142" y="39"/>
                  </a:lnTo>
                  <a:lnTo>
                    <a:pt x="134" y="45"/>
                  </a:lnTo>
                  <a:lnTo>
                    <a:pt x="126" y="49"/>
                  </a:lnTo>
                  <a:lnTo>
                    <a:pt x="114" y="49"/>
                  </a:lnTo>
                  <a:lnTo>
                    <a:pt x="103" y="49"/>
                  </a:lnTo>
                  <a:lnTo>
                    <a:pt x="93" y="49"/>
                  </a:lnTo>
                  <a:lnTo>
                    <a:pt x="87" y="51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76"/>
            <p:cNvSpPr>
              <a:spLocks/>
            </p:cNvSpPr>
            <p:nvPr/>
          </p:nvSpPr>
          <p:spPr bwMode="gray">
            <a:xfrm>
              <a:off x="3116" y="3813"/>
              <a:ext cx="195" cy="172"/>
            </a:xfrm>
            <a:custGeom>
              <a:avLst/>
              <a:gdLst>
                <a:gd name="T0" fmla="*/ 20 w 392"/>
                <a:gd name="T1" fmla="*/ 19 h 344"/>
                <a:gd name="T2" fmla="*/ 17 w 392"/>
                <a:gd name="T3" fmla="*/ 21 h 344"/>
                <a:gd name="T4" fmla="*/ 11 w 392"/>
                <a:gd name="T5" fmla="*/ 27 h 344"/>
                <a:gd name="T6" fmla="*/ 5 w 392"/>
                <a:gd name="T7" fmla="*/ 35 h 344"/>
                <a:gd name="T8" fmla="*/ 1 w 392"/>
                <a:gd name="T9" fmla="*/ 40 h 344"/>
                <a:gd name="T10" fmla="*/ 0 w 392"/>
                <a:gd name="T11" fmla="*/ 50 h 344"/>
                <a:gd name="T12" fmla="*/ 1 w 392"/>
                <a:gd name="T13" fmla="*/ 63 h 344"/>
                <a:gd name="T14" fmla="*/ 5 w 392"/>
                <a:gd name="T15" fmla="*/ 72 h 344"/>
                <a:gd name="T16" fmla="*/ 12 w 392"/>
                <a:gd name="T17" fmla="*/ 78 h 344"/>
                <a:gd name="T18" fmla="*/ 22 w 392"/>
                <a:gd name="T19" fmla="*/ 80 h 344"/>
                <a:gd name="T20" fmla="*/ 28 w 392"/>
                <a:gd name="T21" fmla="*/ 80 h 344"/>
                <a:gd name="T22" fmla="*/ 33 w 392"/>
                <a:gd name="T23" fmla="*/ 81 h 344"/>
                <a:gd name="T24" fmla="*/ 41 w 392"/>
                <a:gd name="T25" fmla="*/ 86 h 344"/>
                <a:gd name="T26" fmla="*/ 46 w 392"/>
                <a:gd name="T27" fmla="*/ 85 h 344"/>
                <a:gd name="T28" fmla="*/ 49 w 392"/>
                <a:gd name="T29" fmla="*/ 80 h 344"/>
                <a:gd name="T30" fmla="*/ 53 w 392"/>
                <a:gd name="T31" fmla="*/ 74 h 344"/>
                <a:gd name="T32" fmla="*/ 59 w 392"/>
                <a:gd name="T33" fmla="*/ 73 h 344"/>
                <a:gd name="T34" fmla="*/ 64 w 392"/>
                <a:gd name="T35" fmla="*/ 69 h 344"/>
                <a:gd name="T36" fmla="*/ 69 w 392"/>
                <a:gd name="T37" fmla="*/ 63 h 344"/>
                <a:gd name="T38" fmla="*/ 76 w 392"/>
                <a:gd name="T39" fmla="*/ 59 h 344"/>
                <a:gd name="T40" fmla="*/ 79 w 392"/>
                <a:gd name="T41" fmla="*/ 52 h 344"/>
                <a:gd name="T42" fmla="*/ 80 w 392"/>
                <a:gd name="T43" fmla="*/ 43 h 344"/>
                <a:gd name="T44" fmla="*/ 85 w 392"/>
                <a:gd name="T45" fmla="*/ 28 h 344"/>
                <a:gd name="T46" fmla="*/ 90 w 392"/>
                <a:gd name="T47" fmla="*/ 21 h 344"/>
                <a:gd name="T48" fmla="*/ 94 w 392"/>
                <a:gd name="T49" fmla="*/ 19 h 344"/>
                <a:gd name="T50" fmla="*/ 97 w 392"/>
                <a:gd name="T51" fmla="*/ 15 h 344"/>
                <a:gd name="T52" fmla="*/ 97 w 392"/>
                <a:gd name="T53" fmla="*/ 9 h 344"/>
                <a:gd name="T54" fmla="*/ 95 w 392"/>
                <a:gd name="T55" fmla="*/ 3 h 344"/>
                <a:gd name="T56" fmla="*/ 88 w 392"/>
                <a:gd name="T57" fmla="*/ 1 h 344"/>
                <a:gd name="T58" fmla="*/ 75 w 392"/>
                <a:gd name="T59" fmla="*/ 1 h 344"/>
                <a:gd name="T60" fmla="*/ 64 w 392"/>
                <a:gd name="T61" fmla="*/ 3 h 344"/>
                <a:gd name="T62" fmla="*/ 55 w 392"/>
                <a:gd name="T63" fmla="*/ 5 h 344"/>
                <a:gd name="T64" fmla="*/ 45 w 392"/>
                <a:gd name="T65" fmla="*/ 7 h 344"/>
                <a:gd name="T66" fmla="*/ 38 w 392"/>
                <a:gd name="T67" fmla="*/ 8 h 344"/>
                <a:gd name="T68" fmla="*/ 33 w 392"/>
                <a:gd name="T69" fmla="*/ 11 h 344"/>
                <a:gd name="T70" fmla="*/ 28 w 392"/>
                <a:gd name="T71" fmla="*/ 12 h 344"/>
                <a:gd name="T72" fmla="*/ 23 w 392"/>
                <a:gd name="T73" fmla="*/ 12 h 34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92"/>
                <a:gd name="T112" fmla="*/ 0 h 344"/>
                <a:gd name="T113" fmla="*/ 392 w 392"/>
                <a:gd name="T114" fmla="*/ 344 h 34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92" h="344">
                  <a:moveTo>
                    <a:pt x="87" y="51"/>
                  </a:moveTo>
                  <a:lnTo>
                    <a:pt x="83" y="74"/>
                  </a:lnTo>
                  <a:lnTo>
                    <a:pt x="79" y="76"/>
                  </a:lnTo>
                  <a:lnTo>
                    <a:pt x="71" y="84"/>
                  </a:lnTo>
                  <a:lnTo>
                    <a:pt x="59" y="96"/>
                  </a:lnTo>
                  <a:lnTo>
                    <a:pt x="45" y="108"/>
                  </a:lnTo>
                  <a:lnTo>
                    <a:pt x="32" y="124"/>
                  </a:lnTo>
                  <a:lnTo>
                    <a:pt x="20" y="137"/>
                  </a:lnTo>
                  <a:lnTo>
                    <a:pt x="10" y="149"/>
                  </a:lnTo>
                  <a:lnTo>
                    <a:pt x="4" y="159"/>
                  </a:lnTo>
                  <a:lnTo>
                    <a:pt x="0" y="175"/>
                  </a:lnTo>
                  <a:lnTo>
                    <a:pt x="0" y="200"/>
                  </a:lnTo>
                  <a:lnTo>
                    <a:pt x="2" y="228"/>
                  </a:lnTo>
                  <a:lnTo>
                    <a:pt x="6" y="254"/>
                  </a:lnTo>
                  <a:lnTo>
                    <a:pt x="12" y="271"/>
                  </a:lnTo>
                  <a:lnTo>
                    <a:pt x="22" y="287"/>
                  </a:lnTo>
                  <a:lnTo>
                    <a:pt x="36" y="299"/>
                  </a:lnTo>
                  <a:lnTo>
                    <a:pt x="51" y="309"/>
                  </a:lnTo>
                  <a:lnTo>
                    <a:pt x="73" y="317"/>
                  </a:lnTo>
                  <a:lnTo>
                    <a:pt x="91" y="318"/>
                  </a:lnTo>
                  <a:lnTo>
                    <a:pt x="103" y="318"/>
                  </a:lnTo>
                  <a:lnTo>
                    <a:pt x="112" y="318"/>
                  </a:lnTo>
                  <a:lnTo>
                    <a:pt x="122" y="318"/>
                  </a:lnTo>
                  <a:lnTo>
                    <a:pt x="134" y="324"/>
                  </a:lnTo>
                  <a:lnTo>
                    <a:pt x="152" y="334"/>
                  </a:lnTo>
                  <a:lnTo>
                    <a:pt x="164" y="342"/>
                  </a:lnTo>
                  <a:lnTo>
                    <a:pt x="175" y="344"/>
                  </a:lnTo>
                  <a:lnTo>
                    <a:pt x="185" y="338"/>
                  </a:lnTo>
                  <a:lnTo>
                    <a:pt x="193" y="328"/>
                  </a:lnTo>
                  <a:lnTo>
                    <a:pt x="199" y="317"/>
                  </a:lnTo>
                  <a:lnTo>
                    <a:pt x="205" y="305"/>
                  </a:lnTo>
                  <a:lnTo>
                    <a:pt x="213" y="295"/>
                  </a:lnTo>
                  <a:lnTo>
                    <a:pt x="225" y="293"/>
                  </a:lnTo>
                  <a:lnTo>
                    <a:pt x="240" y="289"/>
                  </a:lnTo>
                  <a:lnTo>
                    <a:pt x="252" y="283"/>
                  </a:lnTo>
                  <a:lnTo>
                    <a:pt x="260" y="275"/>
                  </a:lnTo>
                  <a:lnTo>
                    <a:pt x="268" y="263"/>
                  </a:lnTo>
                  <a:lnTo>
                    <a:pt x="280" y="252"/>
                  </a:lnTo>
                  <a:lnTo>
                    <a:pt x="292" y="246"/>
                  </a:lnTo>
                  <a:lnTo>
                    <a:pt x="305" y="238"/>
                  </a:lnTo>
                  <a:lnTo>
                    <a:pt x="315" y="224"/>
                  </a:lnTo>
                  <a:lnTo>
                    <a:pt x="319" y="208"/>
                  </a:lnTo>
                  <a:lnTo>
                    <a:pt x="321" y="189"/>
                  </a:lnTo>
                  <a:lnTo>
                    <a:pt x="323" y="169"/>
                  </a:lnTo>
                  <a:lnTo>
                    <a:pt x="331" y="139"/>
                  </a:lnTo>
                  <a:lnTo>
                    <a:pt x="343" y="112"/>
                  </a:lnTo>
                  <a:lnTo>
                    <a:pt x="355" y="92"/>
                  </a:lnTo>
                  <a:lnTo>
                    <a:pt x="362" y="84"/>
                  </a:lnTo>
                  <a:lnTo>
                    <a:pt x="372" y="80"/>
                  </a:lnTo>
                  <a:lnTo>
                    <a:pt x="380" y="76"/>
                  </a:lnTo>
                  <a:lnTo>
                    <a:pt x="388" y="70"/>
                  </a:lnTo>
                  <a:lnTo>
                    <a:pt x="392" y="61"/>
                  </a:lnTo>
                  <a:lnTo>
                    <a:pt x="392" y="51"/>
                  </a:lnTo>
                  <a:lnTo>
                    <a:pt x="390" y="35"/>
                  </a:lnTo>
                  <a:lnTo>
                    <a:pt x="390" y="23"/>
                  </a:lnTo>
                  <a:lnTo>
                    <a:pt x="384" y="13"/>
                  </a:lnTo>
                  <a:lnTo>
                    <a:pt x="374" y="8"/>
                  </a:lnTo>
                  <a:lnTo>
                    <a:pt x="356" y="2"/>
                  </a:lnTo>
                  <a:lnTo>
                    <a:pt x="327" y="0"/>
                  </a:lnTo>
                  <a:lnTo>
                    <a:pt x="301" y="4"/>
                  </a:lnTo>
                  <a:lnTo>
                    <a:pt x="280" y="9"/>
                  </a:lnTo>
                  <a:lnTo>
                    <a:pt x="260" y="13"/>
                  </a:lnTo>
                  <a:lnTo>
                    <a:pt x="240" y="15"/>
                  </a:lnTo>
                  <a:lnTo>
                    <a:pt x="221" y="21"/>
                  </a:lnTo>
                  <a:lnTo>
                    <a:pt x="201" y="27"/>
                  </a:lnTo>
                  <a:lnTo>
                    <a:pt x="181" y="27"/>
                  </a:lnTo>
                  <a:lnTo>
                    <a:pt x="166" y="27"/>
                  </a:lnTo>
                  <a:lnTo>
                    <a:pt x="154" y="31"/>
                  </a:lnTo>
                  <a:lnTo>
                    <a:pt x="142" y="39"/>
                  </a:lnTo>
                  <a:lnTo>
                    <a:pt x="134" y="45"/>
                  </a:lnTo>
                  <a:lnTo>
                    <a:pt x="126" y="49"/>
                  </a:lnTo>
                  <a:lnTo>
                    <a:pt x="114" y="49"/>
                  </a:lnTo>
                  <a:lnTo>
                    <a:pt x="103" y="49"/>
                  </a:lnTo>
                  <a:lnTo>
                    <a:pt x="93" y="49"/>
                  </a:lnTo>
                  <a:lnTo>
                    <a:pt x="87" y="51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77"/>
            <p:cNvSpPr>
              <a:spLocks/>
            </p:cNvSpPr>
            <p:nvPr/>
          </p:nvSpPr>
          <p:spPr bwMode="gray">
            <a:xfrm>
              <a:off x="3188" y="3319"/>
              <a:ext cx="564" cy="480"/>
            </a:xfrm>
            <a:custGeom>
              <a:avLst/>
              <a:gdLst>
                <a:gd name="T0" fmla="*/ 279 w 1128"/>
                <a:gd name="T1" fmla="*/ 62 h 960"/>
                <a:gd name="T2" fmla="*/ 272 w 1128"/>
                <a:gd name="T3" fmla="*/ 67 h 960"/>
                <a:gd name="T4" fmla="*/ 266 w 1128"/>
                <a:gd name="T5" fmla="*/ 77 h 960"/>
                <a:gd name="T6" fmla="*/ 261 w 1128"/>
                <a:gd name="T7" fmla="*/ 87 h 960"/>
                <a:gd name="T8" fmla="*/ 254 w 1128"/>
                <a:gd name="T9" fmla="*/ 97 h 960"/>
                <a:gd name="T10" fmla="*/ 241 w 1128"/>
                <a:gd name="T11" fmla="*/ 103 h 960"/>
                <a:gd name="T12" fmla="*/ 230 w 1128"/>
                <a:gd name="T13" fmla="*/ 104 h 960"/>
                <a:gd name="T14" fmla="*/ 216 w 1128"/>
                <a:gd name="T15" fmla="*/ 103 h 960"/>
                <a:gd name="T16" fmla="*/ 203 w 1128"/>
                <a:gd name="T17" fmla="*/ 110 h 960"/>
                <a:gd name="T18" fmla="*/ 199 w 1128"/>
                <a:gd name="T19" fmla="*/ 115 h 960"/>
                <a:gd name="T20" fmla="*/ 198 w 1128"/>
                <a:gd name="T21" fmla="*/ 118 h 960"/>
                <a:gd name="T22" fmla="*/ 196 w 1128"/>
                <a:gd name="T23" fmla="*/ 119 h 960"/>
                <a:gd name="T24" fmla="*/ 190 w 1128"/>
                <a:gd name="T25" fmla="*/ 114 h 960"/>
                <a:gd name="T26" fmla="*/ 183 w 1128"/>
                <a:gd name="T27" fmla="*/ 118 h 960"/>
                <a:gd name="T28" fmla="*/ 177 w 1128"/>
                <a:gd name="T29" fmla="*/ 127 h 960"/>
                <a:gd name="T30" fmla="*/ 164 w 1128"/>
                <a:gd name="T31" fmla="*/ 127 h 960"/>
                <a:gd name="T32" fmla="*/ 155 w 1128"/>
                <a:gd name="T33" fmla="*/ 120 h 960"/>
                <a:gd name="T34" fmla="*/ 148 w 1128"/>
                <a:gd name="T35" fmla="*/ 111 h 960"/>
                <a:gd name="T36" fmla="*/ 143 w 1128"/>
                <a:gd name="T37" fmla="*/ 113 h 960"/>
                <a:gd name="T38" fmla="*/ 147 w 1128"/>
                <a:gd name="T39" fmla="*/ 122 h 960"/>
                <a:gd name="T40" fmla="*/ 154 w 1128"/>
                <a:gd name="T41" fmla="*/ 130 h 960"/>
                <a:gd name="T42" fmla="*/ 153 w 1128"/>
                <a:gd name="T43" fmla="*/ 140 h 960"/>
                <a:gd name="T44" fmla="*/ 140 w 1128"/>
                <a:gd name="T45" fmla="*/ 149 h 960"/>
                <a:gd name="T46" fmla="*/ 134 w 1128"/>
                <a:gd name="T47" fmla="*/ 149 h 960"/>
                <a:gd name="T48" fmla="*/ 132 w 1128"/>
                <a:gd name="T49" fmla="*/ 148 h 960"/>
                <a:gd name="T50" fmla="*/ 130 w 1128"/>
                <a:gd name="T51" fmla="*/ 148 h 960"/>
                <a:gd name="T52" fmla="*/ 126 w 1128"/>
                <a:gd name="T53" fmla="*/ 154 h 960"/>
                <a:gd name="T54" fmla="*/ 116 w 1128"/>
                <a:gd name="T55" fmla="*/ 163 h 960"/>
                <a:gd name="T56" fmla="*/ 110 w 1128"/>
                <a:gd name="T57" fmla="*/ 167 h 960"/>
                <a:gd name="T58" fmla="*/ 97 w 1128"/>
                <a:gd name="T59" fmla="*/ 168 h 960"/>
                <a:gd name="T60" fmla="*/ 87 w 1128"/>
                <a:gd name="T61" fmla="*/ 171 h 960"/>
                <a:gd name="T62" fmla="*/ 75 w 1128"/>
                <a:gd name="T63" fmla="*/ 179 h 960"/>
                <a:gd name="T64" fmla="*/ 56 w 1128"/>
                <a:gd name="T65" fmla="*/ 185 h 960"/>
                <a:gd name="T66" fmla="*/ 46 w 1128"/>
                <a:gd name="T67" fmla="*/ 186 h 960"/>
                <a:gd name="T68" fmla="*/ 38 w 1128"/>
                <a:gd name="T69" fmla="*/ 194 h 960"/>
                <a:gd name="T70" fmla="*/ 29 w 1128"/>
                <a:gd name="T71" fmla="*/ 199 h 960"/>
                <a:gd name="T72" fmla="*/ 23 w 1128"/>
                <a:gd name="T73" fmla="*/ 207 h 960"/>
                <a:gd name="T74" fmla="*/ 26 w 1128"/>
                <a:gd name="T75" fmla="*/ 214 h 960"/>
                <a:gd name="T76" fmla="*/ 35 w 1128"/>
                <a:gd name="T77" fmla="*/ 227 h 960"/>
                <a:gd name="T78" fmla="*/ 35 w 1128"/>
                <a:gd name="T79" fmla="*/ 235 h 960"/>
                <a:gd name="T80" fmla="*/ 24 w 1128"/>
                <a:gd name="T81" fmla="*/ 240 h 960"/>
                <a:gd name="T82" fmla="*/ 13 w 1128"/>
                <a:gd name="T83" fmla="*/ 235 h 960"/>
                <a:gd name="T84" fmla="*/ 4 w 1128"/>
                <a:gd name="T85" fmla="*/ 222 h 960"/>
                <a:gd name="T86" fmla="*/ 1 w 1128"/>
                <a:gd name="T87" fmla="*/ 210 h 960"/>
                <a:gd name="T88" fmla="*/ 1 w 1128"/>
                <a:gd name="T89" fmla="*/ 200 h 960"/>
                <a:gd name="T90" fmla="*/ 8 w 1128"/>
                <a:gd name="T91" fmla="*/ 189 h 960"/>
                <a:gd name="T92" fmla="*/ 0 w 1128"/>
                <a:gd name="T93" fmla="*/ 184 h 960"/>
                <a:gd name="T94" fmla="*/ 19 w 1128"/>
                <a:gd name="T95" fmla="*/ 160 h 960"/>
                <a:gd name="T96" fmla="*/ 37 w 1128"/>
                <a:gd name="T97" fmla="*/ 139 h 960"/>
                <a:gd name="T98" fmla="*/ 59 w 1128"/>
                <a:gd name="T99" fmla="*/ 101 h 960"/>
                <a:gd name="T100" fmla="*/ 74 w 1128"/>
                <a:gd name="T101" fmla="*/ 62 h 960"/>
                <a:gd name="T102" fmla="*/ 82 w 1128"/>
                <a:gd name="T103" fmla="*/ 36 h 960"/>
                <a:gd name="T104" fmla="*/ 121 w 1128"/>
                <a:gd name="T105" fmla="*/ 3 h 960"/>
                <a:gd name="T106" fmla="*/ 156 w 1128"/>
                <a:gd name="T107" fmla="*/ 8 h 960"/>
                <a:gd name="T108" fmla="*/ 170 w 1128"/>
                <a:gd name="T109" fmla="*/ 24 h 960"/>
                <a:gd name="T110" fmla="*/ 185 w 1128"/>
                <a:gd name="T111" fmla="*/ 32 h 960"/>
                <a:gd name="T112" fmla="*/ 224 w 1128"/>
                <a:gd name="T113" fmla="*/ 15 h 960"/>
                <a:gd name="T114" fmla="*/ 272 w 1128"/>
                <a:gd name="T115" fmla="*/ 41 h 96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128"/>
                <a:gd name="T175" fmla="*/ 0 h 960"/>
                <a:gd name="T176" fmla="*/ 1128 w 1128"/>
                <a:gd name="T177" fmla="*/ 960 h 96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128" h="960">
                  <a:moveTo>
                    <a:pt x="1128" y="246"/>
                  </a:moveTo>
                  <a:lnTo>
                    <a:pt x="1124" y="248"/>
                  </a:lnTo>
                  <a:lnTo>
                    <a:pt x="1116" y="250"/>
                  </a:lnTo>
                  <a:lnTo>
                    <a:pt x="1104" y="254"/>
                  </a:lnTo>
                  <a:lnTo>
                    <a:pt x="1094" y="259"/>
                  </a:lnTo>
                  <a:lnTo>
                    <a:pt x="1088" y="265"/>
                  </a:lnTo>
                  <a:lnTo>
                    <a:pt x="1083" y="275"/>
                  </a:lnTo>
                  <a:lnTo>
                    <a:pt x="1075" y="289"/>
                  </a:lnTo>
                  <a:lnTo>
                    <a:pt x="1063" y="305"/>
                  </a:lnTo>
                  <a:lnTo>
                    <a:pt x="1055" y="318"/>
                  </a:lnTo>
                  <a:lnTo>
                    <a:pt x="1047" y="332"/>
                  </a:lnTo>
                  <a:lnTo>
                    <a:pt x="1043" y="348"/>
                  </a:lnTo>
                  <a:lnTo>
                    <a:pt x="1037" y="362"/>
                  </a:lnTo>
                  <a:lnTo>
                    <a:pt x="1029" y="376"/>
                  </a:lnTo>
                  <a:lnTo>
                    <a:pt x="1016" y="387"/>
                  </a:lnTo>
                  <a:lnTo>
                    <a:pt x="1002" y="395"/>
                  </a:lnTo>
                  <a:lnTo>
                    <a:pt x="984" y="403"/>
                  </a:lnTo>
                  <a:lnTo>
                    <a:pt x="966" y="411"/>
                  </a:lnTo>
                  <a:lnTo>
                    <a:pt x="949" y="417"/>
                  </a:lnTo>
                  <a:lnTo>
                    <a:pt x="937" y="419"/>
                  </a:lnTo>
                  <a:lnTo>
                    <a:pt x="921" y="415"/>
                  </a:lnTo>
                  <a:lnTo>
                    <a:pt x="903" y="411"/>
                  </a:lnTo>
                  <a:lnTo>
                    <a:pt x="884" y="409"/>
                  </a:lnTo>
                  <a:lnTo>
                    <a:pt x="864" y="411"/>
                  </a:lnTo>
                  <a:lnTo>
                    <a:pt x="846" y="419"/>
                  </a:lnTo>
                  <a:lnTo>
                    <a:pt x="829" y="431"/>
                  </a:lnTo>
                  <a:lnTo>
                    <a:pt x="813" y="440"/>
                  </a:lnTo>
                  <a:lnTo>
                    <a:pt x="801" y="450"/>
                  </a:lnTo>
                  <a:lnTo>
                    <a:pt x="799" y="454"/>
                  </a:lnTo>
                  <a:lnTo>
                    <a:pt x="797" y="458"/>
                  </a:lnTo>
                  <a:lnTo>
                    <a:pt x="795" y="464"/>
                  </a:lnTo>
                  <a:lnTo>
                    <a:pt x="793" y="468"/>
                  </a:lnTo>
                  <a:lnTo>
                    <a:pt x="791" y="472"/>
                  </a:lnTo>
                  <a:lnTo>
                    <a:pt x="789" y="474"/>
                  </a:lnTo>
                  <a:lnTo>
                    <a:pt x="787" y="474"/>
                  </a:lnTo>
                  <a:lnTo>
                    <a:pt x="783" y="474"/>
                  </a:lnTo>
                  <a:lnTo>
                    <a:pt x="777" y="470"/>
                  </a:lnTo>
                  <a:lnTo>
                    <a:pt x="770" y="462"/>
                  </a:lnTo>
                  <a:lnTo>
                    <a:pt x="760" y="456"/>
                  </a:lnTo>
                  <a:lnTo>
                    <a:pt x="752" y="456"/>
                  </a:lnTo>
                  <a:lnTo>
                    <a:pt x="742" y="462"/>
                  </a:lnTo>
                  <a:lnTo>
                    <a:pt x="734" y="472"/>
                  </a:lnTo>
                  <a:lnTo>
                    <a:pt x="726" y="484"/>
                  </a:lnTo>
                  <a:lnTo>
                    <a:pt x="718" y="496"/>
                  </a:lnTo>
                  <a:lnTo>
                    <a:pt x="708" y="507"/>
                  </a:lnTo>
                  <a:lnTo>
                    <a:pt x="695" y="513"/>
                  </a:lnTo>
                  <a:lnTo>
                    <a:pt x="679" y="513"/>
                  </a:lnTo>
                  <a:lnTo>
                    <a:pt x="657" y="509"/>
                  </a:lnTo>
                  <a:lnTo>
                    <a:pt x="644" y="503"/>
                  </a:lnTo>
                  <a:lnTo>
                    <a:pt x="634" y="494"/>
                  </a:lnTo>
                  <a:lnTo>
                    <a:pt x="622" y="482"/>
                  </a:lnTo>
                  <a:lnTo>
                    <a:pt x="612" y="468"/>
                  </a:lnTo>
                  <a:lnTo>
                    <a:pt x="602" y="454"/>
                  </a:lnTo>
                  <a:lnTo>
                    <a:pt x="592" y="442"/>
                  </a:lnTo>
                  <a:lnTo>
                    <a:pt x="583" y="437"/>
                  </a:lnTo>
                  <a:lnTo>
                    <a:pt x="575" y="440"/>
                  </a:lnTo>
                  <a:lnTo>
                    <a:pt x="571" y="452"/>
                  </a:lnTo>
                  <a:lnTo>
                    <a:pt x="575" y="464"/>
                  </a:lnTo>
                  <a:lnTo>
                    <a:pt x="581" y="478"/>
                  </a:lnTo>
                  <a:lnTo>
                    <a:pt x="588" y="490"/>
                  </a:lnTo>
                  <a:lnTo>
                    <a:pt x="596" y="498"/>
                  </a:lnTo>
                  <a:lnTo>
                    <a:pt x="608" y="509"/>
                  </a:lnTo>
                  <a:lnTo>
                    <a:pt x="618" y="519"/>
                  </a:lnTo>
                  <a:lnTo>
                    <a:pt x="624" y="531"/>
                  </a:lnTo>
                  <a:lnTo>
                    <a:pt x="624" y="541"/>
                  </a:lnTo>
                  <a:lnTo>
                    <a:pt x="612" y="557"/>
                  </a:lnTo>
                  <a:lnTo>
                    <a:pt x="596" y="574"/>
                  </a:lnTo>
                  <a:lnTo>
                    <a:pt x="577" y="588"/>
                  </a:lnTo>
                  <a:lnTo>
                    <a:pt x="557" y="596"/>
                  </a:lnTo>
                  <a:lnTo>
                    <a:pt x="545" y="600"/>
                  </a:lnTo>
                  <a:lnTo>
                    <a:pt x="535" y="598"/>
                  </a:lnTo>
                  <a:lnTo>
                    <a:pt x="533" y="596"/>
                  </a:lnTo>
                  <a:lnTo>
                    <a:pt x="531" y="594"/>
                  </a:lnTo>
                  <a:lnTo>
                    <a:pt x="527" y="592"/>
                  </a:lnTo>
                  <a:lnTo>
                    <a:pt x="525" y="590"/>
                  </a:lnTo>
                  <a:lnTo>
                    <a:pt x="523" y="590"/>
                  </a:lnTo>
                  <a:lnTo>
                    <a:pt x="521" y="590"/>
                  </a:lnTo>
                  <a:lnTo>
                    <a:pt x="520" y="592"/>
                  </a:lnTo>
                  <a:lnTo>
                    <a:pt x="518" y="598"/>
                  </a:lnTo>
                  <a:lnTo>
                    <a:pt x="514" y="608"/>
                  </a:lnTo>
                  <a:lnTo>
                    <a:pt x="504" y="614"/>
                  </a:lnTo>
                  <a:lnTo>
                    <a:pt x="492" y="624"/>
                  </a:lnTo>
                  <a:lnTo>
                    <a:pt x="478" y="637"/>
                  </a:lnTo>
                  <a:lnTo>
                    <a:pt x="466" y="651"/>
                  </a:lnTo>
                  <a:lnTo>
                    <a:pt x="459" y="661"/>
                  </a:lnTo>
                  <a:lnTo>
                    <a:pt x="451" y="667"/>
                  </a:lnTo>
                  <a:lnTo>
                    <a:pt x="441" y="667"/>
                  </a:lnTo>
                  <a:lnTo>
                    <a:pt x="427" y="665"/>
                  </a:lnTo>
                  <a:lnTo>
                    <a:pt x="411" y="667"/>
                  </a:lnTo>
                  <a:lnTo>
                    <a:pt x="390" y="669"/>
                  </a:lnTo>
                  <a:lnTo>
                    <a:pt x="374" y="669"/>
                  </a:lnTo>
                  <a:lnTo>
                    <a:pt x="360" y="675"/>
                  </a:lnTo>
                  <a:lnTo>
                    <a:pt x="348" y="683"/>
                  </a:lnTo>
                  <a:lnTo>
                    <a:pt x="336" y="694"/>
                  </a:lnTo>
                  <a:lnTo>
                    <a:pt x="323" y="704"/>
                  </a:lnTo>
                  <a:lnTo>
                    <a:pt x="299" y="714"/>
                  </a:lnTo>
                  <a:lnTo>
                    <a:pt x="271" y="726"/>
                  </a:lnTo>
                  <a:lnTo>
                    <a:pt x="246" y="734"/>
                  </a:lnTo>
                  <a:lnTo>
                    <a:pt x="226" y="740"/>
                  </a:lnTo>
                  <a:lnTo>
                    <a:pt x="212" y="740"/>
                  </a:lnTo>
                  <a:lnTo>
                    <a:pt x="199" y="740"/>
                  </a:lnTo>
                  <a:lnTo>
                    <a:pt x="185" y="742"/>
                  </a:lnTo>
                  <a:lnTo>
                    <a:pt x="173" y="748"/>
                  </a:lnTo>
                  <a:lnTo>
                    <a:pt x="163" y="759"/>
                  </a:lnTo>
                  <a:lnTo>
                    <a:pt x="153" y="773"/>
                  </a:lnTo>
                  <a:lnTo>
                    <a:pt x="142" y="781"/>
                  </a:lnTo>
                  <a:lnTo>
                    <a:pt x="128" y="787"/>
                  </a:lnTo>
                  <a:lnTo>
                    <a:pt x="116" y="793"/>
                  </a:lnTo>
                  <a:lnTo>
                    <a:pt x="108" y="803"/>
                  </a:lnTo>
                  <a:lnTo>
                    <a:pt x="100" y="816"/>
                  </a:lnTo>
                  <a:lnTo>
                    <a:pt x="92" y="826"/>
                  </a:lnTo>
                  <a:lnTo>
                    <a:pt x="86" y="834"/>
                  </a:lnTo>
                  <a:lnTo>
                    <a:pt x="90" y="844"/>
                  </a:lnTo>
                  <a:lnTo>
                    <a:pt x="104" y="856"/>
                  </a:lnTo>
                  <a:lnTo>
                    <a:pt x="118" y="872"/>
                  </a:lnTo>
                  <a:lnTo>
                    <a:pt x="130" y="891"/>
                  </a:lnTo>
                  <a:lnTo>
                    <a:pt x="138" y="905"/>
                  </a:lnTo>
                  <a:lnTo>
                    <a:pt x="144" y="919"/>
                  </a:lnTo>
                  <a:lnTo>
                    <a:pt x="146" y="931"/>
                  </a:lnTo>
                  <a:lnTo>
                    <a:pt x="140" y="940"/>
                  </a:lnTo>
                  <a:lnTo>
                    <a:pt x="128" y="946"/>
                  </a:lnTo>
                  <a:lnTo>
                    <a:pt x="114" y="954"/>
                  </a:lnTo>
                  <a:lnTo>
                    <a:pt x="96" y="960"/>
                  </a:lnTo>
                  <a:lnTo>
                    <a:pt x="79" y="960"/>
                  </a:lnTo>
                  <a:lnTo>
                    <a:pt x="67" y="956"/>
                  </a:lnTo>
                  <a:lnTo>
                    <a:pt x="51" y="938"/>
                  </a:lnTo>
                  <a:lnTo>
                    <a:pt x="37" y="919"/>
                  </a:lnTo>
                  <a:lnTo>
                    <a:pt x="25" y="901"/>
                  </a:lnTo>
                  <a:lnTo>
                    <a:pt x="18" y="887"/>
                  </a:lnTo>
                  <a:lnTo>
                    <a:pt x="10" y="872"/>
                  </a:lnTo>
                  <a:lnTo>
                    <a:pt x="4" y="854"/>
                  </a:lnTo>
                  <a:lnTo>
                    <a:pt x="2" y="840"/>
                  </a:lnTo>
                  <a:lnTo>
                    <a:pt x="2" y="826"/>
                  </a:lnTo>
                  <a:lnTo>
                    <a:pt x="2" y="812"/>
                  </a:lnTo>
                  <a:lnTo>
                    <a:pt x="4" y="797"/>
                  </a:lnTo>
                  <a:lnTo>
                    <a:pt x="12" y="783"/>
                  </a:lnTo>
                  <a:lnTo>
                    <a:pt x="25" y="765"/>
                  </a:lnTo>
                  <a:lnTo>
                    <a:pt x="31" y="753"/>
                  </a:lnTo>
                  <a:lnTo>
                    <a:pt x="33" y="749"/>
                  </a:lnTo>
                  <a:lnTo>
                    <a:pt x="4" y="746"/>
                  </a:lnTo>
                  <a:lnTo>
                    <a:pt x="0" y="734"/>
                  </a:lnTo>
                  <a:lnTo>
                    <a:pt x="33" y="687"/>
                  </a:lnTo>
                  <a:lnTo>
                    <a:pt x="71" y="675"/>
                  </a:lnTo>
                  <a:lnTo>
                    <a:pt x="77" y="637"/>
                  </a:lnTo>
                  <a:lnTo>
                    <a:pt x="128" y="627"/>
                  </a:lnTo>
                  <a:lnTo>
                    <a:pt x="147" y="612"/>
                  </a:lnTo>
                  <a:lnTo>
                    <a:pt x="147" y="553"/>
                  </a:lnTo>
                  <a:lnTo>
                    <a:pt x="175" y="539"/>
                  </a:lnTo>
                  <a:lnTo>
                    <a:pt x="244" y="478"/>
                  </a:lnTo>
                  <a:lnTo>
                    <a:pt x="238" y="403"/>
                  </a:lnTo>
                  <a:lnTo>
                    <a:pt x="264" y="332"/>
                  </a:lnTo>
                  <a:lnTo>
                    <a:pt x="301" y="307"/>
                  </a:lnTo>
                  <a:lnTo>
                    <a:pt x="297" y="250"/>
                  </a:lnTo>
                  <a:lnTo>
                    <a:pt x="325" y="220"/>
                  </a:lnTo>
                  <a:lnTo>
                    <a:pt x="303" y="157"/>
                  </a:lnTo>
                  <a:lnTo>
                    <a:pt x="329" y="143"/>
                  </a:lnTo>
                  <a:lnTo>
                    <a:pt x="329" y="86"/>
                  </a:lnTo>
                  <a:lnTo>
                    <a:pt x="384" y="78"/>
                  </a:lnTo>
                  <a:lnTo>
                    <a:pt x="484" y="9"/>
                  </a:lnTo>
                  <a:lnTo>
                    <a:pt x="535" y="39"/>
                  </a:lnTo>
                  <a:lnTo>
                    <a:pt x="592" y="9"/>
                  </a:lnTo>
                  <a:lnTo>
                    <a:pt x="624" y="29"/>
                  </a:lnTo>
                  <a:lnTo>
                    <a:pt x="693" y="0"/>
                  </a:lnTo>
                  <a:lnTo>
                    <a:pt x="720" y="27"/>
                  </a:lnTo>
                  <a:lnTo>
                    <a:pt x="681" y="94"/>
                  </a:lnTo>
                  <a:lnTo>
                    <a:pt x="651" y="130"/>
                  </a:lnTo>
                  <a:lnTo>
                    <a:pt x="679" y="151"/>
                  </a:lnTo>
                  <a:lnTo>
                    <a:pt x="740" y="128"/>
                  </a:lnTo>
                  <a:lnTo>
                    <a:pt x="823" y="92"/>
                  </a:lnTo>
                  <a:lnTo>
                    <a:pt x="878" y="120"/>
                  </a:lnTo>
                  <a:lnTo>
                    <a:pt x="895" y="59"/>
                  </a:lnTo>
                  <a:lnTo>
                    <a:pt x="984" y="61"/>
                  </a:lnTo>
                  <a:lnTo>
                    <a:pt x="1053" y="96"/>
                  </a:lnTo>
                  <a:lnTo>
                    <a:pt x="1086" y="161"/>
                  </a:lnTo>
                  <a:lnTo>
                    <a:pt x="1110" y="216"/>
                  </a:lnTo>
                  <a:lnTo>
                    <a:pt x="1128" y="246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78"/>
            <p:cNvSpPr>
              <a:spLocks/>
            </p:cNvSpPr>
            <p:nvPr/>
          </p:nvSpPr>
          <p:spPr bwMode="gray">
            <a:xfrm>
              <a:off x="3188" y="3319"/>
              <a:ext cx="564" cy="480"/>
            </a:xfrm>
            <a:custGeom>
              <a:avLst/>
              <a:gdLst>
                <a:gd name="T0" fmla="*/ 279 w 1128"/>
                <a:gd name="T1" fmla="*/ 62 h 960"/>
                <a:gd name="T2" fmla="*/ 272 w 1128"/>
                <a:gd name="T3" fmla="*/ 67 h 960"/>
                <a:gd name="T4" fmla="*/ 266 w 1128"/>
                <a:gd name="T5" fmla="*/ 77 h 960"/>
                <a:gd name="T6" fmla="*/ 261 w 1128"/>
                <a:gd name="T7" fmla="*/ 87 h 960"/>
                <a:gd name="T8" fmla="*/ 254 w 1128"/>
                <a:gd name="T9" fmla="*/ 97 h 960"/>
                <a:gd name="T10" fmla="*/ 241 w 1128"/>
                <a:gd name="T11" fmla="*/ 103 h 960"/>
                <a:gd name="T12" fmla="*/ 230 w 1128"/>
                <a:gd name="T13" fmla="*/ 104 h 960"/>
                <a:gd name="T14" fmla="*/ 216 w 1128"/>
                <a:gd name="T15" fmla="*/ 103 h 960"/>
                <a:gd name="T16" fmla="*/ 203 w 1128"/>
                <a:gd name="T17" fmla="*/ 110 h 960"/>
                <a:gd name="T18" fmla="*/ 199 w 1128"/>
                <a:gd name="T19" fmla="*/ 115 h 960"/>
                <a:gd name="T20" fmla="*/ 198 w 1128"/>
                <a:gd name="T21" fmla="*/ 118 h 960"/>
                <a:gd name="T22" fmla="*/ 196 w 1128"/>
                <a:gd name="T23" fmla="*/ 119 h 960"/>
                <a:gd name="T24" fmla="*/ 190 w 1128"/>
                <a:gd name="T25" fmla="*/ 114 h 960"/>
                <a:gd name="T26" fmla="*/ 183 w 1128"/>
                <a:gd name="T27" fmla="*/ 118 h 960"/>
                <a:gd name="T28" fmla="*/ 177 w 1128"/>
                <a:gd name="T29" fmla="*/ 127 h 960"/>
                <a:gd name="T30" fmla="*/ 164 w 1128"/>
                <a:gd name="T31" fmla="*/ 127 h 960"/>
                <a:gd name="T32" fmla="*/ 155 w 1128"/>
                <a:gd name="T33" fmla="*/ 120 h 960"/>
                <a:gd name="T34" fmla="*/ 148 w 1128"/>
                <a:gd name="T35" fmla="*/ 111 h 960"/>
                <a:gd name="T36" fmla="*/ 143 w 1128"/>
                <a:gd name="T37" fmla="*/ 113 h 960"/>
                <a:gd name="T38" fmla="*/ 147 w 1128"/>
                <a:gd name="T39" fmla="*/ 122 h 960"/>
                <a:gd name="T40" fmla="*/ 154 w 1128"/>
                <a:gd name="T41" fmla="*/ 130 h 960"/>
                <a:gd name="T42" fmla="*/ 153 w 1128"/>
                <a:gd name="T43" fmla="*/ 140 h 960"/>
                <a:gd name="T44" fmla="*/ 140 w 1128"/>
                <a:gd name="T45" fmla="*/ 149 h 960"/>
                <a:gd name="T46" fmla="*/ 134 w 1128"/>
                <a:gd name="T47" fmla="*/ 149 h 960"/>
                <a:gd name="T48" fmla="*/ 132 w 1128"/>
                <a:gd name="T49" fmla="*/ 148 h 960"/>
                <a:gd name="T50" fmla="*/ 130 w 1128"/>
                <a:gd name="T51" fmla="*/ 148 h 960"/>
                <a:gd name="T52" fmla="*/ 126 w 1128"/>
                <a:gd name="T53" fmla="*/ 154 h 960"/>
                <a:gd name="T54" fmla="*/ 116 w 1128"/>
                <a:gd name="T55" fmla="*/ 163 h 960"/>
                <a:gd name="T56" fmla="*/ 110 w 1128"/>
                <a:gd name="T57" fmla="*/ 167 h 960"/>
                <a:gd name="T58" fmla="*/ 97 w 1128"/>
                <a:gd name="T59" fmla="*/ 168 h 960"/>
                <a:gd name="T60" fmla="*/ 87 w 1128"/>
                <a:gd name="T61" fmla="*/ 171 h 960"/>
                <a:gd name="T62" fmla="*/ 75 w 1128"/>
                <a:gd name="T63" fmla="*/ 179 h 960"/>
                <a:gd name="T64" fmla="*/ 56 w 1128"/>
                <a:gd name="T65" fmla="*/ 185 h 960"/>
                <a:gd name="T66" fmla="*/ 46 w 1128"/>
                <a:gd name="T67" fmla="*/ 186 h 960"/>
                <a:gd name="T68" fmla="*/ 38 w 1128"/>
                <a:gd name="T69" fmla="*/ 194 h 960"/>
                <a:gd name="T70" fmla="*/ 29 w 1128"/>
                <a:gd name="T71" fmla="*/ 199 h 960"/>
                <a:gd name="T72" fmla="*/ 23 w 1128"/>
                <a:gd name="T73" fmla="*/ 207 h 960"/>
                <a:gd name="T74" fmla="*/ 26 w 1128"/>
                <a:gd name="T75" fmla="*/ 214 h 960"/>
                <a:gd name="T76" fmla="*/ 35 w 1128"/>
                <a:gd name="T77" fmla="*/ 227 h 960"/>
                <a:gd name="T78" fmla="*/ 35 w 1128"/>
                <a:gd name="T79" fmla="*/ 235 h 960"/>
                <a:gd name="T80" fmla="*/ 24 w 1128"/>
                <a:gd name="T81" fmla="*/ 240 h 960"/>
                <a:gd name="T82" fmla="*/ 13 w 1128"/>
                <a:gd name="T83" fmla="*/ 235 h 960"/>
                <a:gd name="T84" fmla="*/ 4 w 1128"/>
                <a:gd name="T85" fmla="*/ 222 h 960"/>
                <a:gd name="T86" fmla="*/ 1 w 1128"/>
                <a:gd name="T87" fmla="*/ 210 h 960"/>
                <a:gd name="T88" fmla="*/ 1 w 1128"/>
                <a:gd name="T89" fmla="*/ 200 h 960"/>
                <a:gd name="T90" fmla="*/ 8 w 1128"/>
                <a:gd name="T91" fmla="*/ 189 h 960"/>
                <a:gd name="T92" fmla="*/ 0 w 1128"/>
                <a:gd name="T93" fmla="*/ 184 h 960"/>
                <a:gd name="T94" fmla="*/ 19 w 1128"/>
                <a:gd name="T95" fmla="*/ 160 h 960"/>
                <a:gd name="T96" fmla="*/ 37 w 1128"/>
                <a:gd name="T97" fmla="*/ 139 h 960"/>
                <a:gd name="T98" fmla="*/ 59 w 1128"/>
                <a:gd name="T99" fmla="*/ 101 h 960"/>
                <a:gd name="T100" fmla="*/ 74 w 1128"/>
                <a:gd name="T101" fmla="*/ 62 h 960"/>
                <a:gd name="T102" fmla="*/ 82 w 1128"/>
                <a:gd name="T103" fmla="*/ 36 h 960"/>
                <a:gd name="T104" fmla="*/ 121 w 1128"/>
                <a:gd name="T105" fmla="*/ 3 h 960"/>
                <a:gd name="T106" fmla="*/ 156 w 1128"/>
                <a:gd name="T107" fmla="*/ 8 h 960"/>
                <a:gd name="T108" fmla="*/ 170 w 1128"/>
                <a:gd name="T109" fmla="*/ 24 h 960"/>
                <a:gd name="T110" fmla="*/ 185 w 1128"/>
                <a:gd name="T111" fmla="*/ 32 h 960"/>
                <a:gd name="T112" fmla="*/ 224 w 1128"/>
                <a:gd name="T113" fmla="*/ 15 h 960"/>
                <a:gd name="T114" fmla="*/ 272 w 1128"/>
                <a:gd name="T115" fmla="*/ 41 h 96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128"/>
                <a:gd name="T175" fmla="*/ 0 h 960"/>
                <a:gd name="T176" fmla="*/ 1128 w 1128"/>
                <a:gd name="T177" fmla="*/ 960 h 96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128" h="960">
                  <a:moveTo>
                    <a:pt x="1128" y="246"/>
                  </a:moveTo>
                  <a:lnTo>
                    <a:pt x="1124" y="248"/>
                  </a:lnTo>
                  <a:lnTo>
                    <a:pt x="1116" y="250"/>
                  </a:lnTo>
                  <a:lnTo>
                    <a:pt x="1104" y="254"/>
                  </a:lnTo>
                  <a:lnTo>
                    <a:pt x="1094" y="259"/>
                  </a:lnTo>
                  <a:lnTo>
                    <a:pt x="1088" y="265"/>
                  </a:lnTo>
                  <a:lnTo>
                    <a:pt x="1083" y="275"/>
                  </a:lnTo>
                  <a:lnTo>
                    <a:pt x="1075" y="289"/>
                  </a:lnTo>
                  <a:lnTo>
                    <a:pt x="1063" y="305"/>
                  </a:lnTo>
                  <a:lnTo>
                    <a:pt x="1055" y="318"/>
                  </a:lnTo>
                  <a:lnTo>
                    <a:pt x="1047" y="332"/>
                  </a:lnTo>
                  <a:lnTo>
                    <a:pt x="1043" y="348"/>
                  </a:lnTo>
                  <a:lnTo>
                    <a:pt x="1037" y="362"/>
                  </a:lnTo>
                  <a:lnTo>
                    <a:pt x="1029" y="376"/>
                  </a:lnTo>
                  <a:lnTo>
                    <a:pt x="1016" y="387"/>
                  </a:lnTo>
                  <a:lnTo>
                    <a:pt x="1002" y="395"/>
                  </a:lnTo>
                  <a:lnTo>
                    <a:pt x="984" y="403"/>
                  </a:lnTo>
                  <a:lnTo>
                    <a:pt x="966" y="411"/>
                  </a:lnTo>
                  <a:lnTo>
                    <a:pt x="949" y="417"/>
                  </a:lnTo>
                  <a:lnTo>
                    <a:pt x="937" y="419"/>
                  </a:lnTo>
                  <a:lnTo>
                    <a:pt x="921" y="415"/>
                  </a:lnTo>
                  <a:lnTo>
                    <a:pt x="903" y="411"/>
                  </a:lnTo>
                  <a:lnTo>
                    <a:pt x="884" y="409"/>
                  </a:lnTo>
                  <a:lnTo>
                    <a:pt x="864" y="411"/>
                  </a:lnTo>
                  <a:lnTo>
                    <a:pt x="846" y="419"/>
                  </a:lnTo>
                  <a:lnTo>
                    <a:pt x="829" y="431"/>
                  </a:lnTo>
                  <a:lnTo>
                    <a:pt x="813" y="440"/>
                  </a:lnTo>
                  <a:lnTo>
                    <a:pt x="801" y="450"/>
                  </a:lnTo>
                  <a:lnTo>
                    <a:pt x="799" y="454"/>
                  </a:lnTo>
                  <a:lnTo>
                    <a:pt x="797" y="458"/>
                  </a:lnTo>
                  <a:lnTo>
                    <a:pt x="795" y="464"/>
                  </a:lnTo>
                  <a:lnTo>
                    <a:pt x="793" y="468"/>
                  </a:lnTo>
                  <a:lnTo>
                    <a:pt x="791" y="472"/>
                  </a:lnTo>
                  <a:lnTo>
                    <a:pt x="789" y="474"/>
                  </a:lnTo>
                  <a:lnTo>
                    <a:pt x="787" y="474"/>
                  </a:lnTo>
                  <a:lnTo>
                    <a:pt x="783" y="474"/>
                  </a:lnTo>
                  <a:lnTo>
                    <a:pt x="777" y="470"/>
                  </a:lnTo>
                  <a:lnTo>
                    <a:pt x="770" y="462"/>
                  </a:lnTo>
                  <a:lnTo>
                    <a:pt x="760" y="456"/>
                  </a:lnTo>
                  <a:lnTo>
                    <a:pt x="752" y="456"/>
                  </a:lnTo>
                  <a:lnTo>
                    <a:pt x="742" y="462"/>
                  </a:lnTo>
                  <a:lnTo>
                    <a:pt x="734" y="472"/>
                  </a:lnTo>
                  <a:lnTo>
                    <a:pt x="726" y="484"/>
                  </a:lnTo>
                  <a:lnTo>
                    <a:pt x="718" y="496"/>
                  </a:lnTo>
                  <a:lnTo>
                    <a:pt x="708" y="507"/>
                  </a:lnTo>
                  <a:lnTo>
                    <a:pt x="695" y="513"/>
                  </a:lnTo>
                  <a:lnTo>
                    <a:pt x="679" y="513"/>
                  </a:lnTo>
                  <a:lnTo>
                    <a:pt x="657" y="509"/>
                  </a:lnTo>
                  <a:lnTo>
                    <a:pt x="644" y="503"/>
                  </a:lnTo>
                  <a:lnTo>
                    <a:pt x="634" y="494"/>
                  </a:lnTo>
                  <a:lnTo>
                    <a:pt x="622" y="482"/>
                  </a:lnTo>
                  <a:lnTo>
                    <a:pt x="612" y="468"/>
                  </a:lnTo>
                  <a:lnTo>
                    <a:pt x="602" y="454"/>
                  </a:lnTo>
                  <a:lnTo>
                    <a:pt x="592" y="442"/>
                  </a:lnTo>
                  <a:lnTo>
                    <a:pt x="583" y="437"/>
                  </a:lnTo>
                  <a:lnTo>
                    <a:pt x="575" y="440"/>
                  </a:lnTo>
                  <a:lnTo>
                    <a:pt x="571" y="452"/>
                  </a:lnTo>
                  <a:lnTo>
                    <a:pt x="575" y="464"/>
                  </a:lnTo>
                  <a:lnTo>
                    <a:pt x="581" y="478"/>
                  </a:lnTo>
                  <a:lnTo>
                    <a:pt x="588" y="490"/>
                  </a:lnTo>
                  <a:lnTo>
                    <a:pt x="596" y="498"/>
                  </a:lnTo>
                  <a:lnTo>
                    <a:pt x="608" y="509"/>
                  </a:lnTo>
                  <a:lnTo>
                    <a:pt x="618" y="519"/>
                  </a:lnTo>
                  <a:lnTo>
                    <a:pt x="624" y="531"/>
                  </a:lnTo>
                  <a:lnTo>
                    <a:pt x="624" y="541"/>
                  </a:lnTo>
                  <a:lnTo>
                    <a:pt x="612" y="557"/>
                  </a:lnTo>
                  <a:lnTo>
                    <a:pt x="596" y="574"/>
                  </a:lnTo>
                  <a:lnTo>
                    <a:pt x="577" y="588"/>
                  </a:lnTo>
                  <a:lnTo>
                    <a:pt x="557" y="596"/>
                  </a:lnTo>
                  <a:lnTo>
                    <a:pt x="545" y="600"/>
                  </a:lnTo>
                  <a:lnTo>
                    <a:pt x="535" y="598"/>
                  </a:lnTo>
                  <a:lnTo>
                    <a:pt x="533" y="596"/>
                  </a:lnTo>
                  <a:lnTo>
                    <a:pt x="531" y="594"/>
                  </a:lnTo>
                  <a:lnTo>
                    <a:pt x="527" y="592"/>
                  </a:lnTo>
                  <a:lnTo>
                    <a:pt x="525" y="590"/>
                  </a:lnTo>
                  <a:lnTo>
                    <a:pt x="523" y="590"/>
                  </a:lnTo>
                  <a:lnTo>
                    <a:pt x="521" y="590"/>
                  </a:lnTo>
                  <a:lnTo>
                    <a:pt x="520" y="592"/>
                  </a:lnTo>
                  <a:lnTo>
                    <a:pt x="518" y="598"/>
                  </a:lnTo>
                  <a:lnTo>
                    <a:pt x="514" y="608"/>
                  </a:lnTo>
                  <a:lnTo>
                    <a:pt x="504" y="614"/>
                  </a:lnTo>
                  <a:lnTo>
                    <a:pt x="492" y="624"/>
                  </a:lnTo>
                  <a:lnTo>
                    <a:pt x="478" y="637"/>
                  </a:lnTo>
                  <a:lnTo>
                    <a:pt x="466" y="651"/>
                  </a:lnTo>
                  <a:lnTo>
                    <a:pt x="459" y="661"/>
                  </a:lnTo>
                  <a:lnTo>
                    <a:pt x="451" y="667"/>
                  </a:lnTo>
                  <a:lnTo>
                    <a:pt x="441" y="667"/>
                  </a:lnTo>
                  <a:lnTo>
                    <a:pt x="427" y="665"/>
                  </a:lnTo>
                  <a:lnTo>
                    <a:pt x="411" y="667"/>
                  </a:lnTo>
                  <a:lnTo>
                    <a:pt x="390" y="669"/>
                  </a:lnTo>
                  <a:lnTo>
                    <a:pt x="374" y="669"/>
                  </a:lnTo>
                  <a:lnTo>
                    <a:pt x="360" y="675"/>
                  </a:lnTo>
                  <a:lnTo>
                    <a:pt x="348" y="683"/>
                  </a:lnTo>
                  <a:lnTo>
                    <a:pt x="336" y="694"/>
                  </a:lnTo>
                  <a:lnTo>
                    <a:pt x="323" y="704"/>
                  </a:lnTo>
                  <a:lnTo>
                    <a:pt x="299" y="714"/>
                  </a:lnTo>
                  <a:lnTo>
                    <a:pt x="271" y="726"/>
                  </a:lnTo>
                  <a:lnTo>
                    <a:pt x="246" y="734"/>
                  </a:lnTo>
                  <a:lnTo>
                    <a:pt x="226" y="740"/>
                  </a:lnTo>
                  <a:lnTo>
                    <a:pt x="212" y="740"/>
                  </a:lnTo>
                  <a:lnTo>
                    <a:pt x="199" y="740"/>
                  </a:lnTo>
                  <a:lnTo>
                    <a:pt x="185" y="742"/>
                  </a:lnTo>
                  <a:lnTo>
                    <a:pt x="173" y="748"/>
                  </a:lnTo>
                  <a:lnTo>
                    <a:pt x="163" y="759"/>
                  </a:lnTo>
                  <a:lnTo>
                    <a:pt x="153" y="773"/>
                  </a:lnTo>
                  <a:lnTo>
                    <a:pt x="142" y="781"/>
                  </a:lnTo>
                  <a:lnTo>
                    <a:pt x="128" y="787"/>
                  </a:lnTo>
                  <a:lnTo>
                    <a:pt x="116" y="793"/>
                  </a:lnTo>
                  <a:lnTo>
                    <a:pt x="108" y="803"/>
                  </a:lnTo>
                  <a:lnTo>
                    <a:pt x="100" y="816"/>
                  </a:lnTo>
                  <a:lnTo>
                    <a:pt x="92" y="826"/>
                  </a:lnTo>
                  <a:lnTo>
                    <a:pt x="86" y="834"/>
                  </a:lnTo>
                  <a:lnTo>
                    <a:pt x="90" y="844"/>
                  </a:lnTo>
                  <a:lnTo>
                    <a:pt x="104" y="856"/>
                  </a:lnTo>
                  <a:lnTo>
                    <a:pt x="118" y="872"/>
                  </a:lnTo>
                  <a:lnTo>
                    <a:pt x="130" y="891"/>
                  </a:lnTo>
                  <a:lnTo>
                    <a:pt x="138" y="905"/>
                  </a:lnTo>
                  <a:lnTo>
                    <a:pt x="144" y="919"/>
                  </a:lnTo>
                  <a:lnTo>
                    <a:pt x="146" y="931"/>
                  </a:lnTo>
                  <a:lnTo>
                    <a:pt x="140" y="940"/>
                  </a:lnTo>
                  <a:lnTo>
                    <a:pt x="128" y="946"/>
                  </a:lnTo>
                  <a:lnTo>
                    <a:pt x="114" y="954"/>
                  </a:lnTo>
                  <a:lnTo>
                    <a:pt x="96" y="960"/>
                  </a:lnTo>
                  <a:lnTo>
                    <a:pt x="79" y="960"/>
                  </a:lnTo>
                  <a:lnTo>
                    <a:pt x="67" y="956"/>
                  </a:lnTo>
                  <a:lnTo>
                    <a:pt x="51" y="938"/>
                  </a:lnTo>
                  <a:lnTo>
                    <a:pt x="37" y="919"/>
                  </a:lnTo>
                  <a:lnTo>
                    <a:pt x="25" y="901"/>
                  </a:lnTo>
                  <a:lnTo>
                    <a:pt x="18" y="887"/>
                  </a:lnTo>
                  <a:lnTo>
                    <a:pt x="10" y="872"/>
                  </a:lnTo>
                  <a:lnTo>
                    <a:pt x="4" y="854"/>
                  </a:lnTo>
                  <a:lnTo>
                    <a:pt x="2" y="840"/>
                  </a:lnTo>
                  <a:lnTo>
                    <a:pt x="2" y="826"/>
                  </a:lnTo>
                  <a:lnTo>
                    <a:pt x="2" y="812"/>
                  </a:lnTo>
                  <a:lnTo>
                    <a:pt x="4" y="797"/>
                  </a:lnTo>
                  <a:lnTo>
                    <a:pt x="12" y="783"/>
                  </a:lnTo>
                  <a:lnTo>
                    <a:pt x="25" y="765"/>
                  </a:lnTo>
                  <a:lnTo>
                    <a:pt x="31" y="753"/>
                  </a:lnTo>
                  <a:lnTo>
                    <a:pt x="33" y="749"/>
                  </a:lnTo>
                  <a:lnTo>
                    <a:pt x="4" y="746"/>
                  </a:lnTo>
                  <a:lnTo>
                    <a:pt x="0" y="734"/>
                  </a:lnTo>
                  <a:lnTo>
                    <a:pt x="33" y="687"/>
                  </a:lnTo>
                  <a:lnTo>
                    <a:pt x="71" y="675"/>
                  </a:lnTo>
                  <a:lnTo>
                    <a:pt x="77" y="637"/>
                  </a:lnTo>
                  <a:lnTo>
                    <a:pt x="128" y="627"/>
                  </a:lnTo>
                  <a:lnTo>
                    <a:pt x="147" y="612"/>
                  </a:lnTo>
                  <a:lnTo>
                    <a:pt x="147" y="553"/>
                  </a:lnTo>
                  <a:lnTo>
                    <a:pt x="175" y="539"/>
                  </a:lnTo>
                  <a:lnTo>
                    <a:pt x="244" y="478"/>
                  </a:lnTo>
                  <a:lnTo>
                    <a:pt x="238" y="403"/>
                  </a:lnTo>
                  <a:lnTo>
                    <a:pt x="264" y="332"/>
                  </a:lnTo>
                  <a:lnTo>
                    <a:pt x="301" y="307"/>
                  </a:lnTo>
                  <a:lnTo>
                    <a:pt x="297" y="250"/>
                  </a:lnTo>
                  <a:lnTo>
                    <a:pt x="325" y="220"/>
                  </a:lnTo>
                  <a:lnTo>
                    <a:pt x="303" y="157"/>
                  </a:lnTo>
                  <a:lnTo>
                    <a:pt x="329" y="143"/>
                  </a:lnTo>
                  <a:lnTo>
                    <a:pt x="329" y="86"/>
                  </a:lnTo>
                  <a:lnTo>
                    <a:pt x="384" y="78"/>
                  </a:lnTo>
                  <a:lnTo>
                    <a:pt x="484" y="9"/>
                  </a:lnTo>
                  <a:lnTo>
                    <a:pt x="535" y="39"/>
                  </a:lnTo>
                  <a:lnTo>
                    <a:pt x="592" y="9"/>
                  </a:lnTo>
                  <a:lnTo>
                    <a:pt x="624" y="29"/>
                  </a:lnTo>
                  <a:lnTo>
                    <a:pt x="693" y="0"/>
                  </a:lnTo>
                  <a:lnTo>
                    <a:pt x="720" y="27"/>
                  </a:lnTo>
                  <a:lnTo>
                    <a:pt x="681" y="94"/>
                  </a:lnTo>
                  <a:lnTo>
                    <a:pt x="651" y="130"/>
                  </a:lnTo>
                  <a:lnTo>
                    <a:pt x="679" y="151"/>
                  </a:lnTo>
                  <a:lnTo>
                    <a:pt x="740" y="128"/>
                  </a:lnTo>
                  <a:lnTo>
                    <a:pt x="823" y="92"/>
                  </a:lnTo>
                  <a:lnTo>
                    <a:pt x="878" y="120"/>
                  </a:lnTo>
                  <a:lnTo>
                    <a:pt x="895" y="59"/>
                  </a:lnTo>
                  <a:lnTo>
                    <a:pt x="984" y="61"/>
                  </a:lnTo>
                  <a:lnTo>
                    <a:pt x="1053" y="96"/>
                  </a:lnTo>
                  <a:lnTo>
                    <a:pt x="1086" y="161"/>
                  </a:lnTo>
                  <a:lnTo>
                    <a:pt x="1110" y="216"/>
                  </a:lnTo>
                  <a:lnTo>
                    <a:pt x="1128" y="246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79"/>
            <p:cNvSpPr>
              <a:spLocks/>
            </p:cNvSpPr>
            <p:nvPr/>
          </p:nvSpPr>
          <p:spPr bwMode="gray">
            <a:xfrm>
              <a:off x="3636" y="3029"/>
              <a:ext cx="313" cy="413"/>
            </a:xfrm>
            <a:custGeom>
              <a:avLst/>
              <a:gdLst>
                <a:gd name="T0" fmla="*/ 156 w 626"/>
                <a:gd name="T1" fmla="*/ 31 h 825"/>
                <a:gd name="T2" fmla="*/ 154 w 626"/>
                <a:gd name="T3" fmla="*/ 37 h 825"/>
                <a:gd name="T4" fmla="*/ 152 w 626"/>
                <a:gd name="T5" fmla="*/ 44 h 825"/>
                <a:gd name="T6" fmla="*/ 146 w 626"/>
                <a:gd name="T7" fmla="*/ 52 h 825"/>
                <a:gd name="T8" fmla="*/ 138 w 626"/>
                <a:gd name="T9" fmla="*/ 57 h 825"/>
                <a:gd name="T10" fmla="*/ 131 w 626"/>
                <a:gd name="T11" fmla="*/ 61 h 825"/>
                <a:gd name="T12" fmla="*/ 130 w 626"/>
                <a:gd name="T13" fmla="*/ 62 h 825"/>
                <a:gd name="T14" fmla="*/ 132 w 626"/>
                <a:gd name="T15" fmla="*/ 68 h 825"/>
                <a:gd name="T16" fmla="*/ 135 w 626"/>
                <a:gd name="T17" fmla="*/ 75 h 825"/>
                <a:gd name="T18" fmla="*/ 136 w 626"/>
                <a:gd name="T19" fmla="*/ 81 h 825"/>
                <a:gd name="T20" fmla="*/ 136 w 626"/>
                <a:gd name="T21" fmla="*/ 89 h 825"/>
                <a:gd name="T22" fmla="*/ 137 w 626"/>
                <a:gd name="T23" fmla="*/ 95 h 825"/>
                <a:gd name="T24" fmla="*/ 138 w 626"/>
                <a:gd name="T25" fmla="*/ 104 h 825"/>
                <a:gd name="T26" fmla="*/ 131 w 626"/>
                <a:gd name="T27" fmla="*/ 112 h 825"/>
                <a:gd name="T28" fmla="*/ 122 w 626"/>
                <a:gd name="T29" fmla="*/ 120 h 825"/>
                <a:gd name="T30" fmla="*/ 117 w 626"/>
                <a:gd name="T31" fmla="*/ 131 h 825"/>
                <a:gd name="T32" fmla="*/ 115 w 626"/>
                <a:gd name="T33" fmla="*/ 142 h 825"/>
                <a:gd name="T34" fmla="*/ 110 w 626"/>
                <a:gd name="T35" fmla="*/ 151 h 825"/>
                <a:gd name="T36" fmla="*/ 103 w 626"/>
                <a:gd name="T37" fmla="*/ 156 h 825"/>
                <a:gd name="T38" fmla="*/ 94 w 626"/>
                <a:gd name="T39" fmla="*/ 158 h 825"/>
                <a:gd name="T40" fmla="*/ 86 w 626"/>
                <a:gd name="T41" fmla="*/ 161 h 825"/>
                <a:gd name="T42" fmla="*/ 85 w 626"/>
                <a:gd name="T43" fmla="*/ 165 h 825"/>
                <a:gd name="T44" fmla="*/ 89 w 626"/>
                <a:gd name="T45" fmla="*/ 171 h 825"/>
                <a:gd name="T46" fmla="*/ 90 w 626"/>
                <a:gd name="T47" fmla="*/ 176 h 825"/>
                <a:gd name="T48" fmla="*/ 86 w 626"/>
                <a:gd name="T49" fmla="*/ 182 h 825"/>
                <a:gd name="T50" fmla="*/ 80 w 626"/>
                <a:gd name="T51" fmla="*/ 189 h 825"/>
                <a:gd name="T52" fmla="*/ 76 w 626"/>
                <a:gd name="T53" fmla="*/ 193 h 825"/>
                <a:gd name="T54" fmla="*/ 69 w 626"/>
                <a:gd name="T55" fmla="*/ 199 h 825"/>
                <a:gd name="T56" fmla="*/ 61 w 626"/>
                <a:gd name="T57" fmla="*/ 204 h 825"/>
                <a:gd name="T58" fmla="*/ 58 w 626"/>
                <a:gd name="T59" fmla="*/ 207 h 825"/>
                <a:gd name="T60" fmla="*/ 48 w 626"/>
                <a:gd name="T61" fmla="*/ 185 h 825"/>
                <a:gd name="T62" fmla="*/ 22 w 626"/>
                <a:gd name="T63" fmla="*/ 161 h 825"/>
                <a:gd name="T64" fmla="*/ 0 w 626"/>
                <a:gd name="T65" fmla="*/ 146 h 825"/>
                <a:gd name="T66" fmla="*/ 15 w 626"/>
                <a:gd name="T67" fmla="*/ 107 h 825"/>
                <a:gd name="T68" fmla="*/ 20 w 626"/>
                <a:gd name="T69" fmla="*/ 88 h 825"/>
                <a:gd name="T70" fmla="*/ 18 w 626"/>
                <a:gd name="T71" fmla="*/ 67 h 825"/>
                <a:gd name="T72" fmla="*/ 34 w 626"/>
                <a:gd name="T73" fmla="*/ 43 h 825"/>
                <a:gd name="T74" fmla="*/ 42 w 626"/>
                <a:gd name="T75" fmla="*/ 24 h 825"/>
                <a:gd name="T76" fmla="*/ 63 w 626"/>
                <a:gd name="T77" fmla="*/ 17 h 825"/>
                <a:gd name="T78" fmla="*/ 75 w 626"/>
                <a:gd name="T79" fmla="*/ 1 h 825"/>
                <a:gd name="T80" fmla="*/ 92 w 626"/>
                <a:gd name="T81" fmla="*/ 14 h 825"/>
                <a:gd name="T82" fmla="*/ 114 w 626"/>
                <a:gd name="T83" fmla="*/ 32 h 825"/>
                <a:gd name="T84" fmla="*/ 135 w 626"/>
                <a:gd name="T85" fmla="*/ 32 h 825"/>
                <a:gd name="T86" fmla="*/ 151 w 626"/>
                <a:gd name="T87" fmla="*/ 25 h 82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26"/>
                <a:gd name="T133" fmla="*/ 0 h 825"/>
                <a:gd name="T134" fmla="*/ 626 w 626"/>
                <a:gd name="T135" fmla="*/ 825 h 82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26" h="825">
                  <a:moveTo>
                    <a:pt x="626" y="122"/>
                  </a:moveTo>
                  <a:lnTo>
                    <a:pt x="624" y="124"/>
                  </a:lnTo>
                  <a:lnTo>
                    <a:pt x="621" y="134"/>
                  </a:lnTo>
                  <a:lnTo>
                    <a:pt x="615" y="146"/>
                  </a:lnTo>
                  <a:lnTo>
                    <a:pt x="613" y="159"/>
                  </a:lnTo>
                  <a:lnTo>
                    <a:pt x="607" y="173"/>
                  </a:lnTo>
                  <a:lnTo>
                    <a:pt x="597" y="189"/>
                  </a:lnTo>
                  <a:lnTo>
                    <a:pt x="581" y="205"/>
                  </a:lnTo>
                  <a:lnTo>
                    <a:pt x="565" y="216"/>
                  </a:lnTo>
                  <a:lnTo>
                    <a:pt x="550" y="228"/>
                  </a:lnTo>
                  <a:lnTo>
                    <a:pt x="534" y="236"/>
                  </a:lnTo>
                  <a:lnTo>
                    <a:pt x="524" y="242"/>
                  </a:lnTo>
                  <a:lnTo>
                    <a:pt x="520" y="244"/>
                  </a:lnTo>
                  <a:lnTo>
                    <a:pt x="520" y="248"/>
                  </a:lnTo>
                  <a:lnTo>
                    <a:pt x="524" y="258"/>
                  </a:lnTo>
                  <a:lnTo>
                    <a:pt x="528" y="272"/>
                  </a:lnTo>
                  <a:lnTo>
                    <a:pt x="532" y="285"/>
                  </a:lnTo>
                  <a:lnTo>
                    <a:pt x="538" y="299"/>
                  </a:lnTo>
                  <a:lnTo>
                    <a:pt x="542" y="309"/>
                  </a:lnTo>
                  <a:lnTo>
                    <a:pt x="544" y="321"/>
                  </a:lnTo>
                  <a:lnTo>
                    <a:pt x="546" y="339"/>
                  </a:lnTo>
                  <a:lnTo>
                    <a:pt x="544" y="354"/>
                  </a:lnTo>
                  <a:lnTo>
                    <a:pt x="544" y="368"/>
                  </a:lnTo>
                  <a:lnTo>
                    <a:pt x="548" y="380"/>
                  </a:lnTo>
                  <a:lnTo>
                    <a:pt x="550" y="396"/>
                  </a:lnTo>
                  <a:lnTo>
                    <a:pt x="550" y="413"/>
                  </a:lnTo>
                  <a:lnTo>
                    <a:pt x="540" y="429"/>
                  </a:lnTo>
                  <a:lnTo>
                    <a:pt x="522" y="447"/>
                  </a:lnTo>
                  <a:lnTo>
                    <a:pt x="504" y="462"/>
                  </a:lnTo>
                  <a:lnTo>
                    <a:pt x="489" y="480"/>
                  </a:lnTo>
                  <a:lnTo>
                    <a:pt x="479" y="494"/>
                  </a:lnTo>
                  <a:lnTo>
                    <a:pt x="469" y="522"/>
                  </a:lnTo>
                  <a:lnTo>
                    <a:pt x="463" y="549"/>
                  </a:lnTo>
                  <a:lnTo>
                    <a:pt x="459" y="565"/>
                  </a:lnTo>
                  <a:lnTo>
                    <a:pt x="451" y="585"/>
                  </a:lnTo>
                  <a:lnTo>
                    <a:pt x="441" y="602"/>
                  </a:lnTo>
                  <a:lnTo>
                    <a:pt x="428" y="618"/>
                  </a:lnTo>
                  <a:lnTo>
                    <a:pt x="414" y="624"/>
                  </a:lnTo>
                  <a:lnTo>
                    <a:pt x="396" y="630"/>
                  </a:lnTo>
                  <a:lnTo>
                    <a:pt x="376" y="632"/>
                  </a:lnTo>
                  <a:lnTo>
                    <a:pt x="359" y="636"/>
                  </a:lnTo>
                  <a:lnTo>
                    <a:pt x="345" y="642"/>
                  </a:lnTo>
                  <a:lnTo>
                    <a:pt x="337" y="648"/>
                  </a:lnTo>
                  <a:lnTo>
                    <a:pt x="339" y="659"/>
                  </a:lnTo>
                  <a:lnTo>
                    <a:pt x="347" y="669"/>
                  </a:lnTo>
                  <a:lnTo>
                    <a:pt x="357" y="681"/>
                  </a:lnTo>
                  <a:lnTo>
                    <a:pt x="363" y="691"/>
                  </a:lnTo>
                  <a:lnTo>
                    <a:pt x="361" y="701"/>
                  </a:lnTo>
                  <a:lnTo>
                    <a:pt x="353" y="710"/>
                  </a:lnTo>
                  <a:lnTo>
                    <a:pt x="343" y="726"/>
                  </a:lnTo>
                  <a:lnTo>
                    <a:pt x="331" y="742"/>
                  </a:lnTo>
                  <a:lnTo>
                    <a:pt x="319" y="756"/>
                  </a:lnTo>
                  <a:lnTo>
                    <a:pt x="312" y="766"/>
                  </a:lnTo>
                  <a:lnTo>
                    <a:pt x="302" y="771"/>
                  </a:lnTo>
                  <a:lnTo>
                    <a:pt x="290" y="781"/>
                  </a:lnTo>
                  <a:lnTo>
                    <a:pt x="274" y="793"/>
                  </a:lnTo>
                  <a:lnTo>
                    <a:pt x="258" y="805"/>
                  </a:lnTo>
                  <a:lnTo>
                    <a:pt x="245" y="815"/>
                  </a:lnTo>
                  <a:lnTo>
                    <a:pt x="235" y="821"/>
                  </a:lnTo>
                  <a:lnTo>
                    <a:pt x="231" y="825"/>
                  </a:lnTo>
                  <a:lnTo>
                    <a:pt x="215" y="795"/>
                  </a:lnTo>
                  <a:lnTo>
                    <a:pt x="191" y="740"/>
                  </a:lnTo>
                  <a:lnTo>
                    <a:pt x="158" y="675"/>
                  </a:lnTo>
                  <a:lnTo>
                    <a:pt x="89" y="642"/>
                  </a:lnTo>
                  <a:lnTo>
                    <a:pt x="2" y="640"/>
                  </a:lnTo>
                  <a:lnTo>
                    <a:pt x="0" y="581"/>
                  </a:lnTo>
                  <a:lnTo>
                    <a:pt x="28" y="476"/>
                  </a:lnTo>
                  <a:lnTo>
                    <a:pt x="60" y="425"/>
                  </a:lnTo>
                  <a:lnTo>
                    <a:pt x="58" y="376"/>
                  </a:lnTo>
                  <a:lnTo>
                    <a:pt x="77" y="352"/>
                  </a:lnTo>
                  <a:lnTo>
                    <a:pt x="63" y="317"/>
                  </a:lnTo>
                  <a:lnTo>
                    <a:pt x="69" y="266"/>
                  </a:lnTo>
                  <a:lnTo>
                    <a:pt x="126" y="244"/>
                  </a:lnTo>
                  <a:lnTo>
                    <a:pt x="136" y="171"/>
                  </a:lnTo>
                  <a:lnTo>
                    <a:pt x="140" y="116"/>
                  </a:lnTo>
                  <a:lnTo>
                    <a:pt x="170" y="94"/>
                  </a:lnTo>
                  <a:lnTo>
                    <a:pt x="203" y="94"/>
                  </a:lnTo>
                  <a:lnTo>
                    <a:pt x="254" y="65"/>
                  </a:lnTo>
                  <a:lnTo>
                    <a:pt x="298" y="45"/>
                  </a:lnTo>
                  <a:lnTo>
                    <a:pt x="298" y="4"/>
                  </a:lnTo>
                  <a:lnTo>
                    <a:pt x="363" y="0"/>
                  </a:lnTo>
                  <a:lnTo>
                    <a:pt x="367" y="53"/>
                  </a:lnTo>
                  <a:lnTo>
                    <a:pt x="406" y="110"/>
                  </a:lnTo>
                  <a:lnTo>
                    <a:pt x="455" y="126"/>
                  </a:lnTo>
                  <a:lnTo>
                    <a:pt x="495" y="83"/>
                  </a:lnTo>
                  <a:lnTo>
                    <a:pt x="538" y="126"/>
                  </a:lnTo>
                  <a:lnTo>
                    <a:pt x="571" y="122"/>
                  </a:lnTo>
                  <a:lnTo>
                    <a:pt x="603" y="98"/>
                  </a:lnTo>
                  <a:lnTo>
                    <a:pt x="626" y="122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80"/>
            <p:cNvSpPr>
              <a:spLocks/>
            </p:cNvSpPr>
            <p:nvPr/>
          </p:nvSpPr>
          <p:spPr bwMode="gray">
            <a:xfrm>
              <a:off x="3636" y="3029"/>
              <a:ext cx="313" cy="413"/>
            </a:xfrm>
            <a:custGeom>
              <a:avLst/>
              <a:gdLst>
                <a:gd name="T0" fmla="*/ 156 w 626"/>
                <a:gd name="T1" fmla="*/ 31 h 825"/>
                <a:gd name="T2" fmla="*/ 154 w 626"/>
                <a:gd name="T3" fmla="*/ 37 h 825"/>
                <a:gd name="T4" fmla="*/ 152 w 626"/>
                <a:gd name="T5" fmla="*/ 44 h 825"/>
                <a:gd name="T6" fmla="*/ 146 w 626"/>
                <a:gd name="T7" fmla="*/ 52 h 825"/>
                <a:gd name="T8" fmla="*/ 138 w 626"/>
                <a:gd name="T9" fmla="*/ 57 h 825"/>
                <a:gd name="T10" fmla="*/ 131 w 626"/>
                <a:gd name="T11" fmla="*/ 61 h 825"/>
                <a:gd name="T12" fmla="*/ 130 w 626"/>
                <a:gd name="T13" fmla="*/ 62 h 825"/>
                <a:gd name="T14" fmla="*/ 132 w 626"/>
                <a:gd name="T15" fmla="*/ 68 h 825"/>
                <a:gd name="T16" fmla="*/ 135 w 626"/>
                <a:gd name="T17" fmla="*/ 75 h 825"/>
                <a:gd name="T18" fmla="*/ 136 w 626"/>
                <a:gd name="T19" fmla="*/ 81 h 825"/>
                <a:gd name="T20" fmla="*/ 136 w 626"/>
                <a:gd name="T21" fmla="*/ 89 h 825"/>
                <a:gd name="T22" fmla="*/ 137 w 626"/>
                <a:gd name="T23" fmla="*/ 95 h 825"/>
                <a:gd name="T24" fmla="*/ 138 w 626"/>
                <a:gd name="T25" fmla="*/ 104 h 825"/>
                <a:gd name="T26" fmla="*/ 131 w 626"/>
                <a:gd name="T27" fmla="*/ 112 h 825"/>
                <a:gd name="T28" fmla="*/ 122 w 626"/>
                <a:gd name="T29" fmla="*/ 120 h 825"/>
                <a:gd name="T30" fmla="*/ 117 w 626"/>
                <a:gd name="T31" fmla="*/ 131 h 825"/>
                <a:gd name="T32" fmla="*/ 115 w 626"/>
                <a:gd name="T33" fmla="*/ 142 h 825"/>
                <a:gd name="T34" fmla="*/ 110 w 626"/>
                <a:gd name="T35" fmla="*/ 151 h 825"/>
                <a:gd name="T36" fmla="*/ 103 w 626"/>
                <a:gd name="T37" fmla="*/ 156 h 825"/>
                <a:gd name="T38" fmla="*/ 94 w 626"/>
                <a:gd name="T39" fmla="*/ 158 h 825"/>
                <a:gd name="T40" fmla="*/ 86 w 626"/>
                <a:gd name="T41" fmla="*/ 161 h 825"/>
                <a:gd name="T42" fmla="*/ 85 w 626"/>
                <a:gd name="T43" fmla="*/ 165 h 825"/>
                <a:gd name="T44" fmla="*/ 89 w 626"/>
                <a:gd name="T45" fmla="*/ 171 h 825"/>
                <a:gd name="T46" fmla="*/ 90 w 626"/>
                <a:gd name="T47" fmla="*/ 176 h 825"/>
                <a:gd name="T48" fmla="*/ 86 w 626"/>
                <a:gd name="T49" fmla="*/ 182 h 825"/>
                <a:gd name="T50" fmla="*/ 80 w 626"/>
                <a:gd name="T51" fmla="*/ 189 h 825"/>
                <a:gd name="T52" fmla="*/ 76 w 626"/>
                <a:gd name="T53" fmla="*/ 193 h 825"/>
                <a:gd name="T54" fmla="*/ 69 w 626"/>
                <a:gd name="T55" fmla="*/ 199 h 825"/>
                <a:gd name="T56" fmla="*/ 61 w 626"/>
                <a:gd name="T57" fmla="*/ 204 h 825"/>
                <a:gd name="T58" fmla="*/ 58 w 626"/>
                <a:gd name="T59" fmla="*/ 207 h 825"/>
                <a:gd name="T60" fmla="*/ 48 w 626"/>
                <a:gd name="T61" fmla="*/ 185 h 825"/>
                <a:gd name="T62" fmla="*/ 22 w 626"/>
                <a:gd name="T63" fmla="*/ 161 h 825"/>
                <a:gd name="T64" fmla="*/ 0 w 626"/>
                <a:gd name="T65" fmla="*/ 146 h 825"/>
                <a:gd name="T66" fmla="*/ 15 w 626"/>
                <a:gd name="T67" fmla="*/ 107 h 825"/>
                <a:gd name="T68" fmla="*/ 20 w 626"/>
                <a:gd name="T69" fmla="*/ 88 h 825"/>
                <a:gd name="T70" fmla="*/ 18 w 626"/>
                <a:gd name="T71" fmla="*/ 67 h 825"/>
                <a:gd name="T72" fmla="*/ 34 w 626"/>
                <a:gd name="T73" fmla="*/ 43 h 825"/>
                <a:gd name="T74" fmla="*/ 42 w 626"/>
                <a:gd name="T75" fmla="*/ 24 h 825"/>
                <a:gd name="T76" fmla="*/ 63 w 626"/>
                <a:gd name="T77" fmla="*/ 17 h 825"/>
                <a:gd name="T78" fmla="*/ 75 w 626"/>
                <a:gd name="T79" fmla="*/ 1 h 825"/>
                <a:gd name="T80" fmla="*/ 92 w 626"/>
                <a:gd name="T81" fmla="*/ 14 h 825"/>
                <a:gd name="T82" fmla="*/ 114 w 626"/>
                <a:gd name="T83" fmla="*/ 32 h 825"/>
                <a:gd name="T84" fmla="*/ 135 w 626"/>
                <a:gd name="T85" fmla="*/ 32 h 825"/>
                <a:gd name="T86" fmla="*/ 151 w 626"/>
                <a:gd name="T87" fmla="*/ 25 h 82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26"/>
                <a:gd name="T133" fmla="*/ 0 h 825"/>
                <a:gd name="T134" fmla="*/ 626 w 626"/>
                <a:gd name="T135" fmla="*/ 825 h 82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26" h="825">
                  <a:moveTo>
                    <a:pt x="626" y="122"/>
                  </a:moveTo>
                  <a:lnTo>
                    <a:pt x="624" y="124"/>
                  </a:lnTo>
                  <a:lnTo>
                    <a:pt x="621" y="134"/>
                  </a:lnTo>
                  <a:lnTo>
                    <a:pt x="615" y="146"/>
                  </a:lnTo>
                  <a:lnTo>
                    <a:pt x="613" y="159"/>
                  </a:lnTo>
                  <a:lnTo>
                    <a:pt x="607" y="173"/>
                  </a:lnTo>
                  <a:lnTo>
                    <a:pt x="597" y="189"/>
                  </a:lnTo>
                  <a:lnTo>
                    <a:pt x="581" y="205"/>
                  </a:lnTo>
                  <a:lnTo>
                    <a:pt x="565" y="216"/>
                  </a:lnTo>
                  <a:lnTo>
                    <a:pt x="550" y="228"/>
                  </a:lnTo>
                  <a:lnTo>
                    <a:pt x="534" y="236"/>
                  </a:lnTo>
                  <a:lnTo>
                    <a:pt x="524" y="242"/>
                  </a:lnTo>
                  <a:lnTo>
                    <a:pt x="520" y="244"/>
                  </a:lnTo>
                  <a:lnTo>
                    <a:pt x="520" y="248"/>
                  </a:lnTo>
                  <a:lnTo>
                    <a:pt x="524" y="258"/>
                  </a:lnTo>
                  <a:lnTo>
                    <a:pt x="528" y="272"/>
                  </a:lnTo>
                  <a:lnTo>
                    <a:pt x="532" y="285"/>
                  </a:lnTo>
                  <a:lnTo>
                    <a:pt x="538" y="299"/>
                  </a:lnTo>
                  <a:lnTo>
                    <a:pt x="542" y="309"/>
                  </a:lnTo>
                  <a:lnTo>
                    <a:pt x="544" y="321"/>
                  </a:lnTo>
                  <a:lnTo>
                    <a:pt x="546" y="339"/>
                  </a:lnTo>
                  <a:lnTo>
                    <a:pt x="544" y="354"/>
                  </a:lnTo>
                  <a:lnTo>
                    <a:pt x="544" y="368"/>
                  </a:lnTo>
                  <a:lnTo>
                    <a:pt x="548" y="380"/>
                  </a:lnTo>
                  <a:lnTo>
                    <a:pt x="550" y="396"/>
                  </a:lnTo>
                  <a:lnTo>
                    <a:pt x="550" y="413"/>
                  </a:lnTo>
                  <a:lnTo>
                    <a:pt x="540" y="429"/>
                  </a:lnTo>
                  <a:lnTo>
                    <a:pt x="522" y="447"/>
                  </a:lnTo>
                  <a:lnTo>
                    <a:pt x="504" y="462"/>
                  </a:lnTo>
                  <a:lnTo>
                    <a:pt x="489" y="480"/>
                  </a:lnTo>
                  <a:lnTo>
                    <a:pt x="479" y="494"/>
                  </a:lnTo>
                  <a:lnTo>
                    <a:pt x="469" y="522"/>
                  </a:lnTo>
                  <a:lnTo>
                    <a:pt x="463" y="549"/>
                  </a:lnTo>
                  <a:lnTo>
                    <a:pt x="459" y="565"/>
                  </a:lnTo>
                  <a:lnTo>
                    <a:pt x="451" y="585"/>
                  </a:lnTo>
                  <a:lnTo>
                    <a:pt x="441" y="602"/>
                  </a:lnTo>
                  <a:lnTo>
                    <a:pt x="428" y="618"/>
                  </a:lnTo>
                  <a:lnTo>
                    <a:pt x="414" y="624"/>
                  </a:lnTo>
                  <a:lnTo>
                    <a:pt x="396" y="630"/>
                  </a:lnTo>
                  <a:lnTo>
                    <a:pt x="376" y="632"/>
                  </a:lnTo>
                  <a:lnTo>
                    <a:pt x="359" y="636"/>
                  </a:lnTo>
                  <a:lnTo>
                    <a:pt x="345" y="642"/>
                  </a:lnTo>
                  <a:lnTo>
                    <a:pt x="337" y="648"/>
                  </a:lnTo>
                  <a:lnTo>
                    <a:pt x="339" y="659"/>
                  </a:lnTo>
                  <a:lnTo>
                    <a:pt x="347" y="669"/>
                  </a:lnTo>
                  <a:lnTo>
                    <a:pt x="357" y="681"/>
                  </a:lnTo>
                  <a:lnTo>
                    <a:pt x="363" y="691"/>
                  </a:lnTo>
                  <a:lnTo>
                    <a:pt x="361" y="701"/>
                  </a:lnTo>
                  <a:lnTo>
                    <a:pt x="353" y="710"/>
                  </a:lnTo>
                  <a:lnTo>
                    <a:pt x="343" y="726"/>
                  </a:lnTo>
                  <a:lnTo>
                    <a:pt x="331" y="742"/>
                  </a:lnTo>
                  <a:lnTo>
                    <a:pt x="319" y="756"/>
                  </a:lnTo>
                  <a:lnTo>
                    <a:pt x="312" y="766"/>
                  </a:lnTo>
                  <a:lnTo>
                    <a:pt x="302" y="771"/>
                  </a:lnTo>
                  <a:lnTo>
                    <a:pt x="290" y="781"/>
                  </a:lnTo>
                  <a:lnTo>
                    <a:pt x="274" y="793"/>
                  </a:lnTo>
                  <a:lnTo>
                    <a:pt x="258" y="805"/>
                  </a:lnTo>
                  <a:lnTo>
                    <a:pt x="245" y="815"/>
                  </a:lnTo>
                  <a:lnTo>
                    <a:pt x="235" y="821"/>
                  </a:lnTo>
                  <a:lnTo>
                    <a:pt x="231" y="825"/>
                  </a:lnTo>
                  <a:lnTo>
                    <a:pt x="215" y="795"/>
                  </a:lnTo>
                  <a:lnTo>
                    <a:pt x="191" y="740"/>
                  </a:lnTo>
                  <a:lnTo>
                    <a:pt x="158" y="675"/>
                  </a:lnTo>
                  <a:lnTo>
                    <a:pt x="89" y="642"/>
                  </a:lnTo>
                  <a:lnTo>
                    <a:pt x="2" y="640"/>
                  </a:lnTo>
                  <a:lnTo>
                    <a:pt x="0" y="581"/>
                  </a:lnTo>
                  <a:lnTo>
                    <a:pt x="28" y="476"/>
                  </a:lnTo>
                  <a:lnTo>
                    <a:pt x="60" y="425"/>
                  </a:lnTo>
                  <a:lnTo>
                    <a:pt x="58" y="376"/>
                  </a:lnTo>
                  <a:lnTo>
                    <a:pt x="77" y="352"/>
                  </a:lnTo>
                  <a:lnTo>
                    <a:pt x="63" y="317"/>
                  </a:lnTo>
                  <a:lnTo>
                    <a:pt x="69" y="266"/>
                  </a:lnTo>
                  <a:lnTo>
                    <a:pt x="126" y="244"/>
                  </a:lnTo>
                  <a:lnTo>
                    <a:pt x="136" y="171"/>
                  </a:lnTo>
                  <a:lnTo>
                    <a:pt x="140" y="116"/>
                  </a:lnTo>
                  <a:lnTo>
                    <a:pt x="170" y="94"/>
                  </a:lnTo>
                  <a:lnTo>
                    <a:pt x="203" y="94"/>
                  </a:lnTo>
                  <a:lnTo>
                    <a:pt x="254" y="65"/>
                  </a:lnTo>
                  <a:lnTo>
                    <a:pt x="298" y="45"/>
                  </a:lnTo>
                  <a:lnTo>
                    <a:pt x="298" y="4"/>
                  </a:lnTo>
                  <a:lnTo>
                    <a:pt x="363" y="0"/>
                  </a:lnTo>
                  <a:lnTo>
                    <a:pt x="367" y="53"/>
                  </a:lnTo>
                  <a:lnTo>
                    <a:pt x="406" y="110"/>
                  </a:lnTo>
                  <a:lnTo>
                    <a:pt x="455" y="126"/>
                  </a:lnTo>
                  <a:lnTo>
                    <a:pt x="495" y="83"/>
                  </a:lnTo>
                  <a:lnTo>
                    <a:pt x="538" y="126"/>
                  </a:lnTo>
                  <a:lnTo>
                    <a:pt x="571" y="122"/>
                  </a:lnTo>
                  <a:lnTo>
                    <a:pt x="603" y="98"/>
                  </a:lnTo>
                  <a:lnTo>
                    <a:pt x="626" y="122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81"/>
            <p:cNvSpPr>
              <a:spLocks/>
            </p:cNvSpPr>
            <p:nvPr/>
          </p:nvSpPr>
          <p:spPr bwMode="gray">
            <a:xfrm>
              <a:off x="3746" y="2774"/>
              <a:ext cx="283" cy="318"/>
            </a:xfrm>
            <a:custGeom>
              <a:avLst/>
              <a:gdLst>
                <a:gd name="T0" fmla="*/ 109 w 565"/>
                <a:gd name="T1" fmla="*/ 11 h 638"/>
                <a:gd name="T2" fmla="*/ 106 w 565"/>
                <a:gd name="T3" fmla="*/ 11 h 638"/>
                <a:gd name="T4" fmla="*/ 103 w 565"/>
                <a:gd name="T5" fmla="*/ 14 h 638"/>
                <a:gd name="T6" fmla="*/ 100 w 565"/>
                <a:gd name="T7" fmla="*/ 21 h 638"/>
                <a:gd name="T8" fmla="*/ 99 w 565"/>
                <a:gd name="T9" fmla="*/ 28 h 638"/>
                <a:gd name="T10" fmla="*/ 96 w 565"/>
                <a:gd name="T11" fmla="*/ 31 h 638"/>
                <a:gd name="T12" fmla="*/ 90 w 565"/>
                <a:gd name="T13" fmla="*/ 29 h 638"/>
                <a:gd name="T14" fmla="*/ 84 w 565"/>
                <a:gd name="T15" fmla="*/ 26 h 638"/>
                <a:gd name="T16" fmla="*/ 80 w 565"/>
                <a:gd name="T17" fmla="*/ 26 h 638"/>
                <a:gd name="T18" fmla="*/ 82 w 565"/>
                <a:gd name="T19" fmla="*/ 32 h 638"/>
                <a:gd name="T20" fmla="*/ 87 w 565"/>
                <a:gd name="T21" fmla="*/ 36 h 638"/>
                <a:gd name="T22" fmla="*/ 93 w 565"/>
                <a:gd name="T23" fmla="*/ 38 h 638"/>
                <a:gd name="T24" fmla="*/ 101 w 565"/>
                <a:gd name="T25" fmla="*/ 35 h 638"/>
                <a:gd name="T26" fmla="*/ 104 w 565"/>
                <a:gd name="T27" fmla="*/ 31 h 638"/>
                <a:gd name="T28" fmla="*/ 106 w 565"/>
                <a:gd name="T29" fmla="*/ 25 h 638"/>
                <a:gd name="T30" fmla="*/ 110 w 565"/>
                <a:gd name="T31" fmla="*/ 24 h 638"/>
                <a:gd name="T32" fmla="*/ 117 w 565"/>
                <a:gd name="T33" fmla="*/ 30 h 638"/>
                <a:gd name="T34" fmla="*/ 126 w 565"/>
                <a:gd name="T35" fmla="*/ 34 h 638"/>
                <a:gd name="T36" fmla="*/ 131 w 565"/>
                <a:gd name="T37" fmla="*/ 36 h 638"/>
                <a:gd name="T38" fmla="*/ 138 w 565"/>
                <a:gd name="T39" fmla="*/ 38 h 638"/>
                <a:gd name="T40" fmla="*/ 142 w 565"/>
                <a:gd name="T41" fmla="*/ 44 h 638"/>
                <a:gd name="T42" fmla="*/ 139 w 565"/>
                <a:gd name="T43" fmla="*/ 51 h 638"/>
                <a:gd name="T44" fmla="*/ 133 w 565"/>
                <a:gd name="T45" fmla="*/ 58 h 638"/>
                <a:gd name="T46" fmla="*/ 130 w 565"/>
                <a:gd name="T47" fmla="*/ 60 h 638"/>
                <a:gd name="T48" fmla="*/ 134 w 565"/>
                <a:gd name="T49" fmla="*/ 60 h 638"/>
                <a:gd name="T50" fmla="*/ 139 w 565"/>
                <a:gd name="T51" fmla="*/ 60 h 638"/>
                <a:gd name="T52" fmla="*/ 141 w 565"/>
                <a:gd name="T53" fmla="*/ 63 h 638"/>
                <a:gd name="T54" fmla="*/ 136 w 565"/>
                <a:gd name="T55" fmla="*/ 67 h 638"/>
                <a:gd name="T56" fmla="*/ 129 w 565"/>
                <a:gd name="T57" fmla="*/ 71 h 638"/>
                <a:gd name="T58" fmla="*/ 126 w 565"/>
                <a:gd name="T59" fmla="*/ 73 h 638"/>
                <a:gd name="T60" fmla="*/ 129 w 565"/>
                <a:gd name="T61" fmla="*/ 73 h 638"/>
                <a:gd name="T62" fmla="*/ 135 w 565"/>
                <a:gd name="T63" fmla="*/ 78 h 638"/>
                <a:gd name="T64" fmla="*/ 136 w 565"/>
                <a:gd name="T65" fmla="*/ 88 h 638"/>
                <a:gd name="T66" fmla="*/ 138 w 565"/>
                <a:gd name="T67" fmla="*/ 98 h 638"/>
                <a:gd name="T68" fmla="*/ 141 w 565"/>
                <a:gd name="T69" fmla="*/ 104 h 638"/>
                <a:gd name="T70" fmla="*/ 141 w 565"/>
                <a:gd name="T71" fmla="*/ 108 h 638"/>
                <a:gd name="T72" fmla="*/ 136 w 565"/>
                <a:gd name="T73" fmla="*/ 112 h 638"/>
                <a:gd name="T74" fmla="*/ 129 w 565"/>
                <a:gd name="T75" fmla="*/ 111 h 638"/>
                <a:gd name="T76" fmla="*/ 123 w 565"/>
                <a:gd name="T77" fmla="*/ 110 h 638"/>
                <a:gd name="T78" fmla="*/ 119 w 565"/>
                <a:gd name="T79" fmla="*/ 116 h 638"/>
                <a:gd name="T80" fmla="*/ 118 w 565"/>
                <a:gd name="T81" fmla="*/ 122 h 638"/>
                <a:gd name="T82" fmla="*/ 116 w 565"/>
                <a:gd name="T83" fmla="*/ 129 h 638"/>
                <a:gd name="T84" fmla="*/ 113 w 565"/>
                <a:gd name="T85" fmla="*/ 136 h 638"/>
                <a:gd name="T86" fmla="*/ 112 w 565"/>
                <a:gd name="T87" fmla="*/ 146 h 638"/>
                <a:gd name="T88" fmla="*/ 112 w 565"/>
                <a:gd name="T89" fmla="*/ 150 h 638"/>
                <a:gd name="T90" fmla="*/ 102 w 565"/>
                <a:gd name="T91" fmla="*/ 158 h 638"/>
                <a:gd name="T92" fmla="*/ 88 w 565"/>
                <a:gd name="T93" fmla="*/ 158 h 638"/>
                <a:gd name="T94" fmla="*/ 69 w 565"/>
                <a:gd name="T95" fmla="*/ 148 h 638"/>
                <a:gd name="T96" fmla="*/ 47 w 565"/>
                <a:gd name="T97" fmla="*/ 155 h 638"/>
                <a:gd name="T98" fmla="*/ 35 w 565"/>
                <a:gd name="T99" fmla="*/ 128 h 638"/>
                <a:gd name="T100" fmla="*/ 20 w 565"/>
                <a:gd name="T101" fmla="*/ 113 h 638"/>
                <a:gd name="T102" fmla="*/ 5 w 565"/>
                <a:gd name="T103" fmla="*/ 83 h 638"/>
                <a:gd name="T104" fmla="*/ 27 w 565"/>
                <a:gd name="T105" fmla="*/ 49 h 638"/>
                <a:gd name="T106" fmla="*/ 42 w 565"/>
                <a:gd name="T107" fmla="*/ 36 h 638"/>
                <a:gd name="T108" fmla="*/ 46 w 565"/>
                <a:gd name="T109" fmla="*/ 12 h 638"/>
                <a:gd name="T110" fmla="*/ 56 w 565"/>
                <a:gd name="T111" fmla="*/ 0 h 638"/>
                <a:gd name="T112" fmla="*/ 76 w 565"/>
                <a:gd name="T113" fmla="*/ 7 h 638"/>
                <a:gd name="T114" fmla="*/ 96 w 565"/>
                <a:gd name="T115" fmla="*/ 1 h 638"/>
                <a:gd name="T116" fmla="*/ 109 w 565"/>
                <a:gd name="T117" fmla="*/ 11 h 63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565"/>
                <a:gd name="T178" fmla="*/ 0 h 638"/>
                <a:gd name="T179" fmla="*/ 565 w 565"/>
                <a:gd name="T180" fmla="*/ 638 h 63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565" h="638">
                  <a:moveTo>
                    <a:pt x="433" y="44"/>
                  </a:moveTo>
                  <a:lnTo>
                    <a:pt x="433" y="44"/>
                  </a:lnTo>
                  <a:lnTo>
                    <a:pt x="429" y="46"/>
                  </a:lnTo>
                  <a:lnTo>
                    <a:pt x="423" y="47"/>
                  </a:lnTo>
                  <a:lnTo>
                    <a:pt x="417" y="53"/>
                  </a:lnTo>
                  <a:lnTo>
                    <a:pt x="411" y="59"/>
                  </a:lnTo>
                  <a:lnTo>
                    <a:pt x="403" y="69"/>
                  </a:lnTo>
                  <a:lnTo>
                    <a:pt x="398" y="85"/>
                  </a:lnTo>
                  <a:lnTo>
                    <a:pt x="396" y="99"/>
                  </a:lnTo>
                  <a:lnTo>
                    <a:pt x="394" y="112"/>
                  </a:lnTo>
                  <a:lnTo>
                    <a:pt x="392" y="122"/>
                  </a:lnTo>
                  <a:lnTo>
                    <a:pt x="384" y="126"/>
                  </a:lnTo>
                  <a:lnTo>
                    <a:pt x="372" y="122"/>
                  </a:lnTo>
                  <a:lnTo>
                    <a:pt x="360" y="118"/>
                  </a:lnTo>
                  <a:lnTo>
                    <a:pt x="346" y="110"/>
                  </a:lnTo>
                  <a:lnTo>
                    <a:pt x="335" y="107"/>
                  </a:lnTo>
                  <a:lnTo>
                    <a:pt x="325" y="105"/>
                  </a:lnTo>
                  <a:lnTo>
                    <a:pt x="319" y="107"/>
                  </a:lnTo>
                  <a:lnTo>
                    <a:pt x="317" y="118"/>
                  </a:lnTo>
                  <a:lnTo>
                    <a:pt x="325" y="128"/>
                  </a:lnTo>
                  <a:lnTo>
                    <a:pt x="337" y="138"/>
                  </a:lnTo>
                  <a:lnTo>
                    <a:pt x="346" y="146"/>
                  </a:lnTo>
                  <a:lnTo>
                    <a:pt x="358" y="152"/>
                  </a:lnTo>
                  <a:lnTo>
                    <a:pt x="372" y="154"/>
                  </a:lnTo>
                  <a:lnTo>
                    <a:pt x="388" y="150"/>
                  </a:lnTo>
                  <a:lnTo>
                    <a:pt x="402" y="142"/>
                  </a:lnTo>
                  <a:lnTo>
                    <a:pt x="407" y="134"/>
                  </a:lnTo>
                  <a:lnTo>
                    <a:pt x="413" y="124"/>
                  </a:lnTo>
                  <a:lnTo>
                    <a:pt x="417" y="112"/>
                  </a:lnTo>
                  <a:lnTo>
                    <a:pt x="423" y="103"/>
                  </a:lnTo>
                  <a:lnTo>
                    <a:pt x="429" y="97"/>
                  </a:lnTo>
                  <a:lnTo>
                    <a:pt x="437" y="97"/>
                  </a:lnTo>
                  <a:lnTo>
                    <a:pt x="447" y="105"/>
                  </a:lnTo>
                  <a:lnTo>
                    <a:pt x="468" y="122"/>
                  </a:lnTo>
                  <a:lnTo>
                    <a:pt x="486" y="132"/>
                  </a:lnTo>
                  <a:lnTo>
                    <a:pt x="502" y="138"/>
                  </a:lnTo>
                  <a:lnTo>
                    <a:pt x="514" y="142"/>
                  </a:lnTo>
                  <a:lnTo>
                    <a:pt x="524" y="144"/>
                  </a:lnTo>
                  <a:lnTo>
                    <a:pt x="537" y="148"/>
                  </a:lnTo>
                  <a:lnTo>
                    <a:pt x="549" y="154"/>
                  </a:lnTo>
                  <a:lnTo>
                    <a:pt x="559" y="164"/>
                  </a:lnTo>
                  <a:lnTo>
                    <a:pt x="565" y="177"/>
                  </a:lnTo>
                  <a:lnTo>
                    <a:pt x="561" y="191"/>
                  </a:lnTo>
                  <a:lnTo>
                    <a:pt x="553" y="207"/>
                  </a:lnTo>
                  <a:lnTo>
                    <a:pt x="543" y="221"/>
                  </a:lnTo>
                  <a:lnTo>
                    <a:pt x="531" y="232"/>
                  </a:lnTo>
                  <a:lnTo>
                    <a:pt x="524" y="240"/>
                  </a:lnTo>
                  <a:lnTo>
                    <a:pt x="520" y="242"/>
                  </a:lnTo>
                  <a:lnTo>
                    <a:pt x="524" y="242"/>
                  </a:lnTo>
                  <a:lnTo>
                    <a:pt x="533" y="242"/>
                  </a:lnTo>
                  <a:lnTo>
                    <a:pt x="543" y="240"/>
                  </a:lnTo>
                  <a:lnTo>
                    <a:pt x="555" y="242"/>
                  </a:lnTo>
                  <a:lnTo>
                    <a:pt x="561" y="246"/>
                  </a:lnTo>
                  <a:lnTo>
                    <a:pt x="561" y="252"/>
                  </a:lnTo>
                  <a:lnTo>
                    <a:pt x="555" y="262"/>
                  </a:lnTo>
                  <a:lnTo>
                    <a:pt x="543" y="270"/>
                  </a:lnTo>
                  <a:lnTo>
                    <a:pt x="529" y="278"/>
                  </a:lnTo>
                  <a:lnTo>
                    <a:pt x="516" y="286"/>
                  </a:lnTo>
                  <a:lnTo>
                    <a:pt x="506" y="290"/>
                  </a:lnTo>
                  <a:lnTo>
                    <a:pt x="502" y="292"/>
                  </a:lnTo>
                  <a:lnTo>
                    <a:pt x="506" y="292"/>
                  </a:lnTo>
                  <a:lnTo>
                    <a:pt x="516" y="295"/>
                  </a:lnTo>
                  <a:lnTo>
                    <a:pt x="528" y="303"/>
                  </a:lnTo>
                  <a:lnTo>
                    <a:pt x="537" y="315"/>
                  </a:lnTo>
                  <a:lnTo>
                    <a:pt x="541" y="329"/>
                  </a:lnTo>
                  <a:lnTo>
                    <a:pt x="543" y="353"/>
                  </a:lnTo>
                  <a:lnTo>
                    <a:pt x="543" y="374"/>
                  </a:lnTo>
                  <a:lnTo>
                    <a:pt x="549" y="396"/>
                  </a:lnTo>
                  <a:lnTo>
                    <a:pt x="555" y="408"/>
                  </a:lnTo>
                  <a:lnTo>
                    <a:pt x="561" y="418"/>
                  </a:lnTo>
                  <a:lnTo>
                    <a:pt x="565" y="425"/>
                  </a:lnTo>
                  <a:lnTo>
                    <a:pt x="563" y="435"/>
                  </a:lnTo>
                  <a:lnTo>
                    <a:pt x="553" y="445"/>
                  </a:lnTo>
                  <a:lnTo>
                    <a:pt x="541" y="451"/>
                  </a:lnTo>
                  <a:lnTo>
                    <a:pt x="528" y="449"/>
                  </a:lnTo>
                  <a:lnTo>
                    <a:pt x="514" y="445"/>
                  </a:lnTo>
                  <a:lnTo>
                    <a:pt x="502" y="441"/>
                  </a:lnTo>
                  <a:lnTo>
                    <a:pt x="490" y="443"/>
                  </a:lnTo>
                  <a:lnTo>
                    <a:pt x="482" y="453"/>
                  </a:lnTo>
                  <a:lnTo>
                    <a:pt x="476" y="465"/>
                  </a:lnTo>
                  <a:lnTo>
                    <a:pt x="474" y="479"/>
                  </a:lnTo>
                  <a:lnTo>
                    <a:pt x="472" y="492"/>
                  </a:lnTo>
                  <a:lnTo>
                    <a:pt x="470" y="506"/>
                  </a:lnTo>
                  <a:lnTo>
                    <a:pt x="463" y="518"/>
                  </a:lnTo>
                  <a:lnTo>
                    <a:pt x="457" y="532"/>
                  </a:lnTo>
                  <a:lnTo>
                    <a:pt x="449" y="545"/>
                  </a:lnTo>
                  <a:lnTo>
                    <a:pt x="447" y="567"/>
                  </a:lnTo>
                  <a:lnTo>
                    <a:pt x="445" y="587"/>
                  </a:lnTo>
                  <a:lnTo>
                    <a:pt x="445" y="599"/>
                  </a:lnTo>
                  <a:lnTo>
                    <a:pt x="445" y="604"/>
                  </a:lnTo>
                  <a:lnTo>
                    <a:pt x="445" y="606"/>
                  </a:lnTo>
                  <a:lnTo>
                    <a:pt x="405" y="634"/>
                  </a:lnTo>
                  <a:lnTo>
                    <a:pt x="382" y="610"/>
                  </a:lnTo>
                  <a:lnTo>
                    <a:pt x="350" y="634"/>
                  </a:lnTo>
                  <a:lnTo>
                    <a:pt x="317" y="638"/>
                  </a:lnTo>
                  <a:lnTo>
                    <a:pt x="274" y="595"/>
                  </a:lnTo>
                  <a:lnTo>
                    <a:pt x="234" y="638"/>
                  </a:lnTo>
                  <a:lnTo>
                    <a:pt x="185" y="622"/>
                  </a:lnTo>
                  <a:lnTo>
                    <a:pt x="146" y="565"/>
                  </a:lnTo>
                  <a:lnTo>
                    <a:pt x="140" y="514"/>
                  </a:lnTo>
                  <a:lnTo>
                    <a:pt x="91" y="514"/>
                  </a:lnTo>
                  <a:lnTo>
                    <a:pt x="77" y="453"/>
                  </a:lnTo>
                  <a:lnTo>
                    <a:pt x="0" y="394"/>
                  </a:lnTo>
                  <a:lnTo>
                    <a:pt x="18" y="333"/>
                  </a:lnTo>
                  <a:lnTo>
                    <a:pt x="77" y="272"/>
                  </a:lnTo>
                  <a:lnTo>
                    <a:pt x="106" y="199"/>
                  </a:lnTo>
                  <a:lnTo>
                    <a:pt x="134" y="156"/>
                  </a:lnTo>
                  <a:lnTo>
                    <a:pt x="165" y="144"/>
                  </a:lnTo>
                  <a:lnTo>
                    <a:pt x="144" y="101"/>
                  </a:lnTo>
                  <a:lnTo>
                    <a:pt x="183" y="51"/>
                  </a:lnTo>
                  <a:lnTo>
                    <a:pt x="179" y="8"/>
                  </a:lnTo>
                  <a:lnTo>
                    <a:pt x="224" y="0"/>
                  </a:lnTo>
                  <a:lnTo>
                    <a:pt x="252" y="34"/>
                  </a:lnTo>
                  <a:lnTo>
                    <a:pt x="301" y="30"/>
                  </a:lnTo>
                  <a:lnTo>
                    <a:pt x="344" y="20"/>
                  </a:lnTo>
                  <a:lnTo>
                    <a:pt x="384" y="4"/>
                  </a:lnTo>
                  <a:lnTo>
                    <a:pt x="415" y="22"/>
                  </a:lnTo>
                  <a:lnTo>
                    <a:pt x="433" y="44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82"/>
            <p:cNvSpPr>
              <a:spLocks/>
            </p:cNvSpPr>
            <p:nvPr/>
          </p:nvSpPr>
          <p:spPr bwMode="gray">
            <a:xfrm>
              <a:off x="3746" y="2774"/>
              <a:ext cx="283" cy="318"/>
            </a:xfrm>
            <a:custGeom>
              <a:avLst/>
              <a:gdLst>
                <a:gd name="T0" fmla="*/ 109 w 565"/>
                <a:gd name="T1" fmla="*/ 11 h 638"/>
                <a:gd name="T2" fmla="*/ 106 w 565"/>
                <a:gd name="T3" fmla="*/ 11 h 638"/>
                <a:gd name="T4" fmla="*/ 103 w 565"/>
                <a:gd name="T5" fmla="*/ 14 h 638"/>
                <a:gd name="T6" fmla="*/ 100 w 565"/>
                <a:gd name="T7" fmla="*/ 21 h 638"/>
                <a:gd name="T8" fmla="*/ 99 w 565"/>
                <a:gd name="T9" fmla="*/ 28 h 638"/>
                <a:gd name="T10" fmla="*/ 96 w 565"/>
                <a:gd name="T11" fmla="*/ 31 h 638"/>
                <a:gd name="T12" fmla="*/ 90 w 565"/>
                <a:gd name="T13" fmla="*/ 29 h 638"/>
                <a:gd name="T14" fmla="*/ 84 w 565"/>
                <a:gd name="T15" fmla="*/ 26 h 638"/>
                <a:gd name="T16" fmla="*/ 80 w 565"/>
                <a:gd name="T17" fmla="*/ 26 h 638"/>
                <a:gd name="T18" fmla="*/ 82 w 565"/>
                <a:gd name="T19" fmla="*/ 32 h 638"/>
                <a:gd name="T20" fmla="*/ 87 w 565"/>
                <a:gd name="T21" fmla="*/ 36 h 638"/>
                <a:gd name="T22" fmla="*/ 93 w 565"/>
                <a:gd name="T23" fmla="*/ 38 h 638"/>
                <a:gd name="T24" fmla="*/ 101 w 565"/>
                <a:gd name="T25" fmla="*/ 35 h 638"/>
                <a:gd name="T26" fmla="*/ 104 w 565"/>
                <a:gd name="T27" fmla="*/ 31 h 638"/>
                <a:gd name="T28" fmla="*/ 106 w 565"/>
                <a:gd name="T29" fmla="*/ 25 h 638"/>
                <a:gd name="T30" fmla="*/ 110 w 565"/>
                <a:gd name="T31" fmla="*/ 24 h 638"/>
                <a:gd name="T32" fmla="*/ 117 w 565"/>
                <a:gd name="T33" fmla="*/ 30 h 638"/>
                <a:gd name="T34" fmla="*/ 126 w 565"/>
                <a:gd name="T35" fmla="*/ 34 h 638"/>
                <a:gd name="T36" fmla="*/ 131 w 565"/>
                <a:gd name="T37" fmla="*/ 36 h 638"/>
                <a:gd name="T38" fmla="*/ 138 w 565"/>
                <a:gd name="T39" fmla="*/ 38 h 638"/>
                <a:gd name="T40" fmla="*/ 142 w 565"/>
                <a:gd name="T41" fmla="*/ 44 h 638"/>
                <a:gd name="T42" fmla="*/ 139 w 565"/>
                <a:gd name="T43" fmla="*/ 51 h 638"/>
                <a:gd name="T44" fmla="*/ 133 w 565"/>
                <a:gd name="T45" fmla="*/ 58 h 638"/>
                <a:gd name="T46" fmla="*/ 130 w 565"/>
                <a:gd name="T47" fmla="*/ 60 h 638"/>
                <a:gd name="T48" fmla="*/ 134 w 565"/>
                <a:gd name="T49" fmla="*/ 60 h 638"/>
                <a:gd name="T50" fmla="*/ 139 w 565"/>
                <a:gd name="T51" fmla="*/ 60 h 638"/>
                <a:gd name="T52" fmla="*/ 141 w 565"/>
                <a:gd name="T53" fmla="*/ 63 h 638"/>
                <a:gd name="T54" fmla="*/ 136 w 565"/>
                <a:gd name="T55" fmla="*/ 67 h 638"/>
                <a:gd name="T56" fmla="*/ 129 w 565"/>
                <a:gd name="T57" fmla="*/ 71 h 638"/>
                <a:gd name="T58" fmla="*/ 126 w 565"/>
                <a:gd name="T59" fmla="*/ 73 h 638"/>
                <a:gd name="T60" fmla="*/ 129 w 565"/>
                <a:gd name="T61" fmla="*/ 73 h 638"/>
                <a:gd name="T62" fmla="*/ 135 w 565"/>
                <a:gd name="T63" fmla="*/ 78 h 638"/>
                <a:gd name="T64" fmla="*/ 136 w 565"/>
                <a:gd name="T65" fmla="*/ 88 h 638"/>
                <a:gd name="T66" fmla="*/ 138 w 565"/>
                <a:gd name="T67" fmla="*/ 98 h 638"/>
                <a:gd name="T68" fmla="*/ 141 w 565"/>
                <a:gd name="T69" fmla="*/ 104 h 638"/>
                <a:gd name="T70" fmla="*/ 141 w 565"/>
                <a:gd name="T71" fmla="*/ 108 h 638"/>
                <a:gd name="T72" fmla="*/ 136 w 565"/>
                <a:gd name="T73" fmla="*/ 112 h 638"/>
                <a:gd name="T74" fmla="*/ 129 w 565"/>
                <a:gd name="T75" fmla="*/ 111 h 638"/>
                <a:gd name="T76" fmla="*/ 123 w 565"/>
                <a:gd name="T77" fmla="*/ 110 h 638"/>
                <a:gd name="T78" fmla="*/ 119 w 565"/>
                <a:gd name="T79" fmla="*/ 116 h 638"/>
                <a:gd name="T80" fmla="*/ 118 w 565"/>
                <a:gd name="T81" fmla="*/ 122 h 638"/>
                <a:gd name="T82" fmla="*/ 116 w 565"/>
                <a:gd name="T83" fmla="*/ 129 h 638"/>
                <a:gd name="T84" fmla="*/ 113 w 565"/>
                <a:gd name="T85" fmla="*/ 136 h 638"/>
                <a:gd name="T86" fmla="*/ 112 w 565"/>
                <a:gd name="T87" fmla="*/ 146 h 638"/>
                <a:gd name="T88" fmla="*/ 112 w 565"/>
                <a:gd name="T89" fmla="*/ 150 h 638"/>
                <a:gd name="T90" fmla="*/ 102 w 565"/>
                <a:gd name="T91" fmla="*/ 158 h 638"/>
                <a:gd name="T92" fmla="*/ 88 w 565"/>
                <a:gd name="T93" fmla="*/ 158 h 638"/>
                <a:gd name="T94" fmla="*/ 69 w 565"/>
                <a:gd name="T95" fmla="*/ 148 h 638"/>
                <a:gd name="T96" fmla="*/ 47 w 565"/>
                <a:gd name="T97" fmla="*/ 155 h 638"/>
                <a:gd name="T98" fmla="*/ 35 w 565"/>
                <a:gd name="T99" fmla="*/ 128 h 638"/>
                <a:gd name="T100" fmla="*/ 20 w 565"/>
                <a:gd name="T101" fmla="*/ 113 h 638"/>
                <a:gd name="T102" fmla="*/ 5 w 565"/>
                <a:gd name="T103" fmla="*/ 83 h 638"/>
                <a:gd name="T104" fmla="*/ 27 w 565"/>
                <a:gd name="T105" fmla="*/ 49 h 638"/>
                <a:gd name="T106" fmla="*/ 42 w 565"/>
                <a:gd name="T107" fmla="*/ 36 h 638"/>
                <a:gd name="T108" fmla="*/ 46 w 565"/>
                <a:gd name="T109" fmla="*/ 12 h 638"/>
                <a:gd name="T110" fmla="*/ 56 w 565"/>
                <a:gd name="T111" fmla="*/ 0 h 638"/>
                <a:gd name="T112" fmla="*/ 76 w 565"/>
                <a:gd name="T113" fmla="*/ 7 h 638"/>
                <a:gd name="T114" fmla="*/ 96 w 565"/>
                <a:gd name="T115" fmla="*/ 1 h 638"/>
                <a:gd name="T116" fmla="*/ 109 w 565"/>
                <a:gd name="T117" fmla="*/ 11 h 63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565"/>
                <a:gd name="T178" fmla="*/ 0 h 638"/>
                <a:gd name="T179" fmla="*/ 565 w 565"/>
                <a:gd name="T180" fmla="*/ 638 h 63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565" h="638">
                  <a:moveTo>
                    <a:pt x="433" y="44"/>
                  </a:moveTo>
                  <a:lnTo>
                    <a:pt x="433" y="44"/>
                  </a:lnTo>
                  <a:lnTo>
                    <a:pt x="429" y="46"/>
                  </a:lnTo>
                  <a:lnTo>
                    <a:pt x="423" y="47"/>
                  </a:lnTo>
                  <a:lnTo>
                    <a:pt x="417" y="53"/>
                  </a:lnTo>
                  <a:lnTo>
                    <a:pt x="411" y="59"/>
                  </a:lnTo>
                  <a:lnTo>
                    <a:pt x="403" y="69"/>
                  </a:lnTo>
                  <a:lnTo>
                    <a:pt x="398" y="85"/>
                  </a:lnTo>
                  <a:lnTo>
                    <a:pt x="396" y="99"/>
                  </a:lnTo>
                  <a:lnTo>
                    <a:pt x="394" y="112"/>
                  </a:lnTo>
                  <a:lnTo>
                    <a:pt x="392" y="122"/>
                  </a:lnTo>
                  <a:lnTo>
                    <a:pt x="384" y="126"/>
                  </a:lnTo>
                  <a:lnTo>
                    <a:pt x="372" y="122"/>
                  </a:lnTo>
                  <a:lnTo>
                    <a:pt x="360" y="118"/>
                  </a:lnTo>
                  <a:lnTo>
                    <a:pt x="346" y="110"/>
                  </a:lnTo>
                  <a:lnTo>
                    <a:pt x="335" y="107"/>
                  </a:lnTo>
                  <a:lnTo>
                    <a:pt x="325" y="105"/>
                  </a:lnTo>
                  <a:lnTo>
                    <a:pt x="319" y="107"/>
                  </a:lnTo>
                  <a:lnTo>
                    <a:pt x="317" y="118"/>
                  </a:lnTo>
                  <a:lnTo>
                    <a:pt x="325" y="128"/>
                  </a:lnTo>
                  <a:lnTo>
                    <a:pt x="337" y="138"/>
                  </a:lnTo>
                  <a:lnTo>
                    <a:pt x="346" y="146"/>
                  </a:lnTo>
                  <a:lnTo>
                    <a:pt x="358" y="152"/>
                  </a:lnTo>
                  <a:lnTo>
                    <a:pt x="372" y="154"/>
                  </a:lnTo>
                  <a:lnTo>
                    <a:pt x="388" y="150"/>
                  </a:lnTo>
                  <a:lnTo>
                    <a:pt x="402" y="142"/>
                  </a:lnTo>
                  <a:lnTo>
                    <a:pt x="407" y="134"/>
                  </a:lnTo>
                  <a:lnTo>
                    <a:pt x="413" y="124"/>
                  </a:lnTo>
                  <a:lnTo>
                    <a:pt x="417" y="112"/>
                  </a:lnTo>
                  <a:lnTo>
                    <a:pt x="423" y="103"/>
                  </a:lnTo>
                  <a:lnTo>
                    <a:pt x="429" y="97"/>
                  </a:lnTo>
                  <a:lnTo>
                    <a:pt x="437" y="97"/>
                  </a:lnTo>
                  <a:lnTo>
                    <a:pt x="447" y="105"/>
                  </a:lnTo>
                  <a:lnTo>
                    <a:pt x="468" y="122"/>
                  </a:lnTo>
                  <a:lnTo>
                    <a:pt x="486" y="132"/>
                  </a:lnTo>
                  <a:lnTo>
                    <a:pt x="502" y="138"/>
                  </a:lnTo>
                  <a:lnTo>
                    <a:pt x="514" y="142"/>
                  </a:lnTo>
                  <a:lnTo>
                    <a:pt x="524" y="144"/>
                  </a:lnTo>
                  <a:lnTo>
                    <a:pt x="537" y="148"/>
                  </a:lnTo>
                  <a:lnTo>
                    <a:pt x="549" y="154"/>
                  </a:lnTo>
                  <a:lnTo>
                    <a:pt x="559" y="164"/>
                  </a:lnTo>
                  <a:lnTo>
                    <a:pt x="565" y="177"/>
                  </a:lnTo>
                  <a:lnTo>
                    <a:pt x="561" y="191"/>
                  </a:lnTo>
                  <a:lnTo>
                    <a:pt x="553" y="207"/>
                  </a:lnTo>
                  <a:lnTo>
                    <a:pt x="543" y="221"/>
                  </a:lnTo>
                  <a:lnTo>
                    <a:pt x="531" y="232"/>
                  </a:lnTo>
                  <a:lnTo>
                    <a:pt x="524" y="240"/>
                  </a:lnTo>
                  <a:lnTo>
                    <a:pt x="520" y="242"/>
                  </a:lnTo>
                  <a:lnTo>
                    <a:pt x="524" y="242"/>
                  </a:lnTo>
                  <a:lnTo>
                    <a:pt x="533" y="242"/>
                  </a:lnTo>
                  <a:lnTo>
                    <a:pt x="543" y="240"/>
                  </a:lnTo>
                  <a:lnTo>
                    <a:pt x="555" y="242"/>
                  </a:lnTo>
                  <a:lnTo>
                    <a:pt x="561" y="246"/>
                  </a:lnTo>
                  <a:lnTo>
                    <a:pt x="561" y="252"/>
                  </a:lnTo>
                  <a:lnTo>
                    <a:pt x="555" y="262"/>
                  </a:lnTo>
                  <a:lnTo>
                    <a:pt x="543" y="270"/>
                  </a:lnTo>
                  <a:lnTo>
                    <a:pt x="529" y="278"/>
                  </a:lnTo>
                  <a:lnTo>
                    <a:pt x="516" y="286"/>
                  </a:lnTo>
                  <a:lnTo>
                    <a:pt x="506" y="290"/>
                  </a:lnTo>
                  <a:lnTo>
                    <a:pt x="502" y="292"/>
                  </a:lnTo>
                  <a:lnTo>
                    <a:pt x="506" y="292"/>
                  </a:lnTo>
                  <a:lnTo>
                    <a:pt x="516" y="295"/>
                  </a:lnTo>
                  <a:lnTo>
                    <a:pt x="528" y="303"/>
                  </a:lnTo>
                  <a:lnTo>
                    <a:pt x="537" y="315"/>
                  </a:lnTo>
                  <a:lnTo>
                    <a:pt x="541" y="329"/>
                  </a:lnTo>
                  <a:lnTo>
                    <a:pt x="543" y="353"/>
                  </a:lnTo>
                  <a:lnTo>
                    <a:pt x="543" y="374"/>
                  </a:lnTo>
                  <a:lnTo>
                    <a:pt x="549" y="396"/>
                  </a:lnTo>
                  <a:lnTo>
                    <a:pt x="555" y="408"/>
                  </a:lnTo>
                  <a:lnTo>
                    <a:pt x="561" y="418"/>
                  </a:lnTo>
                  <a:lnTo>
                    <a:pt x="565" y="425"/>
                  </a:lnTo>
                  <a:lnTo>
                    <a:pt x="563" y="435"/>
                  </a:lnTo>
                  <a:lnTo>
                    <a:pt x="553" y="445"/>
                  </a:lnTo>
                  <a:lnTo>
                    <a:pt x="541" y="451"/>
                  </a:lnTo>
                  <a:lnTo>
                    <a:pt x="528" y="449"/>
                  </a:lnTo>
                  <a:lnTo>
                    <a:pt x="514" y="445"/>
                  </a:lnTo>
                  <a:lnTo>
                    <a:pt x="502" y="441"/>
                  </a:lnTo>
                  <a:lnTo>
                    <a:pt x="490" y="443"/>
                  </a:lnTo>
                  <a:lnTo>
                    <a:pt x="482" y="453"/>
                  </a:lnTo>
                  <a:lnTo>
                    <a:pt x="476" y="465"/>
                  </a:lnTo>
                  <a:lnTo>
                    <a:pt x="474" y="479"/>
                  </a:lnTo>
                  <a:lnTo>
                    <a:pt x="472" y="492"/>
                  </a:lnTo>
                  <a:lnTo>
                    <a:pt x="470" y="506"/>
                  </a:lnTo>
                  <a:lnTo>
                    <a:pt x="463" y="518"/>
                  </a:lnTo>
                  <a:lnTo>
                    <a:pt x="457" y="532"/>
                  </a:lnTo>
                  <a:lnTo>
                    <a:pt x="449" y="545"/>
                  </a:lnTo>
                  <a:lnTo>
                    <a:pt x="447" y="567"/>
                  </a:lnTo>
                  <a:lnTo>
                    <a:pt x="445" y="587"/>
                  </a:lnTo>
                  <a:lnTo>
                    <a:pt x="445" y="599"/>
                  </a:lnTo>
                  <a:lnTo>
                    <a:pt x="445" y="604"/>
                  </a:lnTo>
                  <a:lnTo>
                    <a:pt x="445" y="606"/>
                  </a:lnTo>
                  <a:lnTo>
                    <a:pt x="405" y="634"/>
                  </a:lnTo>
                  <a:lnTo>
                    <a:pt x="382" y="610"/>
                  </a:lnTo>
                  <a:lnTo>
                    <a:pt x="350" y="634"/>
                  </a:lnTo>
                  <a:lnTo>
                    <a:pt x="317" y="638"/>
                  </a:lnTo>
                  <a:lnTo>
                    <a:pt x="274" y="595"/>
                  </a:lnTo>
                  <a:lnTo>
                    <a:pt x="234" y="638"/>
                  </a:lnTo>
                  <a:lnTo>
                    <a:pt x="185" y="622"/>
                  </a:lnTo>
                  <a:lnTo>
                    <a:pt x="146" y="565"/>
                  </a:lnTo>
                  <a:lnTo>
                    <a:pt x="140" y="514"/>
                  </a:lnTo>
                  <a:lnTo>
                    <a:pt x="91" y="514"/>
                  </a:lnTo>
                  <a:lnTo>
                    <a:pt x="77" y="453"/>
                  </a:lnTo>
                  <a:lnTo>
                    <a:pt x="0" y="394"/>
                  </a:lnTo>
                  <a:lnTo>
                    <a:pt x="18" y="333"/>
                  </a:lnTo>
                  <a:lnTo>
                    <a:pt x="77" y="272"/>
                  </a:lnTo>
                  <a:lnTo>
                    <a:pt x="106" y="199"/>
                  </a:lnTo>
                  <a:lnTo>
                    <a:pt x="134" y="156"/>
                  </a:lnTo>
                  <a:lnTo>
                    <a:pt x="165" y="144"/>
                  </a:lnTo>
                  <a:lnTo>
                    <a:pt x="144" y="101"/>
                  </a:lnTo>
                  <a:lnTo>
                    <a:pt x="183" y="51"/>
                  </a:lnTo>
                  <a:lnTo>
                    <a:pt x="179" y="8"/>
                  </a:lnTo>
                  <a:lnTo>
                    <a:pt x="224" y="0"/>
                  </a:lnTo>
                  <a:lnTo>
                    <a:pt x="252" y="34"/>
                  </a:lnTo>
                  <a:lnTo>
                    <a:pt x="301" y="30"/>
                  </a:lnTo>
                  <a:lnTo>
                    <a:pt x="344" y="20"/>
                  </a:lnTo>
                  <a:lnTo>
                    <a:pt x="384" y="4"/>
                  </a:lnTo>
                  <a:lnTo>
                    <a:pt x="415" y="22"/>
                  </a:lnTo>
                  <a:lnTo>
                    <a:pt x="433" y="44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83"/>
            <p:cNvSpPr>
              <a:spLocks/>
            </p:cNvSpPr>
            <p:nvPr/>
          </p:nvSpPr>
          <p:spPr bwMode="gray">
            <a:xfrm>
              <a:off x="3622" y="2455"/>
              <a:ext cx="383" cy="340"/>
            </a:xfrm>
            <a:custGeom>
              <a:avLst/>
              <a:gdLst>
                <a:gd name="T0" fmla="*/ 67 w 766"/>
                <a:gd name="T1" fmla="*/ 11 h 681"/>
                <a:gd name="T2" fmla="*/ 71 w 766"/>
                <a:gd name="T3" fmla="*/ 13 h 681"/>
                <a:gd name="T4" fmla="*/ 79 w 766"/>
                <a:gd name="T5" fmla="*/ 17 h 681"/>
                <a:gd name="T6" fmla="*/ 85 w 766"/>
                <a:gd name="T7" fmla="*/ 22 h 681"/>
                <a:gd name="T8" fmla="*/ 96 w 766"/>
                <a:gd name="T9" fmla="*/ 25 h 681"/>
                <a:gd name="T10" fmla="*/ 105 w 766"/>
                <a:gd name="T11" fmla="*/ 28 h 681"/>
                <a:gd name="T12" fmla="*/ 110 w 766"/>
                <a:gd name="T13" fmla="*/ 34 h 681"/>
                <a:gd name="T14" fmla="*/ 114 w 766"/>
                <a:gd name="T15" fmla="*/ 41 h 681"/>
                <a:gd name="T16" fmla="*/ 120 w 766"/>
                <a:gd name="T17" fmla="*/ 51 h 681"/>
                <a:gd name="T18" fmla="*/ 126 w 766"/>
                <a:gd name="T19" fmla="*/ 59 h 681"/>
                <a:gd name="T20" fmla="*/ 133 w 766"/>
                <a:gd name="T21" fmla="*/ 69 h 681"/>
                <a:gd name="T22" fmla="*/ 138 w 766"/>
                <a:gd name="T23" fmla="*/ 79 h 681"/>
                <a:gd name="T24" fmla="*/ 138 w 766"/>
                <a:gd name="T25" fmla="*/ 85 h 681"/>
                <a:gd name="T26" fmla="*/ 141 w 766"/>
                <a:gd name="T27" fmla="*/ 92 h 681"/>
                <a:gd name="T28" fmla="*/ 152 w 766"/>
                <a:gd name="T29" fmla="*/ 96 h 681"/>
                <a:gd name="T30" fmla="*/ 162 w 766"/>
                <a:gd name="T31" fmla="*/ 99 h 681"/>
                <a:gd name="T32" fmla="*/ 168 w 766"/>
                <a:gd name="T33" fmla="*/ 106 h 681"/>
                <a:gd name="T34" fmla="*/ 174 w 766"/>
                <a:gd name="T35" fmla="*/ 112 h 681"/>
                <a:gd name="T36" fmla="*/ 179 w 766"/>
                <a:gd name="T37" fmla="*/ 116 h 681"/>
                <a:gd name="T38" fmla="*/ 183 w 766"/>
                <a:gd name="T39" fmla="*/ 121 h 681"/>
                <a:gd name="T40" fmla="*/ 181 w 766"/>
                <a:gd name="T41" fmla="*/ 124 h 681"/>
                <a:gd name="T42" fmla="*/ 173 w 766"/>
                <a:gd name="T43" fmla="*/ 125 h 681"/>
                <a:gd name="T44" fmla="*/ 161 w 766"/>
                <a:gd name="T45" fmla="*/ 124 h 681"/>
                <a:gd name="T46" fmla="*/ 153 w 766"/>
                <a:gd name="T47" fmla="*/ 124 h 681"/>
                <a:gd name="T48" fmla="*/ 153 w 766"/>
                <a:gd name="T49" fmla="*/ 124 h 681"/>
                <a:gd name="T50" fmla="*/ 158 w 766"/>
                <a:gd name="T51" fmla="*/ 126 h 681"/>
                <a:gd name="T52" fmla="*/ 165 w 766"/>
                <a:gd name="T53" fmla="*/ 130 h 681"/>
                <a:gd name="T54" fmla="*/ 168 w 766"/>
                <a:gd name="T55" fmla="*/ 134 h 681"/>
                <a:gd name="T56" fmla="*/ 177 w 766"/>
                <a:gd name="T57" fmla="*/ 139 h 681"/>
                <a:gd name="T58" fmla="*/ 184 w 766"/>
                <a:gd name="T59" fmla="*/ 144 h 681"/>
                <a:gd name="T60" fmla="*/ 189 w 766"/>
                <a:gd name="T61" fmla="*/ 150 h 681"/>
                <a:gd name="T62" fmla="*/ 192 w 766"/>
                <a:gd name="T63" fmla="*/ 155 h 681"/>
                <a:gd name="T64" fmla="*/ 190 w 766"/>
                <a:gd name="T65" fmla="*/ 157 h 681"/>
                <a:gd name="T66" fmla="*/ 183 w 766"/>
                <a:gd name="T67" fmla="*/ 161 h 681"/>
                <a:gd name="T68" fmla="*/ 177 w 766"/>
                <a:gd name="T69" fmla="*/ 164 h 681"/>
                <a:gd name="T70" fmla="*/ 175 w 766"/>
                <a:gd name="T71" fmla="*/ 166 h 681"/>
                <a:gd name="T72" fmla="*/ 173 w 766"/>
                <a:gd name="T73" fmla="*/ 168 h 681"/>
                <a:gd name="T74" fmla="*/ 171 w 766"/>
                <a:gd name="T75" fmla="*/ 169 h 681"/>
                <a:gd name="T76" fmla="*/ 170 w 766"/>
                <a:gd name="T77" fmla="*/ 170 h 681"/>
                <a:gd name="T78" fmla="*/ 158 w 766"/>
                <a:gd name="T79" fmla="*/ 160 h 681"/>
                <a:gd name="T80" fmla="*/ 125 w 766"/>
                <a:gd name="T81" fmla="*/ 167 h 681"/>
                <a:gd name="T82" fmla="*/ 108 w 766"/>
                <a:gd name="T83" fmla="*/ 161 h 681"/>
                <a:gd name="T84" fmla="*/ 89 w 766"/>
                <a:gd name="T85" fmla="*/ 158 h 681"/>
                <a:gd name="T86" fmla="*/ 75 w 766"/>
                <a:gd name="T87" fmla="*/ 148 h 681"/>
                <a:gd name="T88" fmla="*/ 57 w 766"/>
                <a:gd name="T89" fmla="*/ 128 h 681"/>
                <a:gd name="T90" fmla="*/ 49 w 766"/>
                <a:gd name="T91" fmla="*/ 101 h 681"/>
                <a:gd name="T92" fmla="*/ 36 w 766"/>
                <a:gd name="T93" fmla="*/ 67 h 681"/>
                <a:gd name="T94" fmla="*/ 21 w 766"/>
                <a:gd name="T95" fmla="*/ 64 h 681"/>
                <a:gd name="T96" fmla="*/ 0 w 766"/>
                <a:gd name="T97" fmla="*/ 55 h 681"/>
                <a:gd name="T98" fmla="*/ 18 w 766"/>
                <a:gd name="T99" fmla="*/ 31 h 681"/>
                <a:gd name="T100" fmla="*/ 30 w 766"/>
                <a:gd name="T101" fmla="*/ 25 h 681"/>
                <a:gd name="T102" fmla="*/ 51 w 766"/>
                <a:gd name="T103" fmla="*/ 19 h 681"/>
                <a:gd name="T104" fmla="*/ 66 w 766"/>
                <a:gd name="T105" fmla="*/ 0 h 68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66"/>
                <a:gd name="T160" fmla="*/ 0 h 681"/>
                <a:gd name="T161" fmla="*/ 766 w 766"/>
                <a:gd name="T162" fmla="*/ 681 h 68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66" h="681">
                  <a:moveTo>
                    <a:pt x="262" y="0"/>
                  </a:moveTo>
                  <a:lnTo>
                    <a:pt x="266" y="45"/>
                  </a:lnTo>
                  <a:lnTo>
                    <a:pt x="270" y="49"/>
                  </a:lnTo>
                  <a:lnTo>
                    <a:pt x="281" y="55"/>
                  </a:lnTo>
                  <a:lnTo>
                    <a:pt x="297" y="63"/>
                  </a:lnTo>
                  <a:lnTo>
                    <a:pt x="313" y="70"/>
                  </a:lnTo>
                  <a:lnTo>
                    <a:pt x="325" y="78"/>
                  </a:lnTo>
                  <a:lnTo>
                    <a:pt x="340" y="88"/>
                  </a:lnTo>
                  <a:lnTo>
                    <a:pt x="362" y="94"/>
                  </a:lnTo>
                  <a:lnTo>
                    <a:pt x="384" y="100"/>
                  </a:lnTo>
                  <a:lnTo>
                    <a:pt x="402" y="104"/>
                  </a:lnTo>
                  <a:lnTo>
                    <a:pt x="419" y="114"/>
                  </a:lnTo>
                  <a:lnTo>
                    <a:pt x="433" y="124"/>
                  </a:lnTo>
                  <a:lnTo>
                    <a:pt x="441" y="137"/>
                  </a:lnTo>
                  <a:lnTo>
                    <a:pt x="447" y="149"/>
                  </a:lnTo>
                  <a:lnTo>
                    <a:pt x="457" y="165"/>
                  </a:lnTo>
                  <a:lnTo>
                    <a:pt x="470" y="185"/>
                  </a:lnTo>
                  <a:lnTo>
                    <a:pt x="482" y="204"/>
                  </a:lnTo>
                  <a:lnTo>
                    <a:pt x="496" y="222"/>
                  </a:lnTo>
                  <a:lnTo>
                    <a:pt x="506" y="236"/>
                  </a:lnTo>
                  <a:lnTo>
                    <a:pt x="518" y="253"/>
                  </a:lnTo>
                  <a:lnTo>
                    <a:pt x="531" y="277"/>
                  </a:lnTo>
                  <a:lnTo>
                    <a:pt x="543" y="299"/>
                  </a:lnTo>
                  <a:lnTo>
                    <a:pt x="549" y="316"/>
                  </a:lnTo>
                  <a:lnTo>
                    <a:pt x="551" y="330"/>
                  </a:lnTo>
                  <a:lnTo>
                    <a:pt x="551" y="342"/>
                  </a:lnTo>
                  <a:lnTo>
                    <a:pt x="553" y="354"/>
                  </a:lnTo>
                  <a:lnTo>
                    <a:pt x="563" y="368"/>
                  </a:lnTo>
                  <a:lnTo>
                    <a:pt x="583" y="379"/>
                  </a:lnTo>
                  <a:lnTo>
                    <a:pt x="606" y="385"/>
                  </a:lnTo>
                  <a:lnTo>
                    <a:pt x="628" y="391"/>
                  </a:lnTo>
                  <a:lnTo>
                    <a:pt x="646" y="399"/>
                  </a:lnTo>
                  <a:lnTo>
                    <a:pt x="659" y="411"/>
                  </a:lnTo>
                  <a:lnTo>
                    <a:pt x="671" y="427"/>
                  </a:lnTo>
                  <a:lnTo>
                    <a:pt x="681" y="440"/>
                  </a:lnTo>
                  <a:lnTo>
                    <a:pt x="693" y="448"/>
                  </a:lnTo>
                  <a:lnTo>
                    <a:pt x="705" y="454"/>
                  </a:lnTo>
                  <a:lnTo>
                    <a:pt x="716" y="464"/>
                  </a:lnTo>
                  <a:lnTo>
                    <a:pt x="726" y="474"/>
                  </a:lnTo>
                  <a:lnTo>
                    <a:pt x="732" y="486"/>
                  </a:lnTo>
                  <a:lnTo>
                    <a:pt x="732" y="496"/>
                  </a:lnTo>
                  <a:lnTo>
                    <a:pt x="724" y="499"/>
                  </a:lnTo>
                  <a:lnTo>
                    <a:pt x="711" y="501"/>
                  </a:lnTo>
                  <a:lnTo>
                    <a:pt x="689" y="503"/>
                  </a:lnTo>
                  <a:lnTo>
                    <a:pt x="667" y="501"/>
                  </a:lnTo>
                  <a:lnTo>
                    <a:pt x="644" y="499"/>
                  </a:lnTo>
                  <a:lnTo>
                    <a:pt x="624" y="498"/>
                  </a:lnTo>
                  <a:lnTo>
                    <a:pt x="610" y="496"/>
                  </a:lnTo>
                  <a:lnTo>
                    <a:pt x="606" y="496"/>
                  </a:lnTo>
                  <a:lnTo>
                    <a:pt x="610" y="498"/>
                  </a:lnTo>
                  <a:lnTo>
                    <a:pt x="620" y="501"/>
                  </a:lnTo>
                  <a:lnTo>
                    <a:pt x="632" y="507"/>
                  </a:lnTo>
                  <a:lnTo>
                    <a:pt x="646" y="515"/>
                  </a:lnTo>
                  <a:lnTo>
                    <a:pt x="657" y="523"/>
                  </a:lnTo>
                  <a:lnTo>
                    <a:pt x="663" y="531"/>
                  </a:lnTo>
                  <a:lnTo>
                    <a:pt x="671" y="539"/>
                  </a:lnTo>
                  <a:lnTo>
                    <a:pt x="687" y="549"/>
                  </a:lnTo>
                  <a:lnTo>
                    <a:pt x="707" y="559"/>
                  </a:lnTo>
                  <a:lnTo>
                    <a:pt x="724" y="568"/>
                  </a:lnTo>
                  <a:lnTo>
                    <a:pt x="736" y="578"/>
                  </a:lnTo>
                  <a:lnTo>
                    <a:pt x="746" y="590"/>
                  </a:lnTo>
                  <a:lnTo>
                    <a:pt x="754" y="602"/>
                  </a:lnTo>
                  <a:lnTo>
                    <a:pt x="762" y="612"/>
                  </a:lnTo>
                  <a:lnTo>
                    <a:pt x="766" y="622"/>
                  </a:lnTo>
                  <a:lnTo>
                    <a:pt x="766" y="627"/>
                  </a:lnTo>
                  <a:lnTo>
                    <a:pt x="758" y="631"/>
                  </a:lnTo>
                  <a:lnTo>
                    <a:pt x="746" y="639"/>
                  </a:lnTo>
                  <a:lnTo>
                    <a:pt x="730" y="647"/>
                  </a:lnTo>
                  <a:lnTo>
                    <a:pt x="716" y="653"/>
                  </a:lnTo>
                  <a:lnTo>
                    <a:pt x="705" y="659"/>
                  </a:lnTo>
                  <a:lnTo>
                    <a:pt x="699" y="663"/>
                  </a:lnTo>
                  <a:lnTo>
                    <a:pt x="697" y="665"/>
                  </a:lnTo>
                  <a:lnTo>
                    <a:pt x="693" y="669"/>
                  </a:lnTo>
                  <a:lnTo>
                    <a:pt x="689" y="673"/>
                  </a:lnTo>
                  <a:lnTo>
                    <a:pt x="685" y="675"/>
                  </a:lnTo>
                  <a:lnTo>
                    <a:pt x="681" y="677"/>
                  </a:lnTo>
                  <a:lnTo>
                    <a:pt x="679" y="679"/>
                  </a:lnTo>
                  <a:lnTo>
                    <a:pt x="679" y="681"/>
                  </a:lnTo>
                  <a:lnTo>
                    <a:pt x="665" y="663"/>
                  </a:lnTo>
                  <a:lnTo>
                    <a:pt x="632" y="641"/>
                  </a:lnTo>
                  <a:lnTo>
                    <a:pt x="592" y="657"/>
                  </a:lnTo>
                  <a:lnTo>
                    <a:pt x="500" y="671"/>
                  </a:lnTo>
                  <a:lnTo>
                    <a:pt x="472" y="637"/>
                  </a:lnTo>
                  <a:lnTo>
                    <a:pt x="431" y="645"/>
                  </a:lnTo>
                  <a:lnTo>
                    <a:pt x="398" y="651"/>
                  </a:lnTo>
                  <a:lnTo>
                    <a:pt x="356" y="633"/>
                  </a:lnTo>
                  <a:lnTo>
                    <a:pt x="303" y="651"/>
                  </a:lnTo>
                  <a:lnTo>
                    <a:pt x="297" y="592"/>
                  </a:lnTo>
                  <a:lnTo>
                    <a:pt x="242" y="566"/>
                  </a:lnTo>
                  <a:lnTo>
                    <a:pt x="230" y="513"/>
                  </a:lnTo>
                  <a:lnTo>
                    <a:pt x="258" y="470"/>
                  </a:lnTo>
                  <a:lnTo>
                    <a:pt x="197" y="407"/>
                  </a:lnTo>
                  <a:lnTo>
                    <a:pt x="140" y="336"/>
                  </a:lnTo>
                  <a:lnTo>
                    <a:pt x="144" y="269"/>
                  </a:lnTo>
                  <a:lnTo>
                    <a:pt x="112" y="250"/>
                  </a:lnTo>
                  <a:lnTo>
                    <a:pt x="83" y="257"/>
                  </a:lnTo>
                  <a:lnTo>
                    <a:pt x="69" y="222"/>
                  </a:lnTo>
                  <a:lnTo>
                    <a:pt x="0" y="220"/>
                  </a:lnTo>
                  <a:lnTo>
                    <a:pt x="14" y="131"/>
                  </a:lnTo>
                  <a:lnTo>
                    <a:pt x="69" y="124"/>
                  </a:lnTo>
                  <a:lnTo>
                    <a:pt x="81" y="98"/>
                  </a:lnTo>
                  <a:lnTo>
                    <a:pt x="122" y="100"/>
                  </a:lnTo>
                  <a:lnTo>
                    <a:pt x="175" y="76"/>
                  </a:lnTo>
                  <a:lnTo>
                    <a:pt x="203" y="76"/>
                  </a:lnTo>
                  <a:lnTo>
                    <a:pt x="215" y="15"/>
                  </a:lnTo>
                  <a:lnTo>
                    <a:pt x="262" y="0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84"/>
            <p:cNvSpPr>
              <a:spLocks/>
            </p:cNvSpPr>
            <p:nvPr/>
          </p:nvSpPr>
          <p:spPr bwMode="gray">
            <a:xfrm>
              <a:off x="3622" y="2455"/>
              <a:ext cx="383" cy="340"/>
            </a:xfrm>
            <a:custGeom>
              <a:avLst/>
              <a:gdLst>
                <a:gd name="T0" fmla="*/ 67 w 766"/>
                <a:gd name="T1" fmla="*/ 11 h 681"/>
                <a:gd name="T2" fmla="*/ 71 w 766"/>
                <a:gd name="T3" fmla="*/ 13 h 681"/>
                <a:gd name="T4" fmla="*/ 79 w 766"/>
                <a:gd name="T5" fmla="*/ 17 h 681"/>
                <a:gd name="T6" fmla="*/ 85 w 766"/>
                <a:gd name="T7" fmla="*/ 22 h 681"/>
                <a:gd name="T8" fmla="*/ 96 w 766"/>
                <a:gd name="T9" fmla="*/ 25 h 681"/>
                <a:gd name="T10" fmla="*/ 105 w 766"/>
                <a:gd name="T11" fmla="*/ 28 h 681"/>
                <a:gd name="T12" fmla="*/ 110 w 766"/>
                <a:gd name="T13" fmla="*/ 34 h 681"/>
                <a:gd name="T14" fmla="*/ 114 w 766"/>
                <a:gd name="T15" fmla="*/ 41 h 681"/>
                <a:gd name="T16" fmla="*/ 120 w 766"/>
                <a:gd name="T17" fmla="*/ 51 h 681"/>
                <a:gd name="T18" fmla="*/ 126 w 766"/>
                <a:gd name="T19" fmla="*/ 59 h 681"/>
                <a:gd name="T20" fmla="*/ 133 w 766"/>
                <a:gd name="T21" fmla="*/ 69 h 681"/>
                <a:gd name="T22" fmla="*/ 138 w 766"/>
                <a:gd name="T23" fmla="*/ 79 h 681"/>
                <a:gd name="T24" fmla="*/ 138 w 766"/>
                <a:gd name="T25" fmla="*/ 85 h 681"/>
                <a:gd name="T26" fmla="*/ 141 w 766"/>
                <a:gd name="T27" fmla="*/ 92 h 681"/>
                <a:gd name="T28" fmla="*/ 152 w 766"/>
                <a:gd name="T29" fmla="*/ 96 h 681"/>
                <a:gd name="T30" fmla="*/ 162 w 766"/>
                <a:gd name="T31" fmla="*/ 99 h 681"/>
                <a:gd name="T32" fmla="*/ 168 w 766"/>
                <a:gd name="T33" fmla="*/ 106 h 681"/>
                <a:gd name="T34" fmla="*/ 174 w 766"/>
                <a:gd name="T35" fmla="*/ 112 h 681"/>
                <a:gd name="T36" fmla="*/ 179 w 766"/>
                <a:gd name="T37" fmla="*/ 116 h 681"/>
                <a:gd name="T38" fmla="*/ 183 w 766"/>
                <a:gd name="T39" fmla="*/ 121 h 681"/>
                <a:gd name="T40" fmla="*/ 181 w 766"/>
                <a:gd name="T41" fmla="*/ 124 h 681"/>
                <a:gd name="T42" fmla="*/ 173 w 766"/>
                <a:gd name="T43" fmla="*/ 125 h 681"/>
                <a:gd name="T44" fmla="*/ 161 w 766"/>
                <a:gd name="T45" fmla="*/ 124 h 681"/>
                <a:gd name="T46" fmla="*/ 153 w 766"/>
                <a:gd name="T47" fmla="*/ 124 h 681"/>
                <a:gd name="T48" fmla="*/ 153 w 766"/>
                <a:gd name="T49" fmla="*/ 124 h 681"/>
                <a:gd name="T50" fmla="*/ 158 w 766"/>
                <a:gd name="T51" fmla="*/ 126 h 681"/>
                <a:gd name="T52" fmla="*/ 165 w 766"/>
                <a:gd name="T53" fmla="*/ 130 h 681"/>
                <a:gd name="T54" fmla="*/ 168 w 766"/>
                <a:gd name="T55" fmla="*/ 134 h 681"/>
                <a:gd name="T56" fmla="*/ 177 w 766"/>
                <a:gd name="T57" fmla="*/ 139 h 681"/>
                <a:gd name="T58" fmla="*/ 184 w 766"/>
                <a:gd name="T59" fmla="*/ 144 h 681"/>
                <a:gd name="T60" fmla="*/ 189 w 766"/>
                <a:gd name="T61" fmla="*/ 150 h 681"/>
                <a:gd name="T62" fmla="*/ 192 w 766"/>
                <a:gd name="T63" fmla="*/ 155 h 681"/>
                <a:gd name="T64" fmla="*/ 190 w 766"/>
                <a:gd name="T65" fmla="*/ 157 h 681"/>
                <a:gd name="T66" fmla="*/ 183 w 766"/>
                <a:gd name="T67" fmla="*/ 161 h 681"/>
                <a:gd name="T68" fmla="*/ 177 w 766"/>
                <a:gd name="T69" fmla="*/ 164 h 681"/>
                <a:gd name="T70" fmla="*/ 175 w 766"/>
                <a:gd name="T71" fmla="*/ 166 h 681"/>
                <a:gd name="T72" fmla="*/ 173 w 766"/>
                <a:gd name="T73" fmla="*/ 168 h 681"/>
                <a:gd name="T74" fmla="*/ 171 w 766"/>
                <a:gd name="T75" fmla="*/ 169 h 681"/>
                <a:gd name="T76" fmla="*/ 170 w 766"/>
                <a:gd name="T77" fmla="*/ 170 h 681"/>
                <a:gd name="T78" fmla="*/ 158 w 766"/>
                <a:gd name="T79" fmla="*/ 160 h 681"/>
                <a:gd name="T80" fmla="*/ 125 w 766"/>
                <a:gd name="T81" fmla="*/ 167 h 681"/>
                <a:gd name="T82" fmla="*/ 108 w 766"/>
                <a:gd name="T83" fmla="*/ 161 h 681"/>
                <a:gd name="T84" fmla="*/ 89 w 766"/>
                <a:gd name="T85" fmla="*/ 158 h 681"/>
                <a:gd name="T86" fmla="*/ 75 w 766"/>
                <a:gd name="T87" fmla="*/ 148 h 681"/>
                <a:gd name="T88" fmla="*/ 57 w 766"/>
                <a:gd name="T89" fmla="*/ 128 h 681"/>
                <a:gd name="T90" fmla="*/ 49 w 766"/>
                <a:gd name="T91" fmla="*/ 101 h 681"/>
                <a:gd name="T92" fmla="*/ 36 w 766"/>
                <a:gd name="T93" fmla="*/ 67 h 681"/>
                <a:gd name="T94" fmla="*/ 21 w 766"/>
                <a:gd name="T95" fmla="*/ 64 h 681"/>
                <a:gd name="T96" fmla="*/ 0 w 766"/>
                <a:gd name="T97" fmla="*/ 55 h 681"/>
                <a:gd name="T98" fmla="*/ 18 w 766"/>
                <a:gd name="T99" fmla="*/ 31 h 681"/>
                <a:gd name="T100" fmla="*/ 30 w 766"/>
                <a:gd name="T101" fmla="*/ 25 h 681"/>
                <a:gd name="T102" fmla="*/ 51 w 766"/>
                <a:gd name="T103" fmla="*/ 19 h 681"/>
                <a:gd name="T104" fmla="*/ 66 w 766"/>
                <a:gd name="T105" fmla="*/ 0 h 68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766"/>
                <a:gd name="T160" fmla="*/ 0 h 681"/>
                <a:gd name="T161" fmla="*/ 766 w 766"/>
                <a:gd name="T162" fmla="*/ 681 h 68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766" h="681">
                  <a:moveTo>
                    <a:pt x="262" y="0"/>
                  </a:moveTo>
                  <a:lnTo>
                    <a:pt x="266" y="45"/>
                  </a:lnTo>
                  <a:lnTo>
                    <a:pt x="270" y="49"/>
                  </a:lnTo>
                  <a:lnTo>
                    <a:pt x="281" y="55"/>
                  </a:lnTo>
                  <a:lnTo>
                    <a:pt x="297" y="63"/>
                  </a:lnTo>
                  <a:lnTo>
                    <a:pt x="313" y="70"/>
                  </a:lnTo>
                  <a:lnTo>
                    <a:pt x="325" y="78"/>
                  </a:lnTo>
                  <a:lnTo>
                    <a:pt x="340" y="88"/>
                  </a:lnTo>
                  <a:lnTo>
                    <a:pt x="362" y="94"/>
                  </a:lnTo>
                  <a:lnTo>
                    <a:pt x="384" y="100"/>
                  </a:lnTo>
                  <a:lnTo>
                    <a:pt x="402" y="104"/>
                  </a:lnTo>
                  <a:lnTo>
                    <a:pt x="419" y="114"/>
                  </a:lnTo>
                  <a:lnTo>
                    <a:pt x="433" y="124"/>
                  </a:lnTo>
                  <a:lnTo>
                    <a:pt x="441" y="137"/>
                  </a:lnTo>
                  <a:lnTo>
                    <a:pt x="447" y="149"/>
                  </a:lnTo>
                  <a:lnTo>
                    <a:pt x="457" y="165"/>
                  </a:lnTo>
                  <a:lnTo>
                    <a:pt x="470" y="185"/>
                  </a:lnTo>
                  <a:lnTo>
                    <a:pt x="482" y="204"/>
                  </a:lnTo>
                  <a:lnTo>
                    <a:pt x="496" y="222"/>
                  </a:lnTo>
                  <a:lnTo>
                    <a:pt x="506" y="236"/>
                  </a:lnTo>
                  <a:lnTo>
                    <a:pt x="518" y="253"/>
                  </a:lnTo>
                  <a:lnTo>
                    <a:pt x="531" y="277"/>
                  </a:lnTo>
                  <a:lnTo>
                    <a:pt x="543" y="299"/>
                  </a:lnTo>
                  <a:lnTo>
                    <a:pt x="549" y="316"/>
                  </a:lnTo>
                  <a:lnTo>
                    <a:pt x="551" y="330"/>
                  </a:lnTo>
                  <a:lnTo>
                    <a:pt x="551" y="342"/>
                  </a:lnTo>
                  <a:lnTo>
                    <a:pt x="553" y="354"/>
                  </a:lnTo>
                  <a:lnTo>
                    <a:pt x="563" y="368"/>
                  </a:lnTo>
                  <a:lnTo>
                    <a:pt x="583" y="379"/>
                  </a:lnTo>
                  <a:lnTo>
                    <a:pt x="606" y="385"/>
                  </a:lnTo>
                  <a:lnTo>
                    <a:pt x="628" y="391"/>
                  </a:lnTo>
                  <a:lnTo>
                    <a:pt x="646" y="399"/>
                  </a:lnTo>
                  <a:lnTo>
                    <a:pt x="659" y="411"/>
                  </a:lnTo>
                  <a:lnTo>
                    <a:pt x="671" y="427"/>
                  </a:lnTo>
                  <a:lnTo>
                    <a:pt x="681" y="440"/>
                  </a:lnTo>
                  <a:lnTo>
                    <a:pt x="693" y="448"/>
                  </a:lnTo>
                  <a:lnTo>
                    <a:pt x="705" y="454"/>
                  </a:lnTo>
                  <a:lnTo>
                    <a:pt x="716" y="464"/>
                  </a:lnTo>
                  <a:lnTo>
                    <a:pt x="726" y="474"/>
                  </a:lnTo>
                  <a:lnTo>
                    <a:pt x="732" y="486"/>
                  </a:lnTo>
                  <a:lnTo>
                    <a:pt x="732" y="496"/>
                  </a:lnTo>
                  <a:lnTo>
                    <a:pt x="724" y="499"/>
                  </a:lnTo>
                  <a:lnTo>
                    <a:pt x="711" y="501"/>
                  </a:lnTo>
                  <a:lnTo>
                    <a:pt x="689" y="503"/>
                  </a:lnTo>
                  <a:lnTo>
                    <a:pt x="667" y="501"/>
                  </a:lnTo>
                  <a:lnTo>
                    <a:pt x="644" y="499"/>
                  </a:lnTo>
                  <a:lnTo>
                    <a:pt x="624" y="498"/>
                  </a:lnTo>
                  <a:lnTo>
                    <a:pt x="610" y="496"/>
                  </a:lnTo>
                  <a:lnTo>
                    <a:pt x="606" y="496"/>
                  </a:lnTo>
                  <a:lnTo>
                    <a:pt x="610" y="498"/>
                  </a:lnTo>
                  <a:lnTo>
                    <a:pt x="620" y="501"/>
                  </a:lnTo>
                  <a:lnTo>
                    <a:pt x="632" y="507"/>
                  </a:lnTo>
                  <a:lnTo>
                    <a:pt x="646" y="515"/>
                  </a:lnTo>
                  <a:lnTo>
                    <a:pt x="657" y="523"/>
                  </a:lnTo>
                  <a:lnTo>
                    <a:pt x="663" y="531"/>
                  </a:lnTo>
                  <a:lnTo>
                    <a:pt x="671" y="539"/>
                  </a:lnTo>
                  <a:lnTo>
                    <a:pt x="687" y="549"/>
                  </a:lnTo>
                  <a:lnTo>
                    <a:pt x="707" y="559"/>
                  </a:lnTo>
                  <a:lnTo>
                    <a:pt x="724" y="568"/>
                  </a:lnTo>
                  <a:lnTo>
                    <a:pt x="736" y="578"/>
                  </a:lnTo>
                  <a:lnTo>
                    <a:pt x="746" y="590"/>
                  </a:lnTo>
                  <a:lnTo>
                    <a:pt x="754" y="602"/>
                  </a:lnTo>
                  <a:lnTo>
                    <a:pt x="762" y="612"/>
                  </a:lnTo>
                  <a:lnTo>
                    <a:pt x="766" y="622"/>
                  </a:lnTo>
                  <a:lnTo>
                    <a:pt x="766" y="627"/>
                  </a:lnTo>
                  <a:lnTo>
                    <a:pt x="758" y="631"/>
                  </a:lnTo>
                  <a:lnTo>
                    <a:pt x="746" y="639"/>
                  </a:lnTo>
                  <a:lnTo>
                    <a:pt x="730" y="647"/>
                  </a:lnTo>
                  <a:lnTo>
                    <a:pt x="716" y="653"/>
                  </a:lnTo>
                  <a:lnTo>
                    <a:pt x="705" y="659"/>
                  </a:lnTo>
                  <a:lnTo>
                    <a:pt x="699" y="663"/>
                  </a:lnTo>
                  <a:lnTo>
                    <a:pt x="697" y="665"/>
                  </a:lnTo>
                  <a:lnTo>
                    <a:pt x="693" y="669"/>
                  </a:lnTo>
                  <a:lnTo>
                    <a:pt x="689" y="673"/>
                  </a:lnTo>
                  <a:lnTo>
                    <a:pt x="685" y="675"/>
                  </a:lnTo>
                  <a:lnTo>
                    <a:pt x="681" y="677"/>
                  </a:lnTo>
                  <a:lnTo>
                    <a:pt x="679" y="679"/>
                  </a:lnTo>
                  <a:lnTo>
                    <a:pt x="679" y="681"/>
                  </a:lnTo>
                  <a:lnTo>
                    <a:pt x="665" y="663"/>
                  </a:lnTo>
                  <a:lnTo>
                    <a:pt x="632" y="641"/>
                  </a:lnTo>
                  <a:lnTo>
                    <a:pt x="592" y="657"/>
                  </a:lnTo>
                  <a:lnTo>
                    <a:pt x="500" y="671"/>
                  </a:lnTo>
                  <a:lnTo>
                    <a:pt x="472" y="637"/>
                  </a:lnTo>
                  <a:lnTo>
                    <a:pt x="431" y="645"/>
                  </a:lnTo>
                  <a:lnTo>
                    <a:pt x="398" y="651"/>
                  </a:lnTo>
                  <a:lnTo>
                    <a:pt x="356" y="633"/>
                  </a:lnTo>
                  <a:lnTo>
                    <a:pt x="303" y="651"/>
                  </a:lnTo>
                  <a:lnTo>
                    <a:pt x="297" y="592"/>
                  </a:lnTo>
                  <a:lnTo>
                    <a:pt x="242" y="566"/>
                  </a:lnTo>
                  <a:lnTo>
                    <a:pt x="230" y="513"/>
                  </a:lnTo>
                  <a:lnTo>
                    <a:pt x="258" y="470"/>
                  </a:lnTo>
                  <a:lnTo>
                    <a:pt x="197" y="407"/>
                  </a:lnTo>
                  <a:lnTo>
                    <a:pt x="140" y="336"/>
                  </a:lnTo>
                  <a:lnTo>
                    <a:pt x="144" y="269"/>
                  </a:lnTo>
                  <a:lnTo>
                    <a:pt x="112" y="250"/>
                  </a:lnTo>
                  <a:lnTo>
                    <a:pt x="83" y="257"/>
                  </a:lnTo>
                  <a:lnTo>
                    <a:pt x="69" y="222"/>
                  </a:lnTo>
                  <a:lnTo>
                    <a:pt x="0" y="220"/>
                  </a:lnTo>
                  <a:lnTo>
                    <a:pt x="14" y="131"/>
                  </a:lnTo>
                  <a:lnTo>
                    <a:pt x="69" y="124"/>
                  </a:lnTo>
                  <a:lnTo>
                    <a:pt x="81" y="98"/>
                  </a:lnTo>
                  <a:lnTo>
                    <a:pt x="122" y="100"/>
                  </a:lnTo>
                  <a:lnTo>
                    <a:pt x="175" y="76"/>
                  </a:lnTo>
                  <a:lnTo>
                    <a:pt x="203" y="76"/>
                  </a:lnTo>
                  <a:lnTo>
                    <a:pt x="215" y="15"/>
                  </a:lnTo>
                  <a:lnTo>
                    <a:pt x="262" y="0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85"/>
            <p:cNvSpPr>
              <a:spLocks/>
            </p:cNvSpPr>
            <p:nvPr/>
          </p:nvSpPr>
          <p:spPr bwMode="gray">
            <a:xfrm>
              <a:off x="3848" y="2705"/>
              <a:ext cx="58" cy="77"/>
            </a:xfrm>
            <a:custGeom>
              <a:avLst/>
              <a:gdLst>
                <a:gd name="T0" fmla="*/ 0 w 116"/>
                <a:gd name="T1" fmla="*/ 0 h 156"/>
                <a:gd name="T2" fmla="*/ 1 w 116"/>
                <a:gd name="T3" fmla="*/ 1 h 156"/>
                <a:gd name="T4" fmla="*/ 2 w 116"/>
                <a:gd name="T5" fmla="*/ 4 h 156"/>
                <a:gd name="T6" fmla="*/ 4 w 116"/>
                <a:gd name="T7" fmla="*/ 8 h 156"/>
                <a:gd name="T8" fmla="*/ 5 w 116"/>
                <a:gd name="T9" fmla="*/ 13 h 156"/>
                <a:gd name="T10" fmla="*/ 6 w 116"/>
                <a:gd name="T11" fmla="*/ 16 h 156"/>
                <a:gd name="T12" fmla="*/ 6 w 116"/>
                <a:gd name="T13" fmla="*/ 20 h 156"/>
                <a:gd name="T14" fmla="*/ 8 w 116"/>
                <a:gd name="T15" fmla="*/ 25 h 156"/>
                <a:gd name="T16" fmla="*/ 11 w 116"/>
                <a:gd name="T17" fmla="*/ 30 h 156"/>
                <a:gd name="T18" fmla="*/ 12 w 116"/>
                <a:gd name="T19" fmla="*/ 33 h 156"/>
                <a:gd name="T20" fmla="*/ 13 w 116"/>
                <a:gd name="T21" fmla="*/ 35 h 156"/>
                <a:gd name="T22" fmla="*/ 15 w 116"/>
                <a:gd name="T23" fmla="*/ 36 h 156"/>
                <a:gd name="T24" fmla="*/ 18 w 116"/>
                <a:gd name="T25" fmla="*/ 38 h 156"/>
                <a:gd name="T26" fmla="*/ 21 w 116"/>
                <a:gd name="T27" fmla="*/ 38 h 156"/>
                <a:gd name="T28" fmla="*/ 24 w 116"/>
                <a:gd name="T29" fmla="*/ 38 h 156"/>
                <a:gd name="T30" fmla="*/ 27 w 116"/>
                <a:gd name="T31" fmla="*/ 37 h 156"/>
                <a:gd name="T32" fmla="*/ 29 w 116"/>
                <a:gd name="T33" fmla="*/ 34 h 156"/>
                <a:gd name="T34" fmla="*/ 29 w 116"/>
                <a:gd name="T35" fmla="*/ 30 h 156"/>
                <a:gd name="T36" fmla="*/ 27 w 116"/>
                <a:gd name="T37" fmla="*/ 26 h 156"/>
                <a:gd name="T38" fmla="*/ 24 w 116"/>
                <a:gd name="T39" fmla="*/ 22 h 156"/>
                <a:gd name="T40" fmla="*/ 19 w 116"/>
                <a:gd name="T41" fmla="*/ 19 h 156"/>
                <a:gd name="T42" fmla="*/ 15 w 116"/>
                <a:gd name="T43" fmla="*/ 16 h 156"/>
                <a:gd name="T44" fmla="*/ 11 w 116"/>
                <a:gd name="T45" fmla="*/ 13 h 156"/>
                <a:gd name="T46" fmla="*/ 10 w 116"/>
                <a:gd name="T47" fmla="*/ 11 h 156"/>
                <a:gd name="T48" fmla="*/ 8 w 116"/>
                <a:gd name="T49" fmla="*/ 8 h 156"/>
                <a:gd name="T50" fmla="*/ 6 w 116"/>
                <a:gd name="T51" fmla="*/ 5 h 156"/>
                <a:gd name="T52" fmla="*/ 3 w 116"/>
                <a:gd name="T53" fmla="*/ 3 h 156"/>
                <a:gd name="T54" fmla="*/ 1 w 116"/>
                <a:gd name="T55" fmla="*/ 1 h 156"/>
                <a:gd name="T56" fmla="*/ 0 w 116"/>
                <a:gd name="T57" fmla="*/ 0 h 1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6"/>
                <a:gd name="T88" fmla="*/ 0 h 156"/>
                <a:gd name="T89" fmla="*/ 116 w 116"/>
                <a:gd name="T90" fmla="*/ 156 h 15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6" h="156">
                  <a:moveTo>
                    <a:pt x="0" y="0"/>
                  </a:moveTo>
                  <a:lnTo>
                    <a:pt x="2" y="6"/>
                  </a:lnTo>
                  <a:lnTo>
                    <a:pt x="8" y="18"/>
                  </a:lnTo>
                  <a:lnTo>
                    <a:pt x="13" y="34"/>
                  </a:lnTo>
                  <a:lnTo>
                    <a:pt x="19" y="52"/>
                  </a:lnTo>
                  <a:lnTo>
                    <a:pt x="21" y="65"/>
                  </a:lnTo>
                  <a:lnTo>
                    <a:pt x="23" y="83"/>
                  </a:lnTo>
                  <a:lnTo>
                    <a:pt x="31" y="103"/>
                  </a:lnTo>
                  <a:lnTo>
                    <a:pt x="41" y="121"/>
                  </a:lnTo>
                  <a:lnTo>
                    <a:pt x="47" y="136"/>
                  </a:lnTo>
                  <a:lnTo>
                    <a:pt x="49" y="142"/>
                  </a:lnTo>
                  <a:lnTo>
                    <a:pt x="59" y="148"/>
                  </a:lnTo>
                  <a:lnTo>
                    <a:pt x="69" y="154"/>
                  </a:lnTo>
                  <a:lnTo>
                    <a:pt x="82" y="156"/>
                  </a:lnTo>
                  <a:lnTo>
                    <a:pt x="94" y="156"/>
                  </a:lnTo>
                  <a:lnTo>
                    <a:pt x="106" y="150"/>
                  </a:lnTo>
                  <a:lnTo>
                    <a:pt x="114" y="138"/>
                  </a:lnTo>
                  <a:lnTo>
                    <a:pt x="116" y="123"/>
                  </a:lnTo>
                  <a:lnTo>
                    <a:pt x="108" y="107"/>
                  </a:lnTo>
                  <a:lnTo>
                    <a:pt x="94" y="91"/>
                  </a:lnTo>
                  <a:lnTo>
                    <a:pt x="76" y="77"/>
                  </a:lnTo>
                  <a:lnTo>
                    <a:pt x="59" y="65"/>
                  </a:lnTo>
                  <a:lnTo>
                    <a:pt x="43" y="54"/>
                  </a:lnTo>
                  <a:lnTo>
                    <a:pt x="37" y="46"/>
                  </a:lnTo>
                  <a:lnTo>
                    <a:pt x="31" y="34"/>
                  </a:lnTo>
                  <a:lnTo>
                    <a:pt x="21" y="22"/>
                  </a:lnTo>
                  <a:lnTo>
                    <a:pt x="12" y="12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6"/>
            <p:cNvSpPr>
              <a:spLocks/>
            </p:cNvSpPr>
            <p:nvPr/>
          </p:nvSpPr>
          <p:spPr bwMode="gray">
            <a:xfrm>
              <a:off x="3848" y="2705"/>
              <a:ext cx="58" cy="77"/>
            </a:xfrm>
            <a:custGeom>
              <a:avLst/>
              <a:gdLst>
                <a:gd name="T0" fmla="*/ 0 w 116"/>
                <a:gd name="T1" fmla="*/ 0 h 156"/>
                <a:gd name="T2" fmla="*/ 1 w 116"/>
                <a:gd name="T3" fmla="*/ 1 h 156"/>
                <a:gd name="T4" fmla="*/ 2 w 116"/>
                <a:gd name="T5" fmla="*/ 4 h 156"/>
                <a:gd name="T6" fmla="*/ 4 w 116"/>
                <a:gd name="T7" fmla="*/ 8 h 156"/>
                <a:gd name="T8" fmla="*/ 5 w 116"/>
                <a:gd name="T9" fmla="*/ 13 h 156"/>
                <a:gd name="T10" fmla="*/ 6 w 116"/>
                <a:gd name="T11" fmla="*/ 16 h 156"/>
                <a:gd name="T12" fmla="*/ 6 w 116"/>
                <a:gd name="T13" fmla="*/ 20 h 156"/>
                <a:gd name="T14" fmla="*/ 8 w 116"/>
                <a:gd name="T15" fmla="*/ 25 h 156"/>
                <a:gd name="T16" fmla="*/ 11 w 116"/>
                <a:gd name="T17" fmla="*/ 30 h 156"/>
                <a:gd name="T18" fmla="*/ 12 w 116"/>
                <a:gd name="T19" fmla="*/ 33 h 156"/>
                <a:gd name="T20" fmla="*/ 13 w 116"/>
                <a:gd name="T21" fmla="*/ 35 h 156"/>
                <a:gd name="T22" fmla="*/ 15 w 116"/>
                <a:gd name="T23" fmla="*/ 36 h 156"/>
                <a:gd name="T24" fmla="*/ 18 w 116"/>
                <a:gd name="T25" fmla="*/ 38 h 156"/>
                <a:gd name="T26" fmla="*/ 21 w 116"/>
                <a:gd name="T27" fmla="*/ 38 h 156"/>
                <a:gd name="T28" fmla="*/ 24 w 116"/>
                <a:gd name="T29" fmla="*/ 38 h 156"/>
                <a:gd name="T30" fmla="*/ 27 w 116"/>
                <a:gd name="T31" fmla="*/ 37 h 156"/>
                <a:gd name="T32" fmla="*/ 29 w 116"/>
                <a:gd name="T33" fmla="*/ 34 h 156"/>
                <a:gd name="T34" fmla="*/ 29 w 116"/>
                <a:gd name="T35" fmla="*/ 30 h 156"/>
                <a:gd name="T36" fmla="*/ 27 w 116"/>
                <a:gd name="T37" fmla="*/ 26 h 156"/>
                <a:gd name="T38" fmla="*/ 24 w 116"/>
                <a:gd name="T39" fmla="*/ 22 h 156"/>
                <a:gd name="T40" fmla="*/ 19 w 116"/>
                <a:gd name="T41" fmla="*/ 19 h 156"/>
                <a:gd name="T42" fmla="*/ 15 w 116"/>
                <a:gd name="T43" fmla="*/ 16 h 156"/>
                <a:gd name="T44" fmla="*/ 11 w 116"/>
                <a:gd name="T45" fmla="*/ 13 h 156"/>
                <a:gd name="T46" fmla="*/ 10 w 116"/>
                <a:gd name="T47" fmla="*/ 11 h 156"/>
                <a:gd name="T48" fmla="*/ 8 w 116"/>
                <a:gd name="T49" fmla="*/ 8 h 156"/>
                <a:gd name="T50" fmla="*/ 6 w 116"/>
                <a:gd name="T51" fmla="*/ 5 h 156"/>
                <a:gd name="T52" fmla="*/ 3 w 116"/>
                <a:gd name="T53" fmla="*/ 3 h 156"/>
                <a:gd name="T54" fmla="*/ 1 w 116"/>
                <a:gd name="T55" fmla="*/ 1 h 156"/>
                <a:gd name="T56" fmla="*/ 0 w 116"/>
                <a:gd name="T57" fmla="*/ 0 h 1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6"/>
                <a:gd name="T88" fmla="*/ 0 h 156"/>
                <a:gd name="T89" fmla="*/ 116 w 116"/>
                <a:gd name="T90" fmla="*/ 156 h 15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6" h="156">
                  <a:moveTo>
                    <a:pt x="0" y="0"/>
                  </a:moveTo>
                  <a:lnTo>
                    <a:pt x="2" y="6"/>
                  </a:lnTo>
                  <a:lnTo>
                    <a:pt x="8" y="18"/>
                  </a:lnTo>
                  <a:lnTo>
                    <a:pt x="13" y="34"/>
                  </a:lnTo>
                  <a:lnTo>
                    <a:pt x="19" y="52"/>
                  </a:lnTo>
                  <a:lnTo>
                    <a:pt x="21" y="65"/>
                  </a:lnTo>
                  <a:lnTo>
                    <a:pt x="23" y="83"/>
                  </a:lnTo>
                  <a:lnTo>
                    <a:pt x="31" y="103"/>
                  </a:lnTo>
                  <a:lnTo>
                    <a:pt x="41" y="121"/>
                  </a:lnTo>
                  <a:lnTo>
                    <a:pt x="47" y="136"/>
                  </a:lnTo>
                  <a:lnTo>
                    <a:pt x="49" y="142"/>
                  </a:lnTo>
                  <a:lnTo>
                    <a:pt x="59" y="148"/>
                  </a:lnTo>
                  <a:lnTo>
                    <a:pt x="69" y="154"/>
                  </a:lnTo>
                  <a:lnTo>
                    <a:pt x="82" y="156"/>
                  </a:lnTo>
                  <a:lnTo>
                    <a:pt x="94" y="156"/>
                  </a:lnTo>
                  <a:lnTo>
                    <a:pt x="106" y="150"/>
                  </a:lnTo>
                  <a:lnTo>
                    <a:pt x="114" y="138"/>
                  </a:lnTo>
                  <a:lnTo>
                    <a:pt x="116" y="123"/>
                  </a:lnTo>
                  <a:lnTo>
                    <a:pt x="108" y="107"/>
                  </a:lnTo>
                  <a:lnTo>
                    <a:pt x="94" y="91"/>
                  </a:lnTo>
                  <a:lnTo>
                    <a:pt x="76" y="77"/>
                  </a:lnTo>
                  <a:lnTo>
                    <a:pt x="59" y="65"/>
                  </a:lnTo>
                  <a:lnTo>
                    <a:pt x="43" y="54"/>
                  </a:lnTo>
                  <a:lnTo>
                    <a:pt x="37" y="46"/>
                  </a:lnTo>
                  <a:lnTo>
                    <a:pt x="31" y="34"/>
                  </a:lnTo>
                  <a:lnTo>
                    <a:pt x="21" y="22"/>
                  </a:lnTo>
                  <a:lnTo>
                    <a:pt x="12" y="12"/>
                  </a:lnTo>
                  <a:lnTo>
                    <a:pt x="2" y="4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87"/>
            <p:cNvSpPr>
              <a:spLocks/>
            </p:cNvSpPr>
            <p:nvPr/>
          </p:nvSpPr>
          <p:spPr bwMode="gray">
            <a:xfrm>
              <a:off x="3714" y="2597"/>
              <a:ext cx="37" cy="32"/>
            </a:xfrm>
            <a:custGeom>
              <a:avLst/>
              <a:gdLst>
                <a:gd name="T0" fmla="*/ 0 w 75"/>
                <a:gd name="T1" fmla="*/ 12 h 63"/>
                <a:gd name="T2" fmla="*/ 8 w 75"/>
                <a:gd name="T3" fmla="*/ 0 h 63"/>
                <a:gd name="T4" fmla="*/ 18 w 75"/>
                <a:gd name="T5" fmla="*/ 4 h 63"/>
                <a:gd name="T6" fmla="*/ 18 w 75"/>
                <a:gd name="T7" fmla="*/ 13 h 63"/>
                <a:gd name="T8" fmla="*/ 8 w 75"/>
                <a:gd name="T9" fmla="*/ 16 h 63"/>
                <a:gd name="T10" fmla="*/ 0 w 75"/>
                <a:gd name="T11" fmla="*/ 12 h 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63"/>
                <a:gd name="T20" fmla="*/ 75 w 75"/>
                <a:gd name="T21" fmla="*/ 63 h 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63">
                  <a:moveTo>
                    <a:pt x="0" y="45"/>
                  </a:moveTo>
                  <a:lnTo>
                    <a:pt x="33" y="0"/>
                  </a:lnTo>
                  <a:lnTo>
                    <a:pt x="73" y="14"/>
                  </a:lnTo>
                  <a:lnTo>
                    <a:pt x="75" y="49"/>
                  </a:lnTo>
                  <a:lnTo>
                    <a:pt x="32" y="63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88"/>
            <p:cNvSpPr>
              <a:spLocks/>
            </p:cNvSpPr>
            <p:nvPr/>
          </p:nvSpPr>
          <p:spPr bwMode="gray">
            <a:xfrm>
              <a:off x="3714" y="2597"/>
              <a:ext cx="37" cy="32"/>
            </a:xfrm>
            <a:custGeom>
              <a:avLst/>
              <a:gdLst>
                <a:gd name="T0" fmla="*/ 0 w 75"/>
                <a:gd name="T1" fmla="*/ 12 h 63"/>
                <a:gd name="T2" fmla="*/ 8 w 75"/>
                <a:gd name="T3" fmla="*/ 0 h 63"/>
                <a:gd name="T4" fmla="*/ 18 w 75"/>
                <a:gd name="T5" fmla="*/ 4 h 63"/>
                <a:gd name="T6" fmla="*/ 18 w 75"/>
                <a:gd name="T7" fmla="*/ 13 h 63"/>
                <a:gd name="T8" fmla="*/ 8 w 75"/>
                <a:gd name="T9" fmla="*/ 16 h 63"/>
                <a:gd name="T10" fmla="*/ 0 w 75"/>
                <a:gd name="T11" fmla="*/ 12 h 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63"/>
                <a:gd name="T20" fmla="*/ 75 w 75"/>
                <a:gd name="T21" fmla="*/ 63 h 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63">
                  <a:moveTo>
                    <a:pt x="0" y="45"/>
                  </a:moveTo>
                  <a:lnTo>
                    <a:pt x="33" y="0"/>
                  </a:lnTo>
                  <a:lnTo>
                    <a:pt x="73" y="14"/>
                  </a:lnTo>
                  <a:lnTo>
                    <a:pt x="75" y="49"/>
                  </a:lnTo>
                  <a:lnTo>
                    <a:pt x="32" y="63"/>
                  </a:lnTo>
                  <a:lnTo>
                    <a:pt x="0" y="45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9"/>
            <p:cNvSpPr>
              <a:spLocks/>
            </p:cNvSpPr>
            <p:nvPr/>
          </p:nvSpPr>
          <p:spPr bwMode="gray">
            <a:xfrm>
              <a:off x="3768" y="2614"/>
              <a:ext cx="37" cy="52"/>
            </a:xfrm>
            <a:custGeom>
              <a:avLst/>
              <a:gdLst>
                <a:gd name="T0" fmla="*/ 0 w 73"/>
                <a:gd name="T1" fmla="*/ 10 h 105"/>
                <a:gd name="T2" fmla="*/ 9 w 73"/>
                <a:gd name="T3" fmla="*/ 0 h 105"/>
                <a:gd name="T4" fmla="*/ 16 w 73"/>
                <a:gd name="T5" fmla="*/ 12 h 105"/>
                <a:gd name="T6" fmla="*/ 19 w 73"/>
                <a:gd name="T7" fmla="*/ 26 h 105"/>
                <a:gd name="T8" fmla="*/ 9 w 73"/>
                <a:gd name="T9" fmla="*/ 19 h 105"/>
                <a:gd name="T10" fmla="*/ 0 w 73"/>
                <a:gd name="T11" fmla="*/ 10 h 1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105"/>
                <a:gd name="T20" fmla="*/ 73 w 73"/>
                <a:gd name="T21" fmla="*/ 105 h 1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105">
                  <a:moveTo>
                    <a:pt x="0" y="40"/>
                  </a:moveTo>
                  <a:lnTo>
                    <a:pt x="34" y="0"/>
                  </a:lnTo>
                  <a:lnTo>
                    <a:pt x="63" y="48"/>
                  </a:lnTo>
                  <a:lnTo>
                    <a:pt x="73" y="105"/>
                  </a:lnTo>
                  <a:lnTo>
                    <a:pt x="34" y="77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90"/>
            <p:cNvSpPr>
              <a:spLocks/>
            </p:cNvSpPr>
            <p:nvPr/>
          </p:nvSpPr>
          <p:spPr bwMode="gray">
            <a:xfrm>
              <a:off x="3768" y="2614"/>
              <a:ext cx="37" cy="52"/>
            </a:xfrm>
            <a:custGeom>
              <a:avLst/>
              <a:gdLst>
                <a:gd name="T0" fmla="*/ 0 w 73"/>
                <a:gd name="T1" fmla="*/ 10 h 105"/>
                <a:gd name="T2" fmla="*/ 9 w 73"/>
                <a:gd name="T3" fmla="*/ 0 h 105"/>
                <a:gd name="T4" fmla="*/ 16 w 73"/>
                <a:gd name="T5" fmla="*/ 12 h 105"/>
                <a:gd name="T6" fmla="*/ 19 w 73"/>
                <a:gd name="T7" fmla="*/ 26 h 105"/>
                <a:gd name="T8" fmla="*/ 9 w 73"/>
                <a:gd name="T9" fmla="*/ 19 h 105"/>
                <a:gd name="T10" fmla="*/ 0 w 73"/>
                <a:gd name="T11" fmla="*/ 10 h 1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105"/>
                <a:gd name="T20" fmla="*/ 73 w 73"/>
                <a:gd name="T21" fmla="*/ 105 h 1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105">
                  <a:moveTo>
                    <a:pt x="0" y="40"/>
                  </a:moveTo>
                  <a:lnTo>
                    <a:pt x="34" y="0"/>
                  </a:lnTo>
                  <a:lnTo>
                    <a:pt x="63" y="48"/>
                  </a:lnTo>
                  <a:lnTo>
                    <a:pt x="73" y="105"/>
                  </a:lnTo>
                  <a:lnTo>
                    <a:pt x="34" y="77"/>
                  </a:lnTo>
                  <a:lnTo>
                    <a:pt x="0" y="40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91"/>
            <p:cNvSpPr>
              <a:spLocks/>
            </p:cNvSpPr>
            <p:nvPr/>
          </p:nvSpPr>
          <p:spPr bwMode="gray">
            <a:xfrm>
              <a:off x="3451" y="2207"/>
              <a:ext cx="493" cy="331"/>
            </a:xfrm>
            <a:custGeom>
              <a:avLst/>
              <a:gdLst>
                <a:gd name="T0" fmla="*/ 81 w 987"/>
                <a:gd name="T1" fmla="*/ 0 h 663"/>
                <a:gd name="T2" fmla="*/ 88 w 987"/>
                <a:gd name="T3" fmla="*/ 3 h 663"/>
                <a:gd name="T4" fmla="*/ 96 w 987"/>
                <a:gd name="T5" fmla="*/ 5 h 663"/>
                <a:gd name="T6" fmla="*/ 103 w 987"/>
                <a:gd name="T7" fmla="*/ 2 h 663"/>
                <a:gd name="T8" fmla="*/ 111 w 987"/>
                <a:gd name="T9" fmla="*/ 0 h 663"/>
                <a:gd name="T10" fmla="*/ 119 w 987"/>
                <a:gd name="T11" fmla="*/ 5 h 663"/>
                <a:gd name="T12" fmla="*/ 125 w 987"/>
                <a:gd name="T13" fmla="*/ 15 h 663"/>
                <a:gd name="T14" fmla="*/ 126 w 987"/>
                <a:gd name="T15" fmla="*/ 24 h 663"/>
                <a:gd name="T16" fmla="*/ 128 w 987"/>
                <a:gd name="T17" fmla="*/ 32 h 663"/>
                <a:gd name="T18" fmla="*/ 133 w 987"/>
                <a:gd name="T19" fmla="*/ 37 h 663"/>
                <a:gd name="T20" fmla="*/ 141 w 987"/>
                <a:gd name="T21" fmla="*/ 39 h 663"/>
                <a:gd name="T22" fmla="*/ 149 w 987"/>
                <a:gd name="T23" fmla="*/ 38 h 663"/>
                <a:gd name="T24" fmla="*/ 154 w 987"/>
                <a:gd name="T25" fmla="*/ 33 h 663"/>
                <a:gd name="T26" fmla="*/ 160 w 987"/>
                <a:gd name="T27" fmla="*/ 24 h 663"/>
                <a:gd name="T28" fmla="*/ 167 w 987"/>
                <a:gd name="T29" fmla="*/ 15 h 663"/>
                <a:gd name="T30" fmla="*/ 175 w 987"/>
                <a:gd name="T31" fmla="*/ 6 h 663"/>
                <a:gd name="T32" fmla="*/ 184 w 987"/>
                <a:gd name="T33" fmla="*/ 2 h 663"/>
                <a:gd name="T34" fmla="*/ 191 w 987"/>
                <a:gd name="T35" fmla="*/ 4 h 663"/>
                <a:gd name="T36" fmla="*/ 200 w 987"/>
                <a:gd name="T37" fmla="*/ 9 h 663"/>
                <a:gd name="T38" fmla="*/ 212 w 987"/>
                <a:gd name="T39" fmla="*/ 11 h 663"/>
                <a:gd name="T40" fmla="*/ 224 w 987"/>
                <a:gd name="T41" fmla="*/ 9 h 663"/>
                <a:gd name="T42" fmla="*/ 234 w 987"/>
                <a:gd name="T43" fmla="*/ 7 h 663"/>
                <a:gd name="T44" fmla="*/ 241 w 987"/>
                <a:gd name="T45" fmla="*/ 5 h 663"/>
                <a:gd name="T46" fmla="*/ 246 w 987"/>
                <a:gd name="T47" fmla="*/ 5 h 663"/>
                <a:gd name="T48" fmla="*/ 246 w 987"/>
                <a:gd name="T49" fmla="*/ 12 h 663"/>
                <a:gd name="T50" fmla="*/ 245 w 987"/>
                <a:gd name="T51" fmla="*/ 23 h 663"/>
                <a:gd name="T52" fmla="*/ 243 w 987"/>
                <a:gd name="T53" fmla="*/ 31 h 663"/>
                <a:gd name="T54" fmla="*/ 237 w 987"/>
                <a:gd name="T55" fmla="*/ 32 h 663"/>
                <a:gd name="T56" fmla="*/ 231 w 987"/>
                <a:gd name="T57" fmla="*/ 31 h 663"/>
                <a:gd name="T58" fmla="*/ 225 w 987"/>
                <a:gd name="T59" fmla="*/ 32 h 663"/>
                <a:gd name="T60" fmla="*/ 216 w 987"/>
                <a:gd name="T61" fmla="*/ 41 h 663"/>
                <a:gd name="T62" fmla="*/ 205 w 987"/>
                <a:gd name="T63" fmla="*/ 49 h 663"/>
                <a:gd name="T64" fmla="*/ 198 w 987"/>
                <a:gd name="T65" fmla="*/ 51 h 663"/>
                <a:gd name="T66" fmla="*/ 191 w 987"/>
                <a:gd name="T67" fmla="*/ 52 h 663"/>
                <a:gd name="T68" fmla="*/ 189 w 987"/>
                <a:gd name="T69" fmla="*/ 55 h 663"/>
                <a:gd name="T70" fmla="*/ 191 w 987"/>
                <a:gd name="T71" fmla="*/ 63 h 663"/>
                <a:gd name="T72" fmla="*/ 190 w 987"/>
                <a:gd name="T73" fmla="*/ 72 h 663"/>
                <a:gd name="T74" fmla="*/ 185 w 987"/>
                <a:gd name="T75" fmla="*/ 77 h 663"/>
                <a:gd name="T76" fmla="*/ 177 w 987"/>
                <a:gd name="T77" fmla="*/ 79 h 663"/>
                <a:gd name="T78" fmla="*/ 171 w 987"/>
                <a:gd name="T79" fmla="*/ 79 h 663"/>
                <a:gd name="T80" fmla="*/ 170 w 987"/>
                <a:gd name="T81" fmla="*/ 84 h 663"/>
                <a:gd name="T82" fmla="*/ 170 w 987"/>
                <a:gd name="T83" fmla="*/ 93 h 663"/>
                <a:gd name="T84" fmla="*/ 168 w 987"/>
                <a:gd name="T85" fmla="*/ 101 h 663"/>
                <a:gd name="T86" fmla="*/ 163 w 987"/>
                <a:gd name="T87" fmla="*/ 106 h 663"/>
                <a:gd name="T88" fmla="*/ 157 w 987"/>
                <a:gd name="T89" fmla="*/ 111 h 663"/>
                <a:gd name="T90" fmla="*/ 155 w 987"/>
                <a:gd name="T91" fmla="*/ 118 h 663"/>
                <a:gd name="T92" fmla="*/ 152 w 987"/>
                <a:gd name="T93" fmla="*/ 123 h 663"/>
                <a:gd name="T94" fmla="*/ 139 w 987"/>
                <a:gd name="T95" fmla="*/ 127 h 663"/>
                <a:gd name="T96" fmla="*/ 129 w 987"/>
                <a:gd name="T97" fmla="*/ 143 h 663"/>
                <a:gd name="T98" fmla="*/ 106 w 987"/>
                <a:gd name="T99" fmla="*/ 148 h 663"/>
                <a:gd name="T100" fmla="*/ 89 w 987"/>
                <a:gd name="T101" fmla="*/ 156 h 663"/>
                <a:gd name="T102" fmla="*/ 66 w 987"/>
                <a:gd name="T103" fmla="*/ 144 h 663"/>
                <a:gd name="T104" fmla="*/ 52 w 987"/>
                <a:gd name="T105" fmla="*/ 160 h 663"/>
                <a:gd name="T106" fmla="*/ 13 w 987"/>
                <a:gd name="T107" fmla="*/ 152 h 663"/>
                <a:gd name="T108" fmla="*/ 0 w 987"/>
                <a:gd name="T109" fmla="*/ 140 h 663"/>
                <a:gd name="T110" fmla="*/ 14 w 987"/>
                <a:gd name="T111" fmla="*/ 98 h 663"/>
                <a:gd name="T112" fmla="*/ 8 w 987"/>
                <a:gd name="T113" fmla="*/ 78 h 663"/>
                <a:gd name="T114" fmla="*/ 26 w 987"/>
                <a:gd name="T115" fmla="*/ 45 h 663"/>
                <a:gd name="T116" fmla="*/ 50 w 987"/>
                <a:gd name="T117" fmla="*/ 22 h 663"/>
                <a:gd name="T118" fmla="*/ 80 w 987"/>
                <a:gd name="T119" fmla="*/ 0 h 6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87"/>
                <a:gd name="T181" fmla="*/ 0 h 663"/>
                <a:gd name="T182" fmla="*/ 987 w 987"/>
                <a:gd name="T183" fmla="*/ 663 h 66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87" h="663">
                  <a:moveTo>
                    <a:pt x="323" y="0"/>
                  </a:moveTo>
                  <a:lnTo>
                    <a:pt x="327" y="2"/>
                  </a:lnTo>
                  <a:lnTo>
                    <a:pt x="339" y="7"/>
                  </a:lnTo>
                  <a:lnTo>
                    <a:pt x="353" y="13"/>
                  </a:lnTo>
                  <a:lnTo>
                    <a:pt x="369" y="19"/>
                  </a:lnTo>
                  <a:lnTo>
                    <a:pt x="384" y="21"/>
                  </a:lnTo>
                  <a:lnTo>
                    <a:pt x="398" y="19"/>
                  </a:lnTo>
                  <a:lnTo>
                    <a:pt x="414" y="9"/>
                  </a:lnTo>
                  <a:lnTo>
                    <a:pt x="432" y="2"/>
                  </a:lnTo>
                  <a:lnTo>
                    <a:pt x="447" y="2"/>
                  </a:lnTo>
                  <a:lnTo>
                    <a:pt x="463" y="7"/>
                  </a:lnTo>
                  <a:lnTo>
                    <a:pt x="479" y="23"/>
                  </a:lnTo>
                  <a:lnTo>
                    <a:pt x="493" y="43"/>
                  </a:lnTo>
                  <a:lnTo>
                    <a:pt x="500" y="63"/>
                  </a:lnTo>
                  <a:lnTo>
                    <a:pt x="504" y="82"/>
                  </a:lnTo>
                  <a:lnTo>
                    <a:pt x="504" y="98"/>
                  </a:lnTo>
                  <a:lnTo>
                    <a:pt x="508" y="114"/>
                  </a:lnTo>
                  <a:lnTo>
                    <a:pt x="512" y="129"/>
                  </a:lnTo>
                  <a:lnTo>
                    <a:pt x="522" y="143"/>
                  </a:lnTo>
                  <a:lnTo>
                    <a:pt x="534" y="151"/>
                  </a:lnTo>
                  <a:lnTo>
                    <a:pt x="550" y="155"/>
                  </a:lnTo>
                  <a:lnTo>
                    <a:pt x="567" y="157"/>
                  </a:lnTo>
                  <a:lnTo>
                    <a:pt x="585" y="157"/>
                  </a:lnTo>
                  <a:lnTo>
                    <a:pt x="599" y="153"/>
                  </a:lnTo>
                  <a:lnTo>
                    <a:pt x="609" y="147"/>
                  </a:lnTo>
                  <a:lnTo>
                    <a:pt x="617" y="133"/>
                  </a:lnTo>
                  <a:lnTo>
                    <a:pt x="628" y="116"/>
                  </a:lnTo>
                  <a:lnTo>
                    <a:pt x="642" y="96"/>
                  </a:lnTo>
                  <a:lnTo>
                    <a:pt x="656" y="76"/>
                  </a:lnTo>
                  <a:lnTo>
                    <a:pt x="668" y="61"/>
                  </a:lnTo>
                  <a:lnTo>
                    <a:pt x="683" y="43"/>
                  </a:lnTo>
                  <a:lnTo>
                    <a:pt x="703" y="27"/>
                  </a:lnTo>
                  <a:lnTo>
                    <a:pt x="723" y="15"/>
                  </a:lnTo>
                  <a:lnTo>
                    <a:pt x="737" y="9"/>
                  </a:lnTo>
                  <a:lnTo>
                    <a:pt x="748" y="11"/>
                  </a:lnTo>
                  <a:lnTo>
                    <a:pt x="764" y="19"/>
                  </a:lnTo>
                  <a:lnTo>
                    <a:pt x="782" y="27"/>
                  </a:lnTo>
                  <a:lnTo>
                    <a:pt x="802" y="37"/>
                  </a:lnTo>
                  <a:lnTo>
                    <a:pt x="823" y="45"/>
                  </a:lnTo>
                  <a:lnTo>
                    <a:pt x="851" y="47"/>
                  </a:lnTo>
                  <a:lnTo>
                    <a:pt x="874" y="43"/>
                  </a:lnTo>
                  <a:lnTo>
                    <a:pt x="896" y="37"/>
                  </a:lnTo>
                  <a:lnTo>
                    <a:pt x="920" y="33"/>
                  </a:lnTo>
                  <a:lnTo>
                    <a:pt x="937" y="29"/>
                  </a:lnTo>
                  <a:lnTo>
                    <a:pt x="953" y="25"/>
                  </a:lnTo>
                  <a:lnTo>
                    <a:pt x="967" y="21"/>
                  </a:lnTo>
                  <a:lnTo>
                    <a:pt x="979" y="19"/>
                  </a:lnTo>
                  <a:lnTo>
                    <a:pt x="985" y="21"/>
                  </a:lnTo>
                  <a:lnTo>
                    <a:pt x="987" y="31"/>
                  </a:lnTo>
                  <a:lnTo>
                    <a:pt x="987" y="51"/>
                  </a:lnTo>
                  <a:lnTo>
                    <a:pt x="985" y="70"/>
                  </a:lnTo>
                  <a:lnTo>
                    <a:pt x="983" y="92"/>
                  </a:lnTo>
                  <a:lnTo>
                    <a:pt x="979" y="112"/>
                  </a:lnTo>
                  <a:lnTo>
                    <a:pt x="973" y="124"/>
                  </a:lnTo>
                  <a:lnTo>
                    <a:pt x="963" y="128"/>
                  </a:lnTo>
                  <a:lnTo>
                    <a:pt x="951" y="128"/>
                  </a:lnTo>
                  <a:lnTo>
                    <a:pt x="937" y="126"/>
                  </a:lnTo>
                  <a:lnTo>
                    <a:pt x="926" y="124"/>
                  </a:lnTo>
                  <a:lnTo>
                    <a:pt x="912" y="126"/>
                  </a:lnTo>
                  <a:lnTo>
                    <a:pt x="902" y="131"/>
                  </a:lnTo>
                  <a:lnTo>
                    <a:pt x="886" y="147"/>
                  </a:lnTo>
                  <a:lnTo>
                    <a:pt x="865" y="167"/>
                  </a:lnTo>
                  <a:lnTo>
                    <a:pt x="843" y="185"/>
                  </a:lnTo>
                  <a:lnTo>
                    <a:pt x="821" y="198"/>
                  </a:lnTo>
                  <a:lnTo>
                    <a:pt x="807" y="204"/>
                  </a:lnTo>
                  <a:lnTo>
                    <a:pt x="792" y="206"/>
                  </a:lnTo>
                  <a:lnTo>
                    <a:pt x="778" y="206"/>
                  </a:lnTo>
                  <a:lnTo>
                    <a:pt x="766" y="208"/>
                  </a:lnTo>
                  <a:lnTo>
                    <a:pt x="760" y="212"/>
                  </a:lnTo>
                  <a:lnTo>
                    <a:pt x="758" y="222"/>
                  </a:lnTo>
                  <a:lnTo>
                    <a:pt x="762" y="236"/>
                  </a:lnTo>
                  <a:lnTo>
                    <a:pt x="764" y="253"/>
                  </a:lnTo>
                  <a:lnTo>
                    <a:pt x="764" y="271"/>
                  </a:lnTo>
                  <a:lnTo>
                    <a:pt x="760" y="289"/>
                  </a:lnTo>
                  <a:lnTo>
                    <a:pt x="754" y="303"/>
                  </a:lnTo>
                  <a:lnTo>
                    <a:pt x="743" y="311"/>
                  </a:lnTo>
                  <a:lnTo>
                    <a:pt x="725" y="316"/>
                  </a:lnTo>
                  <a:lnTo>
                    <a:pt x="709" y="316"/>
                  </a:lnTo>
                  <a:lnTo>
                    <a:pt x="695" y="316"/>
                  </a:lnTo>
                  <a:lnTo>
                    <a:pt x="685" y="318"/>
                  </a:lnTo>
                  <a:lnTo>
                    <a:pt x="682" y="326"/>
                  </a:lnTo>
                  <a:lnTo>
                    <a:pt x="682" y="338"/>
                  </a:lnTo>
                  <a:lnTo>
                    <a:pt x="682" y="356"/>
                  </a:lnTo>
                  <a:lnTo>
                    <a:pt x="682" y="374"/>
                  </a:lnTo>
                  <a:lnTo>
                    <a:pt x="680" y="391"/>
                  </a:lnTo>
                  <a:lnTo>
                    <a:pt x="674" y="405"/>
                  </a:lnTo>
                  <a:lnTo>
                    <a:pt x="668" y="415"/>
                  </a:lnTo>
                  <a:lnTo>
                    <a:pt x="654" y="425"/>
                  </a:lnTo>
                  <a:lnTo>
                    <a:pt x="640" y="433"/>
                  </a:lnTo>
                  <a:lnTo>
                    <a:pt x="630" y="444"/>
                  </a:lnTo>
                  <a:lnTo>
                    <a:pt x="626" y="458"/>
                  </a:lnTo>
                  <a:lnTo>
                    <a:pt x="622" y="474"/>
                  </a:lnTo>
                  <a:lnTo>
                    <a:pt x="617" y="486"/>
                  </a:lnTo>
                  <a:lnTo>
                    <a:pt x="609" y="494"/>
                  </a:lnTo>
                  <a:lnTo>
                    <a:pt x="605" y="496"/>
                  </a:lnTo>
                  <a:lnTo>
                    <a:pt x="558" y="511"/>
                  </a:lnTo>
                  <a:lnTo>
                    <a:pt x="546" y="572"/>
                  </a:lnTo>
                  <a:lnTo>
                    <a:pt x="518" y="572"/>
                  </a:lnTo>
                  <a:lnTo>
                    <a:pt x="461" y="598"/>
                  </a:lnTo>
                  <a:lnTo>
                    <a:pt x="424" y="594"/>
                  </a:lnTo>
                  <a:lnTo>
                    <a:pt x="412" y="620"/>
                  </a:lnTo>
                  <a:lnTo>
                    <a:pt x="357" y="627"/>
                  </a:lnTo>
                  <a:lnTo>
                    <a:pt x="327" y="643"/>
                  </a:lnTo>
                  <a:lnTo>
                    <a:pt x="266" y="578"/>
                  </a:lnTo>
                  <a:lnTo>
                    <a:pt x="229" y="596"/>
                  </a:lnTo>
                  <a:lnTo>
                    <a:pt x="209" y="643"/>
                  </a:lnTo>
                  <a:lnTo>
                    <a:pt x="105" y="663"/>
                  </a:lnTo>
                  <a:lnTo>
                    <a:pt x="54" y="610"/>
                  </a:lnTo>
                  <a:lnTo>
                    <a:pt x="4" y="612"/>
                  </a:lnTo>
                  <a:lnTo>
                    <a:pt x="0" y="562"/>
                  </a:lnTo>
                  <a:lnTo>
                    <a:pt x="69" y="482"/>
                  </a:lnTo>
                  <a:lnTo>
                    <a:pt x="59" y="395"/>
                  </a:lnTo>
                  <a:lnTo>
                    <a:pt x="28" y="350"/>
                  </a:lnTo>
                  <a:lnTo>
                    <a:pt x="32" y="313"/>
                  </a:lnTo>
                  <a:lnTo>
                    <a:pt x="87" y="265"/>
                  </a:lnTo>
                  <a:lnTo>
                    <a:pt x="107" y="181"/>
                  </a:lnTo>
                  <a:lnTo>
                    <a:pt x="168" y="143"/>
                  </a:lnTo>
                  <a:lnTo>
                    <a:pt x="201" y="88"/>
                  </a:lnTo>
                  <a:lnTo>
                    <a:pt x="266" y="84"/>
                  </a:lnTo>
                  <a:lnTo>
                    <a:pt x="323" y="0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92"/>
            <p:cNvSpPr>
              <a:spLocks/>
            </p:cNvSpPr>
            <p:nvPr/>
          </p:nvSpPr>
          <p:spPr bwMode="gray">
            <a:xfrm>
              <a:off x="3451" y="2207"/>
              <a:ext cx="493" cy="331"/>
            </a:xfrm>
            <a:custGeom>
              <a:avLst/>
              <a:gdLst>
                <a:gd name="T0" fmla="*/ 81 w 987"/>
                <a:gd name="T1" fmla="*/ 0 h 663"/>
                <a:gd name="T2" fmla="*/ 88 w 987"/>
                <a:gd name="T3" fmla="*/ 3 h 663"/>
                <a:gd name="T4" fmla="*/ 96 w 987"/>
                <a:gd name="T5" fmla="*/ 5 h 663"/>
                <a:gd name="T6" fmla="*/ 103 w 987"/>
                <a:gd name="T7" fmla="*/ 2 h 663"/>
                <a:gd name="T8" fmla="*/ 111 w 987"/>
                <a:gd name="T9" fmla="*/ 0 h 663"/>
                <a:gd name="T10" fmla="*/ 119 w 987"/>
                <a:gd name="T11" fmla="*/ 5 h 663"/>
                <a:gd name="T12" fmla="*/ 125 w 987"/>
                <a:gd name="T13" fmla="*/ 15 h 663"/>
                <a:gd name="T14" fmla="*/ 126 w 987"/>
                <a:gd name="T15" fmla="*/ 24 h 663"/>
                <a:gd name="T16" fmla="*/ 128 w 987"/>
                <a:gd name="T17" fmla="*/ 32 h 663"/>
                <a:gd name="T18" fmla="*/ 133 w 987"/>
                <a:gd name="T19" fmla="*/ 37 h 663"/>
                <a:gd name="T20" fmla="*/ 141 w 987"/>
                <a:gd name="T21" fmla="*/ 39 h 663"/>
                <a:gd name="T22" fmla="*/ 149 w 987"/>
                <a:gd name="T23" fmla="*/ 38 h 663"/>
                <a:gd name="T24" fmla="*/ 154 w 987"/>
                <a:gd name="T25" fmla="*/ 33 h 663"/>
                <a:gd name="T26" fmla="*/ 160 w 987"/>
                <a:gd name="T27" fmla="*/ 24 h 663"/>
                <a:gd name="T28" fmla="*/ 167 w 987"/>
                <a:gd name="T29" fmla="*/ 15 h 663"/>
                <a:gd name="T30" fmla="*/ 175 w 987"/>
                <a:gd name="T31" fmla="*/ 6 h 663"/>
                <a:gd name="T32" fmla="*/ 184 w 987"/>
                <a:gd name="T33" fmla="*/ 2 h 663"/>
                <a:gd name="T34" fmla="*/ 191 w 987"/>
                <a:gd name="T35" fmla="*/ 4 h 663"/>
                <a:gd name="T36" fmla="*/ 200 w 987"/>
                <a:gd name="T37" fmla="*/ 9 h 663"/>
                <a:gd name="T38" fmla="*/ 212 w 987"/>
                <a:gd name="T39" fmla="*/ 11 h 663"/>
                <a:gd name="T40" fmla="*/ 224 w 987"/>
                <a:gd name="T41" fmla="*/ 9 h 663"/>
                <a:gd name="T42" fmla="*/ 234 w 987"/>
                <a:gd name="T43" fmla="*/ 7 h 663"/>
                <a:gd name="T44" fmla="*/ 241 w 987"/>
                <a:gd name="T45" fmla="*/ 5 h 663"/>
                <a:gd name="T46" fmla="*/ 246 w 987"/>
                <a:gd name="T47" fmla="*/ 5 h 663"/>
                <a:gd name="T48" fmla="*/ 246 w 987"/>
                <a:gd name="T49" fmla="*/ 12 h 663"/>
                <a:gd name="T50" fmla="*/ 245 w 987"/>
                <a:gd name="T51" fmla="*/ 23 h 663"/>
                <a:gd name="T52" fmla="*/ 243 w 987"/>
                <a:gd name="T53" fmla="*/ 31 h 663"/>
                <a:gd name="T54" fmla="*/ 237 w 987"/>
                <a:gd name="T55" fmla="*/ 32 h 663"/>
                <a:gd name="T56" fmla="*/ 231 w 987"/>
                <a:gd name="T57" fmla="*/ 31 h 663"/>
                <a:gd name="T58" fmla="*/ 225 w 987"/>
                <a:gd name="T59" fmla="*/ 32 h 663"/>
                <a:gd name="T60" fmla="*/ 216 w 987"/>
                <a:gd name="T61" fmla="*/ 41 h 663"/>
                <a:gd name="T62" fmla="*/ 205 w 987"/>
                <a:gd name="T63" fmla="*/ 49 h 663"/>
                <a:gd name="T64" fmla="*/ 198 w 987"/>
                <a:gd name="T65" fmla="*/ 51 h 663"/>
                <a:gd name="T66" fmla="*/ 191 w 987"/>
                <a:gd name="T67" fmla="*/ 52 h 663"/>
                <a:gd name="T68" fmla="*/ 189 w 987"/>
                <a:gd name="T69" fmla="*/ 55 h 663"/>
                <a:gd name="T70" fmla="*/ 191 w 987"/>
                <a:gd name="T71" fmla="*/ 63 h 663"/>
                <a:gd name="T72" fmla="*/ 190 w 987"/>
                <a:gd name="T73" fmla="*/ 72 h 663"/>
                <a:gd name="T74" fmla="*/ 185 w 987"/>
                <a:gd name="T75" fmla="*/ 77 h 663"/>
                <a:gd name="T76" fmla="*/ 177 w 987"/>
                <a:gd name="T77" fmla="*/ 79 h 663"/>
                <a:gd name="T78" fmla="*/ 171 w 987"/>
                <a:gd name="T79" fmla="*/ 79 h 663"/>
                <a:gd name="T80" fmla="*/ 170 w 987"/>
                <a:gd name="T81" fmla="*/ 84 h 663"/>
                <a:gd name="T82" fmla="*/ 170 w 987"/>
                <a:gd name="T83" fmla="*/ 93 h 663"/>
                <a:gd name="T84" fmla="*/ 168 w 987"/>
                <a:gd name="T85" fmla="*/ 101 h 663"/>
                <a:gd name="T86" fmla="*/ 163 w 987"/>
                <a:gd name="T87" fmla="*/ 106 h 663"/>
                <a:gd name="T88" fmla="*/ 157 w 987"/>
                <a:gd name="T89" fmla="*/ 111 h 663"/>
                <a:gd name="T90" fmla="*/ 155 w 987"/>
                <a:gd name="T91" fmla="*/ 118 h 663"/>
                <a:gd name="T92" fmla="*/ 152 w 987"/>
                <a:gd name="T93" fmla="*/ 123 h 663"/>
                <a:gd name="T94" fmla="*/ 139 w 987"/>
                <a:gd name="T95" fmla="*/ 127 h 663"/>
                <a:gd name="T96" fmla="*/ 129 w 987"/>
                <a:gd name="T97" fmla="*/ 143 h 663"/>
                <a:gd name="T98" fmla="*/ 106 w 987"/>
                <a:gd name="T99" fmla="*/ 148 h 663"/>
                <a:gd name="T100" fmla="*/ 89 w 987"/>
                <a:gd name="T101" fmla="*/ 156 h 663"/>
                <a:gd name="T102" fmla="*/ 66 w 987"/>
                <a:gd name="T103" fmla="*/ 144 h 663"/>
                <a:gd name="T104" fmla="*/ 52 w 987"/>
                <a:gd name="T105" fmla="*/ 160 h 663"/>
                <a:gd name="T106" fmla="*/ 13 w 987"/>
                <a:gd name="T107" fmla="*/ 152 h 663"/>
                <a:gd name="T108" fmla="*/ 0 w 987"/>
                <a:gd name="T109" fmla="*/ 140 h 663"/>
                <a:gd name="T110" fmla="*/ 14 w 987"/>
                <a:gd name="T111" fmla="*/ 98 h 663"/>
                <a:gd name="T112" fmla="*/ 8 w 987"/>
                <a:gd name="T113" fmla="*/ 78 h 663"/>
                <a:gd name="T114" fmla="*/ 26 w 987"/>
                <a:gd name="T115" fmla="*/ 45 h 663"/>
                <a:gd name="T116" fmla="*/ 50 w 987"/>
                <a:gd name="T117" fmla="*/ 22 h 663"/>
                <a:gd name="T118" fmla="*/ 80 w 987"/>
                <a:gd name="T119" fmla="*/ 0 h 6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87"/>
                <a:gd name="T181" fmla="*/ 0 h 663"/>
                <a:gd name="T182" fmla="*/ 987 w 987"/>
                <a:gd name="T183" fmla="*/ 663 h 66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87" h="663">
                  <a:moveTo>
                    <a:pt x="323" y="0"/>
                  </a:moveTo>
                  <a:lnTo>
                    <a:pt x="327" y="2"/>
                  </a:lnTo>
                  <a:lnTo>
                    <a:pt x="339" y="7"/>
                  </a:lnTo>
                  <a:lnTo>
                    <a:pt x="353" y="13"/>
                  </a:lnTo>
                  <a:lnTo>
                    <a:pt x="369" y="19"/>
                  </a:lnTo>
                  <a:lnTo>
                    <a:pt x="384" y="21"/>
                  </a:lnTo>
                  <a:lnTo>
                    <a:pt x="398" y="19"/>
                  </a:lnTo>
                  <a:lnTo>
                    <a:pt x="414" y="9"/>
                  </a:lnTo>
                  <a:lnTo>
                    <a:pt x="432" y="2"/>
                  </a:lnTo>
                  <a:lnTo>
                    <a:pt x="447" y="2"/>
                  </a:lnTo>
                  <a:lnTo>
                    <a:pt x="463" y="7"/>
                  </a:lnTo>
                  <a:lnTo>
                    <a:pt x="479" y="23"/>
                  </a:lnTo>
                  <a:lnTo>
                    <a:pt x="493" y="43"/>
                  </a:lnTo>
                  <a:lnTo>
                    <a:pt x="500" y="63"/>
                  </a:lnTo>
                  <a:lnTo>
                    <a:pt x="504" y="82"/>
                  </a:lnTo>
                  <a:lnTo>
                    <a:pt x="504" y="98"/>
                  </a:lnTo>
                  <a:lnTo>
                    <a:pt x="508" y="114"/>
                  </a:lnTo>
                  <a:lnTo>
                    <a:pt x="512" y="129"/>
                  </a:lnTo>
                  <a:lnTo>
                    <a:pt x="522" y="143"/>
                  </a:lnTo>
                  <a:lnTo>
                    <a:pt x="534" y="151"/>
                  </a:lnTo>
                  <a:lnTo>
                    <a:pt x="550" y="155"/>
                  </a:lnTo>
                  <a:lnTo>
                    <a:pt x="567" y="157"/>
                  </a:lnTo>
                  <a:lnTo>
                    <a:pt x="585" y="157"/>
                  </a:lnTo>
                  <a:lnTo>
                    <a:pt x="599" y="153"/>
                  </a:lnTo>
                  <a:lnTo>
                    <a:pt x="609" y="147"/>
                  </a:lnTo>
                  <a:lnTo>
                    <a:pt x="617" y="133"/>
                  </a:lnTo>
                  <a:lnTo>
                    <a:pt x="628" y="116"/>
                  </a:lnTo>
                  <a:lnTo>
                    <a:pt x="642" y="96"/>
                  </a:lnTo>
                  <a:lnTo>
                    <a:pt x="656" y="76"/>
                  </a:lnTo>
                  <a:lnTo>
                    <a:pt x="668" y="61"/>
                  </a:lnTo>
                  <a:lnTo>
                    <a:pt x="683" y="43"/>
                  </a:lnTo>
                  <a:lnTo>
                    <a:pt x="703" y="27"/>
                  </a:lnTo>
                  <a:lnTo>
                    <a:pt x="723" y="15"/>
                  </a:lnTo>
                  <a:lnTo>
                    <a:pt x="737" y="9"/>
                  </a:lnTo>
                  <a:lnTo>
                    <a:pt x="748" y="11"/>
                  </a:lnTo>
                  <a:lnTo>
                    <a:pt x="764" y="19"/>
                  </a:lnTo>
                  <a:lnTo>
                    <a:pt x="782" y="27"/>
                  </a:lnTo>
                  <a:lnTo>
                    <a:pt x="802" y="37"/>
                  </a:lnTo>
                  <a:lnTo>
                    <a:pt x="823" y="45"/>
                  </a:lnTo>
                  <a:lnTo>
                    <a:pt x="851" y="47"/>
                  </a:lnTo>
                  <a:lnTo>
                    <a:pt x="874" y="43"/>
                  </a:lnTo>
                  <a:lnTo>
                    <a:pt x="896" y="37"/>
                  </a:lnTo>
                  <a:lnTo>
                    <a:pt x="920" y="33"/>
                  </a:lnTo>
                  <a:lnTo>
                    <a:pt x="937" y="29"/>
                  </a:lnTo>
                  <a:lnTo>
                    <a:pt x="953" y="25"/>
                  </a:lnTo>
                  <a:lnTo>
                    <a:pt x="967" y="21"/>
                  </a:lnTo>
                  <a:lnTo>
                    <a:pt x="979" y="19"/>
                  </a:lnTo>
                  <a:lnTo>
                    <a:pt x="985" y="21"/>
                  </a:lnTo>
                  <a:lnTo>
                    <a:pt x="987" y="31"/>
                  </a:lnTo>
                  <a:lnTo>
                    <a:pt x="987" y="51"/>
                  </a:lnTo>
                  <a:lnTo>
                    <a:pt x="985" y="70"/>
                  </a:lnTo>
                  <a:lnTo>
                    <a:pt x="983" y="92"/>
                  </a:lnTo>
                  <a:lnTo>
                    <a:pt x="979" y="112"/>
                  </a:lnTo>
                  <a:lnTo>
                    <a:pt x="973" y="124"/>
                  </a:lnTo>
                  <a:lnTo>
                    <a:pt x="963" y="128"/>
                  </a:lnTo>
                  <a:lnTo>
                    <a:pt x="951" y="128"/>
                  </a:lnTo>
                  <a:lnTo>
                    <a:pt x="937" y="126"/>
                  </a:lnTo>
                  <a:lnTo>
                    <a:pt x="926" y="124"/>
                  </a:lnTo>
                  <a:lnTo>
                    <a:pt x="912" y="126"/>
                  </a:lnTo>
                  <a:lnTo>
                    <a:pt x="902" y="131"/>
                  </a:lnTo>
                  <a:lnTo>
                    <a:pt x="886" y="147"/>
                  </a:lnTo>
                  <a:lnTo>
                    <a:pt x="865" y="167"/>
                  </a:lnTo>
                  <a:lnTo>
                    <a:pt x="843" y="185"/>
                  </a:lnTo>
                  <a:lnTo>
                    <a:pt x="821" y="198"/>
                  </a:lnTo>
                  <a:lnTo>
                    <a:pt x="807" y="204"/>
                  </a:lnTo>
                  <a:lnTo>
                    <a:pt x="792" y="206"/>
                  </a:lnTo>
                  <a:lnTo>
                    <a:pt x="778" y="206"/>
                  </a:lnTo>
                  <a:lnTo>
                    <a:pt x="766" y="208"/>
                  </a:lnTo>
                  <a:lnTo>
                    <a:pt x="760" y="212"/>
                  </a:lnTo>
                  <a:lnTo>
                    <a:pt x="758" y="222"/>
                  </a:lnTo>
                  <a:lnTo>
                    <a:pt x="762" y="236"/>
                  </a:lnTo>
                  <a:lnTo>
                    <a:pt x="764" y="253"/>
                  </a:lnTo>
                  <a:lnTo>
                    <a:pt x="764" y="271"/>
                  </a:lnTo>
                  <a:lnTo>
                    <a:pt x="760" y="289"/>
                  </a:lnTo>
                  <a:lnTo>
                    <a:pt x="754" y="303"/>
                  </a:lnTo>
                  <a:lnTo>
                    <a:pt x="743" y="311"/>
                  </a:lnTo>
                  <a:lnTo>
                    <a:pt x="725" y="316"/>
                  </a:lnTo>
                  <a:lnTo>
                    <a:pt x="709" y="316"/>
                  </a:lnTo>
                  <a:lnTo>
                    <a:pt x="695" y="316"/>
                  </a:lnTo>
                  <a:lnTo>
                    <a:pt x="685" y="318"/>
                  </a:lnTo>
                  <a:lnTo>
                    <a:pt x="682" y="326"/>
                  </a:lnTo>
                  <a:lnTo>
                    <a:pt x="682" y="338"/>
                  </a:lnTo>
                  <a:lnTo>
                    <a:pt x="682" y="356"/>
                  </a:lnTo>
                  <a:lnTo>
                    <a:pt x="682" y="374"/>
                  </a:lnTo>
                  <a:lnTo>
                    <a:pt x="680" y="391"/>
                  </a:lnTo>
                  <a:lnTo>
                    <a:pt x="674" y="405"/>
                  </a:lnTo>
                  <a:lnTo>
                    <a:pt x="668" y="415"/>
                  </a:lnTo>
                  <a:lnTo>
                    <a:pt x="654" y="425"/>
                  </a:lnTo>
                  <a:lnTo>
                    <a:pt x="640" y="433"/>
                  </a:lnTo>
                  <a:lnTo>
                    <a:pt x="630" y="444"/>
                  </a:lnTo>
                  <a:lnTo>
                    <a:pt x="626" y="458"/>
                  </a:lnTo>
                  <a:lnTo>
                    <a:pt x="622" y="474"/>
                  </a:lnTo>
                  <a:lnTo>
                    <a:pt x="617" y="486"/>
                  </a:lnTo>
                  <a:lnTo>
                    <a:pt x="609" y="494"/>
                  </a:lnTo>
                  <a:lnTo>
                    <a:pt x="605" y="496"/>
                  </a:lnTo>
                  <a:lnTo>
                    <a:pt x="558" y="511"/>
                  </a:lnTo>
                  <a:lnTo>
                    <a:pt x="546" y="572"/>
                  </a:lnTo>
                  <a:lnTo>
                    <a:pt x="518" y="572"/>
                  </a:lnTo>
                  <a:lnTo>
                    <a:pt x="461" y="598"/>
                  </a:lnTo>
                  <a:lnTo>
                    <a:pt x="424" y="594"/>
                  </a:lnTo>
                  <a:lnTo>
                    <a:pt x="412" y="620"/>
                  </a:lnTo>
                  <a:lnTo>
                    <a:pt x="357" y="627"/>
                  </a:lnTo>
                  <a:lnTo>
                    <a:pt x="327" y="643"/>
                  </a:lnTo>
                  <a:lnTo>
                    <a:pt x="266" y="578"/>
                  </a:lnTo>
                  <a:lnTo>
                    <a:pt x="229" y="596"/>
                  </a:lnTo>
                  <a:lnTo>
                    <a:pt x="209" y="643"/>
                  </a:lnTo>
                  <a:lnTo>
                    <a:pt x="105" y="663"/>
                  </a:lnTo>
                  <a:lnTo>
                    <a:pt x="54" y="610"/>
                  </a:lnTo>
                  <a:lnTo>
                    <a:pt x="4" y="612"/>
                  </a:lnTo>
                  <a:lnTo>
                    <a:pt x="0" y="562"/>
                  </a:lnTo>
                  <a:lnTo>
                    <a:pt x="69" y="482"/>
                  </a:lnTo>
                  <a:lnTo>
                    <a:pt x="59" y="395"/>
                  </a:lnTo>
                  <a:lnTo>
                    <a:pt x="28" y="350"/>
                  </a:lnTo>
                  <a:lnTo>
                    <a:pt x="32" y="313"/>
                  </a:lnTo>
                  <a:lnTo>
                    <a:pt x="87" y="265"/>
                  </a:lnTo>
                  <a:lnTo>
                    <a:pt x="107" y="181"/>
                  </a:lnTo>
                  <a:lnTo>
                    <a:pt x="168" y="143"/>
                  </a:lnTo>
                  <a:lnTo>
                    <a:pt x="201" y="88"/>
                  </a:lnTo>
                  <a:lnTo>
                    <a:pt x="266" y="84"/>
                  </a:lnTo>
                  <a:lnTo>
                    <a:pt x="323" y="0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93"/>
            <p:cNvSpPr>
              <a:spLocks/>
            </p:cNvSpPr>
            <p:nvPr/>
          </p:nvSpPr>
          <p:spPr bwMode="gray">
            <a:xfrm>
              <a:off x="3322" y="1838"/>
              <a:ext cx="400" cy="580"/>
            </a:xfrm>
            <a:custGeom>
              <a:avLst/>
              <a:gdLst>
                <a:gd name="T0" fmla="*/ 199 w 799"/>
                <a:gd name="T1" fmla="*/ 103 h 1161"/>
                <a:gd name="T2" fmla="*/ 194 w 799"/>
                <a:gd name="T3" fmla="*/ 108 h 1161"/>
                <a:gd name="T4" fmla="*/ 187 w 799"/>
                <a:gd name="T5" fmla="*/ 114 h 1161"/>
                <a:gd name="T6" fmla="*/ 185 w 799"/>
                <a:gd name="T7" fmla="*/ 121 h 1161"/>
                <a:gd name="T8" fmla="*/ 185 w 799"/>
                <a:gd name="T9" fmla="*/ 129 h 1161"/>
                <a:gd name="T10" fmla="*/ 182 w 799"/>
                <a:gd name="T11" fmla="*/ 137 h 1161"/>
                <a:gd name="T12" fmla="*/ 171 w 799"/>
                <a:gd name="T13" fmla="*/ 142 h 1161"/>
                <a:gd name="T14" fmla="*/ 162 w 799"/>
                <a:gd name="T15" fmla="*/ 146 h 1161"/>
                <a:gd name="T16" fmla="*/ 156 w 799"/>
                <a:gd name="T17" fmla="*/ 146 h 1161"/>
                <a:gd name="T18" fmla="*/ 149 w 799"/>
                <a:gd name="T19" fmla="*/ 145 h 1161"/>
                <a:gd name="T20" fmla="*/ 145 w 799"/>
                <a:gd name="T21" fmla="*/ 144 h 1161"/>
                <a:gd name="T22" fmla="*/ 140 w 799"/>
                <a:gd name="T23" fmla="*/ 169 h 1161"/>
                <a:gd name="T24" fmla="*/ 145 w 799"/>
                <a:gd name="T25" fmla="*/ 184 h 1161"/>
                <a:gd name="T26" fmla="*/ 115 w 799"/>
                <a:gd name="T27" fmla="*/ 206 h 1161"/>
                <a:gd name="T28" fmla="*/ 92 w 799"/>
                <a:gd name="T29" fmla="*/ 229 h 1161"/>
                <a:gd name="T30" fmla="*/ 73 w 799"/>
                <a:gd name="T31" fmla="*/ 262 h 1161"/>
                <a:gd name="T32" fmla="*/ 79 w 799"/>
                <a:gd name="T33" fmla="*/ 283 h 1161"/>
                <a:gd name="T34" fmla="*/ 61 w 799"/>
                <a:gd name="T35" fmla="*/ 290 h 1161"/>
                <a:gd name="T36" fmla="*/ 20 w 799"/>
                <a:gd name="T37" fmla="*/ 284 h 1161"/>
                <a:gd name="T38" fmla="*/ 12 w 799"/>
                <a:gd name="T39" fmla="*/ 265 h 1161"/>
                <a:gd name="T40" fmla="*/ 17 w 799"/>
                <a:gd name="T41" fmla="*/ 247 h 1161"/>
                <a:gd name="T42" fmla="*/ 21 w 799"/>
                <a:gd name="T43" fmla="*/ 214 h 1161"/>
                <a:gd name="T44" fmla="*/ 3 w 799"/>
                <a:gd name="T45" fmla="*/ 187 h 1161"/>
                <a:gd name="T46" fmla="*/ 12 w 799"/>
                <a:gd name="T47" fmla="*/ 169 h 1161"/>
                <a:gd name="T48" fmla="*/ 29 w 799"/>
                <a:gd name="T49" fmla="*/ 148 h 1161"/>
                <a:gd name="T50" fmla="*/ 13 w 799"/>
                <a:gd name="T51" fmla="*/ 132 h 1161"/>
                <a:gd name="T52" fmla="*/ 24 w 799"/>
                <a:gd name="T53" fmla="*/ 116 h 1161"/>
                <a:gd name="T54" fmla="*/ 0 w 799"/>
                <a:gd name="T55" fmla="*/ 84 h 1161"/>
                <a:gd name="T56" fmla="*/ 1 w 799"/>
                <a:gd name="T57" fmla="*/ 68 h 1161"/>
                <a:gd name="T58" fmla="*/ 11 w 799"/>
                <a:gd name="T59" fmla="*/ 45 h 1161"/>
                <a:gd name="T60" fmla="*/ 29 w 799"/>
                <a:gd name="T61" fmla="*/ 36 h 1161"/>
                <a:gd name="T62" fmla="*/ 45 w 799"/>
                <a:gd name="T63" fmla="*/ 55 h 1161"/>
                <a:gd name="T64" fmla="*/ 68 w 799"/>
                <a:gd name="T65" fmla="*/ 41 h 1161"/>
                <a:gd name="T66" fmla="*/ 81 w 799"/>
                <a:gd name="T67" fmla="*/ 35 h 1161"/>
                <a:gd name="T68" fmla="*/ 88 w 799"/>
                <a:gd name="T69" fmla="*/ 14 h 1161"/>
                <a:gd name="T70" fmla="*/ 105 w 799"/>
                <a:gd name="T71" fmla="*/ 8 h 1161"/>
                <a:gd name="T72" fmla="*/ 116 w 799"/>
                <a:gd name="T73" fmla="*/ 4 h 1161"/>
                <a:gd name="T74" fmla="*/ 124 w 799"/>
                <a:gd name="T75" fmla="*/ 16 h 1161"/>
                <a:gd name="T76" fmla="*/ 128 w 799"/>
                <a:gd name="T77" fmla="*/ 21 h 1161"/>
                <a:gd name="T78" fmla="*/ 131 w 799"/>
                <a:gd name="T79" fmla="*/ 26 h 1161"/>
                <a:gd name="T80" fmla="*/ 132 w 799"/>
                <a:gd name="T81" fmla="*/ 28 h 1161"/>
                <a:gd name="T82" fmla="*/ 133 w 799"/>
                <a:gd name="T83" fmla="*/ 34 h 1161"/>
                <a:gd name="T84" fmla="*/ 135 w 799"/>
                <a:gd name="T85" fmla="*/ 40 h 1161"/>
                <a:gd name="T86" fmla="*/ 147 w 799"/>
                <a:gd name="T87" fmla="*/ 52 h 1161"/>
                <a:gd name="T88" fmla="*/ 166 w 799"/>
                <a:gd name="T89" fmla="*/ 58 h 1161"/>
                <a:gd name="T90" fmla="*/ 174 w 799"/>
                <a:gd name="T91" fmla="*/ 77 h 1161"/>
                <a:gd name="T92" fmla="*/ 194 w 799"/>
                <a:gd name="T93" fmla="*/ 97 h 11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99"/>
                <a:gd name="T142" fmla="*/ 0 h 1161"/>
                <a:gd name="T143" fmla="*/ 799 w 799"/>
                <a:gd name="T144" fmla="*/ 1161 h 116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99" h="1161">
                  <a:moveTo>
                    <a:pt x="799" y="413"/>
                  </a:moveTo>
                  <a:lnTo>
                    <a:pt x="795" y="415"/>
                  </a:lnTo>
                  <a:lnTo>
                    <a:pt x="785" y="423"/>
                  </a:lnTo>
                  <a:lnTo>
                    <a:pt x="773" y="433"/>
                  </a:lnTo>
                  <a:lnTo>
                    <a:pt x="759" y="444"/>
                  </a:lnTo>
                  <a:lnTo>
                    <a:pt x="748" y="458"/>
                  </a:lnTo>
                  <a:lnTo>
                    <a:pt x="740" y="468"/>
                  </a:lnTo>
                  <a:lnTo>
                    <a:pt x="738" y="484"/>
                  </a:lnTo>
                  <a:lnTo>
                    <a:pt x="738" y="499"/>
                  </a:lnTo>
                  <a:lnTo>
                    <a:pt x="738" y="517"/>
                  </a:lnTo>
                  <a:lnTo>
                    <a:pt x="734" y="535"/>
                  </a:lnTo>
                  <a:lnTo>
                    <a:pt x="726" y="549"/>
                  </a:lnTo>
                  <a:lnTo>
                    <a:pt x="706" y="560"/>
                  </a:lnTo>
                  <a:lnTo>
                    <a:pt x="683" y="570"/>
                  </a:lnTo>
                  <a:lnTo>
                    <a:pt x="661" y="578"/>
                  </a:lnTo>
                  <a:lnTo>
                    <a:pt x="645" y="584"/>
                  </a:lnTo>
                  <a:lnTo>
                    <a:pt x="635" y="588"/>
                  </a:lnTo>
                  <a:lnTo>
                    <a:pt x="622" y="586"/>
                  </a:lnTo>
                  <a:lnTo>
                    <a:pt x="608" y="584"/>
                  </a:lnTo>
                  <a:lnTo>
                    <a:pt x="594" y="580"/>
                  </a:lnTo>
                  <a:lnTo>
                    <a:pt x="584" y="576"/>
                  </a:lnTo>
                  <a:lnTo>
                    <a:pt x="580" y="576"/>
                  </a:lnTo>
                  <a:lnTo>
                    <a:pt x="561" y="618"/>
                  </a:lnTo>
                  <a:lnTo>
                    <a:pt x="557" y="679"/>
                  </a:lnTo>
                  <a:lnTo>
                    <a:pt x="568" y="718"/>
                  </a:lnTo>
                  <a:lnTo>
                    <a:pt x="580" y="738"/>
                  </a:lnTo>
                  <a:lnTo>
                    <a:pt x="523" y="822"/>
                  </a:lnTo>
                  <a:lnTo>
                    <a:pt x="458" y="826"/>
                  </a:lnTo>
                  <a:lnTo>
                    <a:pt x="425" y="881"/>
                  </a:lnTo>
                  <a:lnTo>
                    <a:pt x="368" y="919"/>
                  </a:lnTo>
                  <a:lnTo>
                    <a:pt x="344" y="1003"/>
                  </a:lnTo>
                  <a:lnTo>
                    <a:pt x="289" y="1051"/>
                  </a:lnTo>
                  <a:lnTo>
                    <a:pt x="285" y="1088"/>
                  </a:lnTo>
                  <a:lnTo>
                    <a:pt x="316" y="1133"/>
                  </a:lnTo>
                  <a:lnTo>
                    <a:pt x="318" y="1147"/>
                  </a:lnTo>
                  <a:lnTo>
                    <a:pt x="244" y="1161"/>
                  </a:lnTo>
                  <a:lnTo>
                    <a:pt x="139" y="1145"/>
                  </a:lnTo>
                  <a:lnTo>
                    <a:pt x="80" y="1137"/>
                  </a:lnTo>
                  <a:lnTo>
                    <a:pt x="41" y="1100"/>
                  </a:lnTo>
                  <a:lnTo>
                    <a:pt x="45" y="1060"/>
                  </a:lnTo>
                  <a:lnTo>
                    <a:pt x="72" y="1025"/>
                  </a:lnTo>
                  <a:lnTo>
                    <a:pt x="66" y="990"/>
                  </a:lnTo>
                  <a:lnTo>
                    <a:pt x="96" y="929"/>
                  </a:lnTo>
                  <a:lnTo>
                    <a:pt x="82" y="858"/>
                  </a:lnTo>
                  <a:lnTo>
                    <a:pt x="7" y="820"/>
                  </a:lnTo>
                  <a:lnTo>
                    <a:pt x="9" y="749"/>
                  </a:lnTo>
                  <a:lnTo>
                    <a:pt x="41" y="718"/>
                  </a:lnTo>
                  <a:lnTo>
                    <a:pt x="47" y="677"/>
                  </a:lnTo>
                  <a:lnTo>
                    <a:pt x="88" y="665"/>
                  </a:lnTo>
                  <a:lnTo>
                    <a:pt x="114" y="594"/>
                  </a:lnTo>
                  <a:lnTo>
                    <a:pt x="88" y="547"/>
                  </a:lnTo>
                  <a:lnTo>
                    <a:pt x="49" y="529"/>
                  </a:lnTo>
                  <a:lnTo>
                    <a:pt x="53" y="486"/>
                  </a:lnTo>
                  <a:lnTo>
                    <a:pt x="96" y="466"/>
                  </a:lnTo>
                  <a:lnTo>
                    <a:pt x="63" y="419"/>
                  </a:lnTo>
                  <a:lnTo>
                    <a:pt x="0" y="338"/>
                  </a:lnTo>
                  <a:lnTo>
                    <a:pt x="15" y="314"/>
                  </a:lnTo>
                  <a:lnTo>
                    <a:pt x="3" y="273"/>
                  </a:lnTo>
                  <a:lnTo>
                    <a:pt x="35" y="234"/>
                  </a:lnTo>
                  <a:lnTo>
                    <a:pt x="41" y="181"/>
                  </a:lnTo>
                  <a:lnTo>
                    <a:pt x="66" y="143"/>
                  </a:lnTo>
                  <a:lnTo>
                    <a:pt x="114" y="147"/>
                  </a:lnTo>
                  <a:lnTo>
                    <a:pt x="131" y="224"/>
                  </a:lnTo>
                  <a:lnTo>
                    <a:pt x="179" y="220"/>
                  </a:lnTo>
                  <a:lnTo>
                    <a:pt x="230" y="165"/>
                  </a:lnTo>
                  <a:lnTo>
                    <a:pt x="269" y="167"/>
                  </a:lnTo>
                  <a:lnTo>
                    <a:pt x="297" y="131"/>
                  </a:lnTo>
                  <a:lnTo>
                    <a:pt x="324" y="141"/>
                  </a:lnTo>
                  <a:lnTo>
                    <a:pt x="362" y="127"/>
                  </a:lnTo>
                  <a:lnTo>
                    <a:pt x="352" y="59"/>
                  </a:lnTo>
                  <a:lnTo>
                    <a:pt x="387" y="33"/>
                  </a:lnTo>
                  <a:lnTo>
                    <a:pt x="419" y="33"/>
                  </a:lnTo>
                  <a:lnTo>
                    <a:pt x="439" y="0"/>
                  </a:lnTo>
                  <a:lnTo>
                    <a:pt x="464" y="17"/>
                  </a:lnTo>
                  <a:lnTo>
                    <a:pt x="492" y="64"/>
                  </a:lnTo>
                  <a:lnTo>
                    <a:pt x="496" y="66"/>
                  </a:lnTo>
                  <a:lnTo>
                    <a:pt x="502" y="74"/>
                  </a:lnTo>
                  <a:lnTo>
                    <a:pt x="509" y="84"/>
                  </a:lnTo>
                  <a:lnTo>
                    <a:pt x="517" y="94"/>
                  </a:lnTo>
                  <a:lnTo>
                    <a:pt x="523" y="104"/>
                  </a:lnTo>
                  <a:lnTo>
                    <a:pt x="525" y="108"/>
                  </a:lnTo>
                  <a:lnTo>
                    <a:pt x="525" y="114"/>
                  </a:lnTo>
                  <a:lnTo>
                    <a:pt x="527" y="124"/>
                  </a:lnTo>
                  <a:lnTo>
                    <a:pt x="531" y="137"/>
                  </a:lnTo>
                  <a:lnTo>
                    <a:pt x="535" y="151"/>
                  </a:lnTo>
                  <a:lnTo>
                    <a:pt x="539" y="161"/>
                  </a:lnTo>
                  <a:lnTo>
                    <a:pt x="539" y="165"/>
                  </a:lnTo>
                  <a:lnTo>
                    <a:pt x="586" y="208"/>
                  </a:lnTo>
                  <a:lnTo>
                    <a:pt x="653" y="206"/>
                  </a:lnTo>
                  <a:lnTo>
                    <a:pt x="661" y="232"/>
                  </a:lnTo>
                  <a:lnTo>
                    <a:pt x="641" y="291"/>
                  </a:lnTo>
                  <a:lnTo>
                    <a:pt x="696" y="309"/>
                  </a:lnTo>
                  <a:lnTo>
                    <a:pt x="744" y="342"/>
                  </a:lnTo>
                  <a:lnTo>
                    <a:pt x="775" y="389"/>
                  </a:lnTo>
                  <a:lnTo>
                    <a:pt x="799" y="413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4"/>
            <p:cNvSpPr>
              <a:spLocks/>
            </p:cNvSpPr>
            <p:nvPr/>
          </p:nvSpPr>
          <p:spPr bwMode="gray">
            <a:xfrm>
              <a:off x="3322" y="1838"/>
              <a:ext cx="400" cy="580"/>
            </a:xfrm>
            <a:custGeom>
              <a:avLst/>
              <a:gdLst>
                <a:gd name="T0" fmla="*/ 199 w 799"/>
                <a:gd name="T1" fmla="*/ 103 h 1161"/>
                <a:gd name="T2" fmla="*/ 194 w 799"/>
                <a:gd name="T3" fmla="*/ 108 h 1161"/>
                <a:gd name="T4" fmla="*/ 187 w 799"/>
                <a:gd name="T5" fmla="*/ 114 h 1161"/>
                <a:gd name="T6" fmla="*/ 185 w 799"/>
                <a:gd name="T7" fmla="*/ 121 h 1161"/>
                <a:gd name="T8" fmla="*/ 185 w 799"/>
                <a:gd name="T9" fmla="*/ 129 h 1161"/>
                <a:gd name="T10" fmla="*/ 182 w 799"/>
                <a:gd name="T11" fmla="*/ 137 h 1161"/>
                <a:gd name="T12" fmla="*/ 171 w 799"/>
                <a:gd name="T13" fmla="*/ 142 h 1161"/>
                <a:gd name="T14" fmla="*/ 162 w 799"/>
                <a:gd name="T15" fmla="*/ 146 h 1161"/>
                <a:gd name="T16" fmla="*/ 156 w 799"/>
                <a:gd name="T17" fmla="*/ 146 h 1161"/>
                <a:gd name="T18" fmla="*/ 149 w 799"/>
                <a:gd name="T19" fmla="*/ 145 h 1161"/>
                <a:gd name="T20" fmla="*/ 145 w 799"/>
                <a:gd name="T21" fmla="*/ 144 h 1161"/>
                <a:gd name="T22" fmla="*/ 140 w 799"/>
                <a:gd name="T23" fmla="*/ 169 h 1161"/>
                <a:gd name="T24" fmla="*/ 145 w 799"/>
                <a:gd name="T25" fmla="*/ 184 h 1161"/>
                <a:gd name="T26" fmla="*/ 115 w 799"/>
                <a:gd name="T27" fmla="*/ 206 h 1161"/>
                <a:gd name="T28" fmla="*/ 92 w 799"/>
                <a:gd name="T29" fmla="*/ 229 h 1161"/>
                <a:gd name="T30" fmla="*/ 73 w 799"/>
                <a:gd name="T31" fmla="*/ 262 h 1161"/>
                <a:gd name="T32" fmla="*/ 79 w 799"/>
                <a:gd name="T33" fmla="*/ 283 h 1161"/>
                <a:gd name="T34" fmla="*/ 61 w 799"/>
                <a:gd name="T35" fmla="*/ 290 h 1161"/>
                <a:gd name="T36" fmla="*/ 20 w 799"/>
                <a:gd name="T37" fmla="*/ 284 h 1161"/>
                <a:gd name="T38" fmla="*/ 12 w 799"/>
                <a:gd name="T39" fmla="*/ 265 h 1161"/>
                <a:gd name="T40" fmla="*/ 17 w 799"/>
                <a:gd name="T41" fmla="*/ 247 h 1161"/>
                <a:gd name="T42" fmla="*/ 21 w 799"/>
                <a:gd name="T43" fmla="*/ 214 h 1161"/>
                <a:gd name="T44" fmla="*/ 3 w 799"/>
                <a:gd name="T45" fmla="*/ 187 h 1161"/>
                <a:gd name="T46" fmla="*/ 12 w 799"/>
                <a:gd name="T47" fmla="*/ 169 h 1161"/>
                <a:gd name="T48" fmla="*/ 29 w 799"/>
                <a:gd name="T49" fmla="*/ 148 h 1161"/>
                <a:gd name="T50" fmla="*/ 13 w 799"/>
                <a:gd name="T51" fmla="*/ 132 h 1161"/>
                <a:gd name="T52" fmla="*/ 24 w 799"/>
                <a:gd name="T53" fmla="*/ 116 h 1161"/>
                <a:gd name="T54" fmla="*/ 0 w 799"/>
                <a:gd name="T55" fmla="*/ 84 h 1161"/>
                <a:gd name="T56" fmla="*/ 1 w 799"/>
                <a:gd name="T57" fmla="*/ 68 h 1161"/>
                <a:gd name="T58" fmla="*/ 11 w 799"/>
                <a:gd name="T59" fmla="*/ 45 h 1161"/>
                <a:gd name="T60" fmla="*/ 29 w 799"/>
                <a:gd name="T61" fmla="*/ 36 h 1161"/>
                <a:gd name="T62" fmla="*/ 45 w 799"/>
                <a:gd name="T63" fmla="*/ 55 h 1161"/>
                <a:gd name="T64" fmla="*/ 68 w 799"/>
                <a:gd name="T65" fmla="*/ 41 h 1161"/>
                <a:gd name="T66" fmla="*/ 81 w 799"/>
                <a:gd name="T67" fmla="*/ 35 h 1161"/>
                <a:gd name="T68" fmla="*/ 88 w 799"/>
                <a:gd name="T69" fmla="*/ 14 h 1161"/>
                <a:gd name="T70" fmla="*/ 105 w 799"/>
                <a:gd name="T71" fmla="*/ 8 h 1161"/>
                <a:gd name="T72" fmla="*/ 116 w 799"/>
                <a:gd name="T73" fmla="*/ 4 h 1161"/>
                <a:gd name="T74" fmla="*/ 124 w 799"/>
                <a:gd name="T75" fmla="*/ 16 h 1161"/>
                <a:gd name="T76" fmla="*/ 128 w 799"/>
                <a:gd name="T77" fmla="*/ 21 h 1161"/>
                <a:gd name="T78" fmla="*/ 131 w 799"/>
                <a:gd name="T79" fmla="*/ 26 h 1161"/>
                <a:gd name="T80" fmla="*/ 132 w 799"/>
                <a:gd name="T81" fmla="*/ 28 h 1161"/>
                <a:gd name="T82" fmla="*/ 133 w 799"/>
                <a:gd name="T83" fmla="*/ 34 h 1161"/>
                <a:gd name="T84" fmla="*/ 135 w 799"/>
                <a:gd name="T85" fmla="*/ 40 h 1161"/>
                <a:gd name="T86" fmla="*/ 147 w 799"/>
                <a:gd name="T87" fmla="*/ 52 h 1161"/>
                <a:gd name="T88" fmla="*/ 166 w 799"/>
                <a:gd name="T89" fmla="*/ 58 h 1161"/>
                <a:gd name="T90" fmla="*/ 174 w 799"/>
                <a:gd name="T91" fmla="*/ 77 h 1161"/>
                <a:gd name="T92" fmla="*/ 194 w 799"/>
                <a:gd name="T93" fmla="*/ 97 h 11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99"/>
                <a:gd name="T142" fmla="*/ 0 h 1161"/>
                <a:gd name="T143" fmla="*/ 799 w 799"/>
                <a:gd name="T144" fmla="*/ 1161 h 116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99" h="1161">
                  <a:moveTo>
                    <a:pt x="799" y="413"/>
                  </a:moveTo>
                  <a:lnTo>
                    <a:pt x="795" y="415"/>
                  </a:lnTo>
                  <a:lnTo>
                    <a:pt x="785" y="423"/>
                  </a:lnTo>
                  <a:lnTo>
                    <a:pt x="773" y="433"/>
                  </a:lnTo>
                  <a:lnTo>
                    <a:pt x="759" y="444"/>
                  </a:lnTo>
                  <a:lnTo>
                    <a:pt x="748" y="458"/>
                  </a:lnTo>
                  <a:lnTo>
                    <a:pt x="740" y="468"/>
                  </a:lnTo>
                  <a:lnTo>
                    <a:pt x="738" y="484"/>
                  </a:lnTo>
                  <a:lnTo>
                    <a:pt x="738" y="499"/>
                  </a:lnTo>
                  <a:lnTo>
                    <a:pt x="738" y="517"/>
                  </a:lnTo>
                  <a:lnTo>
                    <a:pt x="734" y="535"/>
                  </a:lnTo>
                  <a:lnTo>
                    <a:pt x="726" y="549"/>
                  </a:lnTo>
                  <a:lnTo>
                    <a:pt x="706" y="560"/>
                  </a:lnTo>
                  <a:lnTo>
                    <a:pt x="683" y="570"/>
                  </a:lnTo>
                  <a:lnTo>
                    <a:pt x="661" y="578"/>
                  </a:lnTo>
                  <a:lnTo>
                    <a:pt x="645" y="584"/>
                  </a:lnTo>
                  <a:lnTo>
                    <a:pt x="635" y="588"/>
                  </a:lnTo>
                  <a:lnTo>
                    <a:pt x="622" y="586"/>
                  </a:lnTo>
                  <a:lnTo>
                    <a:pt x="608" y="584"/>
                  </a:lnTo>
                  <a:lnTo>
                    <a:pt x="594" y="580"/>
                  </a:lnTo>
                  <a:lnTo>
                    <a:pt x="584" y="576"/>
                  </a:lnTo>
                  <a:lnTo>
                    <a:pt x="580" y="576"/>
                  </a:lnTo>
                  <a:lnTo>
                    <a:pt x="561" y="618"/>
                  </a:lnTo>
                  <a:lnTo>
                    <a:pt x="557" y="679"/>
                  </a:lnTo>
                  <a:lnTo>
                    <a:pt x="568" y="718"/>
                  </a:lnTo>
                  <a:lnTo>
                    <a:pt x="580" y="738"/>
                  </a:lnTo>
                  <a:lnTo>
                    <a:pt x="523" y="822"/>
                  </a:lnTo>
                  <a:lnTo>
                    <a:pt x="458" y="826"/>
                  </a:lnTo>
                  <a:lnTo>
                    <a:pt x="425" y="881"/>
                  </a:lnTo>
                  <a:lnTo>
                    <a:pt x="368" y="919"/>
                  </a:lnTo>
                  <a:lnTo>
                    <a:pt x="344" y="1003"/>
                  </a:lnTo>
                  <a:lnTo>
                    <a:pt x="289" y="1051"/>
                  </a:lnTo>
                  <a:lnTo>
                    <a:pt x="285" y="1088"/>
                  </a:lnTo>
                  <a:lnTo>
                    <a:pt x="316" y="1133"/>
                  </a:lnTo>
                  <a:lnTo>
                    <a:pt x="318" y="1147"/>
                  </a:lnTo>
                  <a:lnTo>
                    <a:pt x="244" y="1161"/>
                  </a:lnTo>
                  <a:lnTo>
                    <a:pt x="139" y="1145"/>
                  </a:lnTo>
                  <a:lnTo>
                    <a:pt x="80" y="1137"/>
                  </a:lnTo>
                  <a:lnTo>
                    <a:pt x="41" y="1100"/>
                  </a:lnTo>
                  <a:lnTo>
                    <a:pt x="45" y="1060"/>
                  </a:lnTo>
                  <a:lnTo>
                    <a:pt x="72" y="1025"/>
                  </a:lnTo>
                  <a:lnTo>
                    <a:pt x="66" y="990"/>
                  </a:lnTo>
                  <a:lnTo>
                    <a:pt x="96" y="929"/>
                  </a:lnTo>
                  <a:lnTo>
                    <a:pt x="82" y="858"/>
                  </a:lnTo>
                  <a:lnTo>
                    <a:pt x="7" y="820"/>
                  </a:lnTo>
                  <a:lnTo>
                    <a:pt x="9" y="749"/>
                  </a:lnTo>
                  <a:lnTo>
                    <a:pt x="41" y="718"/>
                  </a:lnTo>
                  <a:lnTo>
                    <a:pt x="47" y="677"/>
                  </a:lnTo>
                  <a:lnTo>
                    <a:pt x="88" y="665"/>
                  </a:lnTo>
                  <a:lnTo>
                    <a:pt x="114" y="594"/>
                  </a:lnTo>
                  <a:lnTo>
                    <a:pt x="88" y="547"/>
                  </a:lnTo>
                  <a:lnTo>
                    <a:pt x="49" y="529"/>
                  </a:lnTo>
                  <a:lnTo>
                    <a:pt x="53" y="486"/>
                  </a:lnTo>
                  <a:lnTo>
                    <a:pt x="96" y="466"/>
                  </a:lnTo>
                  <a:lnTo>
                    <a:pt x="63" y="419"/>
                  </a:lnTo>
                  <a:lnTo>
                    <a:pt x="0" y="338"/>
                  </a:lnTo>
                  <a:lnTo>
                    <a:pt x="15" y="314"/>
                  </a:lnTo>
                  <a:lnTo>
                    <a:pt x="3" y="273"/>
                  </a:lnTo>
                  <a:lnTo>
                    <a:pt x="35" y="234"/>
                  </a:lnTo>
                  <a:lnTo>
                    <a:pt x="41" y="181"/>
                  </a:lnTo>
                  <a:lnTo>
                    <a:pt x="66" y="143"/>
                  </a:lnTo>
                  <a:lnTo>
                    <a:pt x="114" y="147"/>
                  </a:lnTo>
                  <a:lnTo>
                    <a:pt x="131" y="224"/>
                  </a:lnTo>
                  <a:lnTo>
                    <a:pt x="179" y="220"/>
                  </a:lnTo>
                  <a:lnTo>
                    <a:pt x="230" y="165"/>
                  </a:lnTo>
                  <a:lnTo>
                    <a:pt x="269" y="167"/>
                  </a:lnTo>
                  <a:lnTo>
                    <a:pt x="297" y="131"/>
                  </a:lnTo>
                  <a:lnTo>
                    <a:pt x="324" y="141"/>
                  </a:lnTo>
                  <a:lnTo>
                    <a:pt x="362" y="127"/>
                  </a:lnTo>
                  <a:lnTo>
                    <a:pt x="352" y="59"/>
                  </a:lnTo>
                  <a:lnTo>
                    <a:pt x="387" y="33"/>
                  </a:lnTo>
                  <a:lnTo>
                    <a:pt x="419" y="33"/>
                  </a:lnTo>
                  <a:lnTo>
                    <a:pt x="439" y="0"/>
                  </a:lnTo>
                  <a:lnTo>
                    <a:pt x="464" y="17"/>
                  </a:lnTo>
                  <a:lnTo>
                    <a:pt x="492" y="64"/>
                  </a:lnTo>
                  <a:lnTo>
                    <a:pt x="496" y="66"/>
                  </a:lnTo>
                  <a:lnTo>
                    <a:pt x="502" y="74"/>
                  </a:lnTo>
                  <a:lnTo>
                    <a:pt x="509" y="84"/>
                  </a:lnTo>
                  <a:lnTo>
                    <a:pt x="517" y="94"/>
                  </a:lnTo>
                  <a:lnTo>
                    <a:pt x="523" y="104"/>
                  </a:lnTo>
                  <a:lnTo>
                    <a:pt x="525" y="108"/>
                  </a:lnTo>
                  <a:lnTo>
                    <a:pt x="525" y="114"/>
                  </a:lnTo>
                  <a:lnTo>
                    <a:pt x="527" y="124"/>
                  </a:lnTo>
                  <a:lnTo>
                    <a:pt x="531" y="137"/>
                  </a:lnTo>
                  <a:lnTo>
                    <a:pt x="535" y="151"/>
                  </a:lnTo>
                  <a:lnTo>
                    <a:pt x="539" y="161"/>
                  </a:lnTo>
                  <a:lnTo>
                    <a:pt x="539" y="165"/>
                  </a:lnTo>
                  <a:lnTo>
                    <a:pt x="586" y="208"/>
                  </a:lnTo>
                  <a:lnTo>
                    <a:pt x="653" y="206"/>
                  </a:lnTo>
                  <a:lnTo>
                    <a:pt x="661" y="232"/>
                  </a:lnTo>
                  <a:lnTo>
                    <a:pt x="641" y="291"/>
                  </a:lnTo>
                  <a:lnTo>
                    <a:pt x="696" y="309"/>
                  </a:lnTo>
                  <a:lnTo>
                    <a:pt x="744" y="342"/>
                  </a:lnTo>
                  <a:lnTo>
                    <a:pt x="775" y="389"/>
                  </a:lnTo>
                  <a:lnTo>
                    <a:pt x="799" y="413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95"/>
            <p:cNvSpPr>
              <a:spLocks/>
            </p:cNvSpPr>
            <p:nvPr/>
          </p:nvSpPr>
          <p:spPr bwMode="gray">
            <a:xfrm>
              <a:off x="3440" y="1985"/>
              <a:ext cx="121" cy="140"/>
            </a:xfrm>
            <a:custGeom>
              <a:avLst/>
              <a:gdLst>
                <a:gd name="T0" fmla="*/ 44 w 242"/>
                <a:gd name="T1" fmla="*/ 62 h 279"/>
                <a:gd name="T2" fmla="*/ 35 w 242"/>
                <a:gd name="T3" fmla="*/ 63 h 279"/>
                <a:gd name="T4" fmla="*/ 29 w 242"/>
                <a:gd name="T5" fmla="*/ 70 h 279"/>
                <a:gd name="T6" fmla="*/ 11 w 242"/>
                <a:gd name="T7" fmla="*/ 69 h 279"/>
                <a:gd name="T8" fmla="*/ 1 w 242"/>
                <a:gd name="T9" fmla="*/ 63 h 279"/>
                <a:gd name="T10" fmla="*/ 0 w 242"/>
                <a:gd name="T11" fmla="*/ 45 h 279"/>
                <a:gd name="T12" fmla="*/ 6 w 242"/>
                <a:gd name="T13" fmla="*/ 40 h 279"/>
                <a:gd name="T14" fmla="*/ 11 w 242"/>
                <a:gd name="T15" fmla="*/ 30 h 279"/>
                <a:gd name="T16" fmla="*/ 5 w 242"/>
                <a:gd name="T17" fmla="*/ 27 h 279"/>
                <a:gd name="T18" fmla="*/ 7 w 242"/>
                <a:gd name="T19" fmla="*/ 22 h 279"/>
                <a:gd name="T20" fmla="*/ 14 w 242"/>
                <a:gd name="T21" fmla="*/ 20 h 279"/>
                <a:gd name="T22" fmla="*/ 21 w 242"/>
                <a:gd name="T23" fmla="*/ 10 h 279"/>
                <a:gd name="T24" fmla="*/ 27 w 242"/>
                <a:gd name="T25" fmla="*/ 3 h 279"/>
                <a:gd name="T26" fmla="*/ 33 w 242"/>
                <a:gd name="T27" fmla="*/ 0 h 279"/>
                <a:gd name="T28" fmla="*/ 44 w 242"/>
                <a:gd name="T29" fmla="*/ 13 h 279"/>
                <a:gd name="T30" fmla="*/ 54 w 242"/>
                <a:gd name="T31" fmla="*/ 13 h 279"/>
                <a:gd name="T32" fmla="*/ 58 w 242"/>
                <a:gd name="T33" fmla="*/ 25 h 279"/>
                <a:gd name="T34" fmla="*/ 61 w 242"/>
                <a:gd name="T35" fmla="*/ 35 h 279"/>
                <a:gd name="T36" fmla="*/ 54 w 242"/>
                <a:gd name="T37" fmla="*/ 41 h 279"/>
                <a:gd name="T38" fmla="*/ 54 w 242"/>
                <a:gd name="T39" fmla="*/ 54 h 279"/>
                <a:gd name="T40" fmla="*/ 44 w 242"/>
                <a:gd name="T41" fmla="*/ 62 h 2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42"/>
                <a:gd name="T64" fmla="*/ 0 h 279"/>
                <a:gd name="T65" fmla="*/ 242 w 242"/>
                <a:gd name="T66" fmla="*/ 279 h 2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42" h="279">
                  <a:moveTo>
                    <a:pt x="173" y="248"/>
                  </a:moveTo>
                  <a:lnTo>
                    <a:pt x="140" y="250"/>
                  </a:lnTo>
                  <a:lnTo>
                    <a:pt x="116" y="279"/>
                  </a:lnTo>
                  <a:lnTo>
                    <a:pt x="41" y="273"/>
                  </a:lnTo>
                  <a:lnTo>
                    <a:pt x="2" y="250"/>
                  </a:lnTo>
                  <a:lnTo>
                    <a:pt x="0" y="179"/>
                  </a:lnTo>
                  <a:lnTo>
                    <a:pt x="21" y="159"/>
                  </a:lnTo>
                  <a:lnTo>
                    <a:pt x="41" y="118"/>
                  </a:lnTo>
                  <a:lnTo>
                    <a:pt x="17" y="106"/>
                  </a:lnTo>
                  <a:lnTo>
                    <a:pt x="25" y="86"/>
                  </a:lnTo>
                  <a:lnTo>
                    <a:pt x="53" y="80"/>
                  </a:lnTo>
                  <a:lnTo>
                    <a:pt x="82" y="39"/>
                  </a:lnTo>
                  <a:lnTo>
                    <a:pt x="106" y="12"/>
                  </a:lnTo>
                  <a:lnTo>
                    <a:pt x="132" y="0"/>
                  </a:lnTo>
                  <a:lnTo>
                    <a:pt x="175" y="49"/>
                  </a:lnTo>
                  <a:lnTo>
                    <a:pt x="216" y="49"/>
                  </a:lnTo>
                  <a:lnTo>
                    <a:pt x="230" y="100"/>
                  </a:lnTo>
                  <a:lnTo>
                    <a:pt x="242" y="139"/>
                  </a:lnTo>
                  <a:lnTo>
                    <a:pt x="216" y="163"/>
                  </a:lnTo>
                  <a:lnTo>
                    <a:pt x="214" y="214"/>
                  </a:lnTo>
                  <a:lnTo>
                    <a:pt x="173" y="248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6"/>
            <p:cNvSpPr>
              <a:spLocks/>
            </p:cNvSpPr>
            <p:nvPr/>
          </p:nvSpPr>
          <p:spPr bwMode="gray">
            <a:xfrm>
              <a:off x="3440" y="1985"/>
              <a:ext cx="121" cy="140"/>
            </a:xfrm>
            <a:custGeom>
              <a:avLst/>
              <a:gdLst>
                <a:gd name="T0" fmla="*/ 44 w 242"/>
                <a:gd name="T1" fmla="*/ 62 h 279"/>
                <a:gd name="T2" fmla="*/ 35 w 242"/>
                <a:gd name="T3" fmla="*/ 63 h 279"/>
                <a:gd name="T4" fmla="*/ 29 w 242"/>
                <a:gd name="T5" fmla="*/ 70 h 279"/>
                <a:gd name="T6" fmla="*/ 11 w 242"/>
                <a:gd name="T7" fmla="*/ 69 h 279"/>
                <a:gd name="T8" fmla="*/ 1 w 242"/>
                <a:gd name="T9" fmla="*/ 63 h 279"/>
                <a:gd name="T10" fmla="*/ 0 w 242"/>
                <a:gd name="T11" fmla="*/ 45 h 279"/>
                <a:gd name="T12" fmla="*/ 6 w 242"/>
                <a:gd name="T13" fmla="*/ 40 h 279"/>
                <a:gd name="T14" fmla="*/ 11 w 242"/>
                <a:gd name="T15" fmla="*/ 30 h 279"/>
                <a:gd name="T16" fmla="*/ 5 w 242"/>
                <a:gd name="T17" fmla="*/ 27 h 279"/>
                <a:gd name="T18" fmla="*/ 7 w 242"/>
                <a:gd name="T19" fmla="*/ 22 h 279"/>
                <a:gd name="T20" fmla="*/ 14 w 242"/>
                <a:gd name="T21" fmla="*/ 20 h 279"/>
                <a:gd name="T22" fmla="*/ 21 w 242"/>
                <a:gd name="T23" fmla="*/ 10 h 279"/>
                <a:gd name="T24" fmla="*/ 27 w 242"/>
                <a:gd name="T25" fmla="*/ 3 h 279"/>
                <a:gd name="T26" fmla="*/ 33 w 242"/>
                <a:gd name="T27" fmla="*/ 0 h 279"/>
                <a:gd name="T28" fmla="*/ 44 w 242"/>
                <a:gd name="T29" fmla="*/ 13 h 279"/>
                <a:gd name="T30" fmla="*/ 54 w 242"/>
                <a:gd name="T31" fmla="*/ 13 h 279"/>
                <a:gd name="T32" fmla="*/ 58 w 242"/>
                <a:gd name="T33" fmla="*/ 25 h 279"/>
                <a:gd name="T34" fmla="*/ 61 w 242"/>
                <a:gd name="T35" fmla="*/ 35 h 279"/>
                <a:gd name="T36" fmla="*/ 54 w 242"/>
                <a:gd name="T37" fmla="*/ 41 h 279"/>
                <a:gd name="T38" fmla="*/ 54 w 242"/>
                <a:gd name="T39" fmla="*/ 54 h 279"/>
                <a:gd name="T40" fmla="*/ 44 w 242"/>
                <a:gd name="T41" fmla="*/ 62 h 2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42"/>
                <a:gd name="T64" fmla="*/ 0 h 279"/>
                <a:gd name="T65" fmla="*/ 242 w 242"/>
                <a:gd name="T66" fmla="*/ 279 h 2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42" h="279">
                  <a:moveTo>
                    <a:pt x="173" y="248"/>
                  </a:moveTo>
                  <a:lnTo>
                    <a:pt x="140" y="250"/>
                  </a:lnTo>
                  <a:lnTo>
                    <a:pt x="116" y="279"/>
                  </a:lnTo>
                  <a:lnTo>
                    <a:pt x="41" y="273"/>
                  </a:lnTo>
                  <a:lnTo>
                    <a:pt x="2" y="250"/>
                  </a:lnTo>
                  <a:lnTo>
                    <a:pt x="0" y="179"/>
                  </a:lnTo>
                  <a:lnTo>
                    <a:pt x="21" y="159"/>
                  </a:lnTo>
                  <a:lnTo>
                    <a:pt x="41" y="118"/>
                  </a:lnTo>
                  <a:lnTo>
                    <a:pt x="17" y="106"/>
                  </a:lnTo>
                  <a:lnTo>
                    <a:pt x="25" y="86"/>
                  </a:lnTo>
                  <a:lnTo>
                    <a:pt x="53" y="80"/>
                  </a:lnTo>
                  <a:lnTo>
                    <a:pt x="82" y="39"/>
                  </a:lnTo>
                  <a:lnTo>
                    <a:pt x="106" y="12"/>
                  </a:lnTo>
                  <a:lnTo>
                    <a:pt x="132" y="0"/>
                  </a:lnTo>
                  <a:lnTo>
                    <a:pt x="175" y="49"/>
                  </a:lnTo>
                  <a:lnTo>
                    <a:pt x="216" y="49"/>
                  </a:lnTo>
                  <a:lnTo>
                    <a:pt x="230" y="100"/>
                  </a:lnTo>
                  <a:lnTo>
                    <a:pt x="242" y="139"/>
                  </a:lnTo>
                  <a:lnTo>
                    <a:pt x="216" y="163"/>
                  </a:lnTo>
                  <a:lnTo>
                    <a:pt x="214" y="214"/>
                  </a:lnTo>
                  <a:lnTo>
                    <a:pt x="173" y="248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97"/>
            <p:cNvSpPr>
              <a:spLocks/>
            </p:cNvSpPr>
            <p:nvPr/>
          </p:nvSpPr>
          <p:spPr bwMode="gray">
            <a:xfrm>
              <a:off x="3527" y="2070"/>
              <a:ext cx="86" cy="115"/>
            </a:xfrm>
            <a:custGeom>
              <a:avLst/>
              <a:gdLst>
                <a:gd name="T0" fmla="*/ 2 w 171"/>
                <a:gd name="T1" fmla="*/ 36 h 230"/>
                <a:gd name="T2" fmla="*/ 1 w 171"/>
                <a:gd name="T3" fmla="*/ 47 h 230"/>
                <a:gd name="T4" fmla="*/ 8 w 171"/>
                <a:gd name="T5" fmla="*/ 56 h 230"/>
                <a:gd name="T6" fmla="*/ 24 w 171"/>
                <a:gd name="T7" fmla="*/ 58 h 230"/>
                <a:gd name="T8" fmla="*/ 37 w 171"/>
                <a:gd name="T9" fmla="*/ 54 h 230"/>
                <a:gd name="T10" fmla="*/ 38 w 171"/>
                <a:gd name="T11" fmla="*/ 39 h 230"/>
                <a:gd name="T12" fmla="*/ 43 w 171"/>
                <a:gd name="T13" fmla="*/ 27 h 230"/>
                <a:gd name="T14" fmla="*/ 41 w 171"/>
                <a:gd name="T15" fmla="*/ 20 h 230"/>
                <a:gd name="T16" fmla="*/ 35 w 171"/>
                <a:gd name="T17" fmla="*/ 15 h 230"/>
                <a:gd name="T18" fmla="*/ 25 w 171"/>
                <a:gd name="T19" fmla="*/ 9 h 230"/>
                <a:gd name="T20" fmla="*/ 25 w 171"/>
                <a:gd name="T21" fmla="*/ 1 h 230"/>
                <a:gd name="T22" fmla="*/ 12 w 171"/>
                <a:gd name="T23" fmla="*/ 0 h 230"/>
                <a:gd name="T24" fmla="*/ 11 w 171"/>
                <a:gd name="T25" fmla="*/ 12 h 230"/>
                <a:gd name="T26" fmla="*/ 0 w 171"/>
                <a:gd name="T27" fmla="*/ 20 h 230"/>
                <a:gd name="T28" fmla="*/ 2 w 171"/>
                <a:gd name="T29" fmla="*/ 36 h 2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1"/>
                <a:gd name="T46" fmla="*/ 0 h 230"/>
                <a:gd name="T47" fmla="*/ 171 w 171"/>
                <a:gd name="T48" fmla="*/ 230 h 2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1" h="230">
                  <a:moveTo>
                    <a:pt x="8" y="144"/>
                  </a:moveTo>
                  <a:lnTo>
                    <a:pt x="4" y="185"/>
                  </a:lnTo>
                  <a:lnTo>
                    <a:pt x="31" y="224"/>
                  </a:lnTo>
                  <a:lnTo>
                    <a:pt x="96" y="230"/>
                  </a:lnTo>
                  <a:lnTo>
                    <a:pt x="148" y="215"/>
                  </a:lnTo>
                  <a:lnTo>
                    <a:pt x="152" y="154"/>
                  </a:lnTo>
                  <a:lnTo>
                    <a:pt x="171" y="108"/>
                  </a:lnTo>
                  <a:lnTo>
                    <a:pt x="163" y="79"/>
                  </a:lnTo>
                  <a:lnTo>
                    <a:pt x="138" y="59"/>
                  </a:lnTo>
                  <a:lnTo>
                    <a:pt x="98" y="35"/>
                  </a:lnTo>
                  <a:lnTo>
                    <a:pt x="98" y="4"/>
                  </a:lnTo>
                  <a:lnTo>
                    <a:pt x="45" y="0"/>
                  </a:lnTo>
                  <a:lnTo>
                    <a:pt x="41" y="45"/>
                  </a:lnTo>
                  <a:lnTo>
                    <a:pt x="0" y="79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98"/>
            <p:cNvSpPr>
              <a:spLocks/>
            </p:cNvSpPr>
            <p:nvPr/>
          </p:nvSpPr>
          <p:spPr bwMode="gray">
            <a:xfrm>
              <a:off x="3527" y="2070"/>
              <a:ext cx="86" cy="115"/>
            </a:xfrm>
            <a:custGeom>
              <a:avLst/>
              <a:gdLst>
                <a:gd name="T0" fmla="*/ 2 w 171"/>
                <a:gd name="T1" fmla="*/ 36 h 230"/>
                <a:gd name="T2" fmla="*/ 1 w 171"/>
                <a:gd name="T3" fmla="*/ 47 h 230"/>
                <a:gd name="T4" fmla="*/ 8 w 171"/>
                <a:gd name="T5" fmla="*/ 56 h 230"/>
                <a:gd name="T6" fmla="*/ 24 w 171"/>
                <a:gd name="T7" fmla="*/ 58 h 230"/>
                <a:gd name="T8" fmla="*/ 37 w 171"/>
                <a:gd name="T9" fmla="*/ 54 h 230"/>
                <a:gd name="T10" fmla="*/ 38 w 171"/>
                <a:gd name="T11" fmla="*/ 39 h 230"/>
                <a:gd name="T12" fmla="*/ 43 w 171"/>
                <a:gd name="T13" fmla="*/ 27 h 230"/>
                <a:gd name="T14" fmla="*/ 41 w 171"/>
                <a:gd name="T15" fmla="*/ 20 h 230"/>
                <a:gd name="T16" fmla="*/ 35 w 171"/>
                <a:gd name="T17" fmla="*/ 15 h 230"/>
                <a:gd name="T18" fmla="*/ 25 w 171"/>
                <a:gd name="T19" fmla="*/ 9 h 230"/>
                <a:gd name="T20" fmla="*/ 25 w 171"/>
                <a:gd name="T21" fmla="*/ 1 h 230"/>
                <a:gd name="T22" fmla="*/ 12 w 171"/>
                <a:gd name="T23" fmla="*/ 0 h 230"/>
                <a:gd name="T24" fmla="*/ 11 w 171"/>
                <a:gd name="T25" fmla="*/ 12 h 230"/>
                <a:gd name="T26" fmla="*/ 0 w 171"/>
                <a:gd name="T27" fmla="*/ 20 h 230"/>
                <a:gd name="T28" fmla="*/ 2 w 171"/>
                <a:gd name="T29" fmla="*/ 36 h 2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1"/>
                <a:gd name="T46" fmla="*/ 0 h 230"/>
                <a:gd name="T47" fmla="*/ 171 w 171"/>
                <a:gd name="T48" fmla="*/ 230 h 2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1" h="230">
                  <a:moveTo>
                    <a:pt x="8" y="144"/>
                  </a:moveTo>
                  <a:lnTo>
                    <a:pt x="4" y="185"/>
                  </a:lnTo>
                  <a:lnTo>
                    <a:pt x="31" y="224"/>
                  </a:lnTo>
                  <a:lnTo>
                    <a:pt x="96" y="230"/>
                  </a:lnTo>
                  <a:lnTo>
                    <a:pt x="148" y="215"/>
                  </a:lnTo>
                  <a:lnTo>
                    <a:pt x="152" y="154"/>
                  </a:lnTo>
                  <a:lnTo>
                    <a:pt x="171" y="108"/>
                  </a:lnTo>
                  <a:lnTo>
                    <a:pt x="163" y="79"/>
                  </a:lnTo>
                  <a:lnTo>
                    <a:pt x="138" y="59"/>
                  </a:lnTo>
                  <a:lnTo>
                    <a:pt x="98" y="35"/>
                  </a:lnTo>
                  <a:lnTo>
                    <a:pt x="98" y="4"/>
                  </a:lnTo>
                  <a:lnTo>
                    <a:pt x="45" y="0"/>
                  </a:lnTo>
                  <a:lnTo>
                    <a:pt x="41" y="45"/>
                  </a:lnTo>
                  <a:lnTo>
                    <a:pt x="0" y="79"/>
                  </a:lnTo>
                  <a:lnTo>
                    <a:pt x="8" y="144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99"/>
            <p:cNvSpPr>
              <a:spLocks/>
            </p:cNvSpPr>
            <p:nvPr/>
          </p:nvSpPr>
          <p:spPr bwMode="gray">
            <a:xfrm>
              <a:off x="3643" y="1699"/>
              <a:ext cx="430" cy="429"/>
            </a:xfrm>
            <a:custGeom>
              <a:avLst/>
              <a:gdLst>
                <a:gd name="T0" fmla="*/ 182 w 860"/>
                <a:gd name="T1" fmla="*/ 145 h 858"/>
                <a:gd name="T2" fmla="*/ 179 w 860"/>
                <a:gd name="T3" fmla="*/ 149 h 858"/>
                <a:gd name="T4" fmla="*/ 174 w 860"/>
                <a:gd name="T5" fmla="*/ 152 h 858"/>
                <a:gd name="T6" fmla="*/ 166 w 860"/>
                <a:gd name="T7" fmla="*/ 154 h 858"/>
                <a:gd name="T8" fmla="*/ 156 w 860"/>
                <a:gd name="T9" fmla="*/ 157 h 858"/>
                <a:gd name="T10" fmla="*/ 149 w 860"/>
                <a:gd name="T11" fmla="*/ 163 h 858"/>
                <a:gd name="T12" fmla="*/ 140 w 860"/>
                <a:gd name="T13" fmla="*/ 170 h 858"/>
                <a:gd name="T14" fmla="*/ 133 w 860"/>
                <a:gd name="T15" fmla="*/ 176 h 858"/>
                <a:gd name="T16" fmla="*/ 129 w 860"/>
                <a:gd name="T17" fmla="*/ 180 h 858"/>
                <a:gd name="T18" fmla="*/ 123 w 860"/>
                <a:gd name="T19" fmla="*/ 186 h 858"/>
                <a:gd name="T20" fmla="*/ 119 w 860"/>
                <a:gd name="T21" fmla="*/ 194 h 858"/>
                <a:gd name="T22" fmla="*/ 113 w 860"/>
                <a:gd name="T23" fmla="*/ 201 h 858"/>
                <a:gd name="T24" fmla="*/ 107 w 860"/>
                <a:gd name="T25" fmla="*/ 204 h 858"/>
                <a:gd name="T26" fmla="*/ 103 w 860"/>
                <a:gd name="T27" fmla="*/ 208 h 858"/>
                <a:gd name="T28" fmla="*/ 95 w 860"/>
                <a:gd name="T29" fmla="*/ 213 h 858"/>
                <a:gd name="T30" fmla="*/ 89 w 860"/>
                <a:gd name="T31" fmla="*/ 215 h 858"/>
                <a:gd name="T32" fmla="*/ 88 w 860"/>
                <a:gd name="T33" fmla="*/ 210 h 858"/>
                <a:gd name="T34" fmla="*/ 92 w 860"/>
                <a:gd name="T35" fmla="*/ 204 h 858"/>
                <a:gd name="T36" fmla="*/ 98 w 860"/>
                <a:gd name="T37" fmla="*/ 198 h 858"/>
                <a:gd name="T38" fmla="*/ 103 w 860"/>
                <a:gd name="T39" fmla="*/ 191 h 858"/>
                <a:gd name="T40" fmla="*/ 101 w 860"/>
                <a:gd name="T41" fmla="*/ 187 h 858"/>
                <a:gd name="T42" fmla="*/ 95 w 860"/>
                <a:gd name="T43" fmla="*/ 184 h 858"/>
                <a:gd name="T44" fmla="*/ 91 w 860"/>
                <a:gd name="T45" fmla="*/ 179 h 858"/>
                <a:gd name="T46" fmla="*/ 93 w 860"/>
                <a:gd name="T47" fmla="*/ 170 h 858"/>
                <a:gd name="T48" fmla="*/ 100 w 860"/>
                <a:gd name="T49" fmla="*/ 159 h 858"/>
                <a:gd name="T50" fmla="*/ 107 w 860"/>
                <a:gd name="T51" fmla="*/ 148 h 858"/>
                <a:gd name="T52" fmla="*/ 110 w 860"/>
                <a:gd name="T53" fmla="*/ 140 h 858"/>
                <a:gd name="T54" fmla="*/ 110 w 860"/>
                <a:gd name="T55" fmla="*/ 135 h 858"/>
                <a:gd name="T56" fmla="*/ 105 w 860"/>
                <a:gd name="T57" fmla="*/ 129 h 858"/>
                <a:gd name="T58" fmla="*/ 99 w 860"/>
                <a:gd name="T59" fmla="*/ 123 h 858"/>
                <a:gd name="T60" fmla="*/ 94 w 860"/>
                <a:gd name="T61" fmla="*/ 122 h 858"/>
                <a:gd name="T62" fmla="*/ 87 w 860"/>
                <a:gd name="T63" fmla="*/ 123 h 858"/>
                <a:gd name="T64" fmla="*/ 78 w 860"/>
                <a:gd name="T65" fmla="*/ 123 h 858"/>
                <a:gd name="T66" fmla="*/ 74 w 860"/>
                <a:gd name="T67" fmla="*/ 124 h 858"/>
                <a:gd name="T68" fmla="*/ 70 w 860"/>
                <a:gd name="T69" fmla="*/ 134 h 858"/>
                <a:gd name="T70" fmla="*/ 66 w 860"/>
                <a:gd name="T71" fmla="*/ 145 h 858"/>
                <a:gd name="T72" fmla="*/ 60 w 860"/>
                <a:gd name="T73" fmla="*/ 152 h 858"/>
                <a:gd name="T74" fmla="*/ 53 w 860"/>
                <a:gd name="T75" fmla="*/ 163 h 858"/>
                <a:gd name="T76" fmla="*/ 46 w 860"/>
                <a:gd name="T77" fmla="*/ 169 h 858"/>
                <a:gd name="T78" fmla="*/ 41 w 860"/>
                <a:gd name="T79" fmla="*/ 172 h 858"/>
                <a:gd name="T80" fmla="*/ 34 w 860"/>
                <a:gd name="T81" fmla="*/ 167 h 858"/>
                <a:gd name="T82" fmla="*/ 14 w 860"/>
                <a:gd name="T83" fmla="*/ 147 h 858"/>
                <a:gd name="T84" fmla="*/ 5 w 860"/>
                <a:gd name="T85" fmla="*/ 127 h 858"/>
                <a:gd name="T86" fmla="*/ 7 w 860"/>
                <a:gd name="T87" fmla="*/ 101 h 858"/>
                <a:gd name="T88" fmla="*/ 3 w 860"/>
                <a:gd name="T89" fmla="*/ 79 h 858"/>
                <a:gd name="T90" fmla="*/ 21 w 860"/>
                <a:gd name="T91" fmla="*/ 80 h 858"/>
                <a:gd name="T92" fmla="*/ 43 w 860"/>
                <a:gd name="T93" fmla="*/ 78 h 858"/>
                <a:gd name="T94" fmla="*/ 69 w 860"/>
                <a:gd name="T95" fmla="*/ 53 h 858"/>
                <a:gd name="T96" fmla="*/ 94 w 860"/>
                <a:gd name="T97" fmla="*/ 44 h 858"/>
                <a:gd name="T98" fmla="*/ 108 w 860"/>
                <a:gd name="T99" fmla="*/ 37 h 858"/>
                <a:gd name="T100" fmla="*/ 131 w 860"/>
                <a:gd name="T101" fmla="*/ 12 h 858"/>
                <a:gd name="T102" fmla="*/ 149 w 860"/>
                <a:gd name="T103" fmla="*/ 6 h 858"/>
                <a:gd name="T104" fmla="*/ 182 w 860"/>
                <a:gd name="T105" fmla="*/ 30 h 858"/>
                <a:gd name="T106" fmla="*/ 194 w 860"/>
                <a:gd name="T107" fmla="*/ 60 h 858"/>
                <a:gd name="T108" fmla="*/ 215 w 860"/>
                <a:gd name="T109" fmla="*/ 101 h 858"/>
                <a:gd name="T110" fmla="*/ 183 w 860"/>
                <a:gd name="T111" fmla="*/ 134 h 8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860"/>
                <a:gd name="T169" fmla="*/ 0 h 858"/>
                <a:gd name="T170" fmla="*/ 860 w 860"/>
                <a:gd name="T171" fmla="*/ 858 h 8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860" h="858">
                  <a:moveTo>
                    <a:pt x="725" y="575"/>
                  </a:moveTo>
                  <a:lnTo>
                    <a:pt x="725" y="579"/>
                  </a:lnTo>
                  <a:lnTo>
                    <a:pt x="719" y="585"/>
                  </a:lnTo>
                  <a:lnTo>
                    <a:pt x="713" y="594"/>
                  </a:lnTo>
                  <a:lnTo>
                    <a:pt x="705" y="604"/>
                  </a:lnTo>
                  <a:lnTo>
                    <a:pt x="695" y="608"/>
                  </a:lnTo>
                  <a:lnTo>
                    <a:pt x="681" y="610"/>
                  </a:lnTo>
                  <a:lnTo>
                    <a:pt x="664" y="614"/>
                  </a:lnTo>
                  <a:lnTo>
                    <a:pt x="642" y="618"/>
                  </a:lnTo>
                  <a:lnTo>
                    <a:pt x="622" y="626"/>
                  </a:lnTo>
                  <a:lnTo>
                    <a:pt x="607" y="638"/>
                  </a:lnTo>
                  <a:lnTo>
                    <a:pt x="593" y="651"/>
                  </a:lnTo>
                  <a:lnTo>
                    <a:pt x="577" y="665"/>
                  </a:lnTo>
                  <a:lnTo>
                    <a:pt x="559" y="679"/>
                  </a:lnTo>
                  <a:lnTo>
                    <a:pt x="544" y="693"/>
                  </a:lnTo>
                  <a:lnTo>
                    <a:pt x="530" y="703"/>
                  </a:lnTo>
                  <a:lnTo>
                    <a:pt x="522" y="711"/>
                  </a:lnTo>
                  <a:lnTo>
                    <a:pt x="514" y="718"/>
                  </a:lnTo>
                  <a:lnTo>
                    <a:pt x="502" y="730"/>
                  </a:lnTo>
                  <a:lnTo>
                    <a:pt x="492" y="744"/>
                  </a:lnTo>
                  <a:lnTo>
                    <a:pt x="481" y="760"/>
                  </a:lnTo>
                  <a:lnTo>
                    <a:pt x="475" y="774"/>
                  </a:lnTo>
                  <a:lnTo>
                    <a:pt x="465" y="789"/>
                  </a:lnTo>
                  <a:lnTo>
                    <a:pt x="451" y="801"/>
                  </a:lnTo>
                  <a:lnTo>
                    <a:pt x="437" y="809"/>
                  </a:lnTo>
                  <a:lnTo>
                    <a:pt x="427" y="815"/>
                  </a:lnTo>
                  <a:lnTo>
                    <a:pt x="422" y="823"/>
                  </a:lnTo>
                  <a:lnTo>
                    <a:pt x="410" y="831"/>
                  </a:lnTo>
                  <a:lnTo>
                    <a:pt x="394" y="840"/>
                  </a:lnTo>
                  <a:lnTo>
                    <a:pt x="380" y="850"/>
                  </a:lnTo>
                  <a:lnTo>
                    <a:pt x="364" y="856"/>
                  </a:lnTo>
                  <a:lnTo>
                    <a:pt x="355" y="858"/>
                  </a:lnTo>
                  <a:lnTo>
                    <a:pt x="349" y="854"/>
                  </a:lnTo>
                  <a:lnTo>
                    <a:pt x="349" y="838"/>
                  </a:lnTo>
                  <a:lnTo>
                    <a:pt x="355" y="827"/>
                  </a:lnTo>
                  <a:lnTo>
                    <a:pt x="366" y="815"/>
                  </a:lnTo>
                  <a:lnTo>
                    <a:pt x="380" y="801"/>
                  </a:lnTo>
                  <a:lnTo>
                    <a:pt x="392" y="789"/>
                  </a:lnTo>
                  <a:lnTo>
                    <a:pt x="404" y="775"/>
                  </a:lnTo>
                  <a:lnTo>
                    <a:pt x="410" y="764"/>
                  </a:lnTo>
                  <a:lnTo>
                    <a:pt x="410" y="754"/>
                  </a:lnTo>
                  <a:lnTo>
                    <a:pt x="404" y="748"/>
                  </a:lnTo>
                  <a:lnTo>
                    <a:pt x="392" y="742"/>
                  </a:lnTo>
                  <a:lnTo>
                    <a:pt x="380" y="734"/>
                  </a:lnTo>
                  <a:lnTo>
                    <a:pt x="370" y="726"/>
                  </a:lnTo>
                  <a:lnTo>
                    <a:pt x="364" y="716"/>
                  </a:lnTo>
                  <a:lnTo>
                    <a:pt x="364" y="699"/>
                  </a:lnTo>
                  <a:lnTo>
                    <a:pt x="372" y="679"/>
                  </a:lnTo>
                  <a:lnTo>
                    <a:pt x="382" y="661"/>
                  </a:lnTo>
                  <a:lnTo>
                    <a:pt x="400" y="636"/>
                  </a:lnTo>
                  <a:lnTo>
                    <a:pt x="418" y="608"/>
                  </a:lnTo>
                  <a:lnTo>
                    <a:pt x="425" y="592"/>
                  </a:lnTo>
                  <a:lnTo>
                    <a:pt x="433" y="575"/>
                  </a:lnTo>
                  <a:lnTo>
                    <a:pt x="441" y="559"/>
                  </a:lnTo>
                  <a:lnTo>
                    <a:pt x="443" y="547"/>
                  </a:lnTo>
                  <a:lnTo>
                    <a:pt x="439" y="537"/>
                  </a:lnTo>
                  <a:lnTo>
                    <a:pt x="429" y="526"/>
                  </a:lnTo>
                  <a:lnTo>
                    <a:pt x="418" y="514"/>
                  </a:lnTo>
                  <a:lnTo>
                    <a:pt x="404" y="502"/>
                  </a:lnTo>
                  <a:lnTo>
                    <a:pt x="394" y="494"/>
                  </a:lnTo>
                  <a:lnTo>
                    <a:pt x="384" y="490"/>
                  </a:lnTo>
                  <a:lnTo>
                    <a:pt x="374" y="490"/>
                  </a:lnTo>
                  <a:lnTo>
                    <a:pt x="362" y="492"/>
                  </a:lnTo>
                  <a:lnTo>
                    <a:pt x="345" y="494"/>
                  </a:lnTo>
                  <a:lnTo>
                    <a:pt x="325" y="494"/>
                  </a:lnTo>
                  <a:lnTo>
                    <a:pt x="311" y="492"/>
                  </a:lnTo>
                  <a:lnTo>
                    <a:pt x="301" y="492"/>
                  </a:lnTo>
                  <a:lnTo>
                    <a:pt x="294" y="498"/>
                  </a:lnTo>
                  <a:lnTo>
                    <a:pt x="286" y="512"/>
                  </a:lnTo>
                  <a:lnTo>
                    <a:pt x="280" y="533"/>
                  </a:lnTo>
                  <a:lnTo>
                    <a:pt x="272" y="557"/>
                  </a:lnTo>
                  <a:lnTo>
                    <a:pt x="264" y="577"/>
                  </a:lnTo>
                  <a:lnTo>
                    <a:pt x="254" y="592"/>
                  </a:lnTo>
                  <a:lnTo>
                    <a:pt x="242" y="608"/>
                  </a:lnTo>
                  <a:lnTo>
                    <a:pt x="227" y="630"/>
                  </a:lnTo>
                  <a:lnTo>
                    <a:pt x="211" y="650"/>
                  </a:lnTo>
                  <a:lnTo>
                    <a:pt x="197" y="663"/>
                  </a:lnTo>
                  <a:lnTo>
                    <a:pt x="183" y="673"/>
                  </a:lnTo>
                  <a:lnTo>
                    <a:pt x="172" y="681"/>
                  </a:lnTo>
                  <a:lnTo>
                    <a:pt x="162" y="687"/>
                  </a:lnTo>
                  <a:lnTo>
                    <a:pt x="158" y="691"/>
                  </a:lnTo>
                  <a:lnTo>
                    <a:pt x="134" y="667"/>
                  </a:lnTo>
                  <a:lnTo>
                    <a:pt x="103" y="620"/>
                  </a:lnTo>
                  <a:lnTo>
                    <a:pt x="55" y="587"/>
                  </a:lnTo>
                  <a:lnTo>
                    <a:pt x="0" y="569"/>
                  </a:lnTo>
                  <a:lnTo>
                    <a:pt x="20" y="510"/>
                  </a:lnTo>
                  <a:lnTo>
                    <a:pt x="53" y="457"/>
                  </a:lnTo>
                  <a:lnTo>
                    <a:pt x="30" y="402"/>
                  </a:lnTo>
                  <a:lnTo>
                    <a:pt x="30" y="337"/>
                  </a:lnTo>
                  <a:lnTo>
                    <a:pt x="10" y="315"/>
                  </a:lnTo>
                  <a:lnTo>
                    <a:pt x="40" y="285"/>
                  </a:lnTo>
                  <a:lnTo>
                    <a:pt x="81" y="317"/>
                  </a:lnTo>
                  <a:lnTo>
                    <a:pt x="126" y="382"/>
                  </a:lnTo>
                  <a:lnTo>
                    <a:pt x="170" y="311"/>
                  </a:lnTo>
                  <a:lnTo>
                    <a:pt x="215" y="274"/>
                  </a:lnTo>
                  <a:lnTo>
                    <a:pt x="274" y="209"/>
                  </a:lnTo>
                  <a:lnTo>
                    <a:pt x="349" y="189"/>
                  </a:lnTo>
                  <a:lnTo>
                    <a:pt x="376" y="173"/>
                  </a:lnTo>
                  <a:lnTo>
                    <a:pt x="380" y="134"/>
                  </a:lnTo>
                  <a:lnTo>
                    <a:pt x="431" y="146"/>
                  </a:lnTo>
                  <a:lnTo>
                    <a:pt x="475" y="108"/>
                  </a:lnTo>
                  <a:lnTo>
                    <a:pt x="524" y="47"/>
                  </a:lnTo>
                  <a:lnTo>
                    <a:pt x="524" y="0"/>
                  </a:lnTo>
                  <a:lnTo>
                    <a:pt x="595" y="22"/>
                  </a:lnTo>
                  <a:lnTo>
                    <a:pt x="679" y="45"/>
                  </a:lnTo>
                  <a:lnTo>
                    <a:pt x="725" y="120"/>
                  </a:lnTo>
                  <a:lnTo>
                    <a:pt x="784" y="187"/>
                  </a:lnTo>
                  <a:lnTo>
                    <a:pt x="774" y="240"/>
                  </a:lnTo>
                  <a:lnTo>
                    <a:pt x="860" y="317"/>
                  </a:lnTo>
                  <a:lnTo>
                    <a:pt x="860" y="402"/>
                  </a:lnTo>
                  <a:lnTo>
                    <a:pt x="815" y="425"/>
                  </a:lnTo>
                  <a:lnTo>
                    <a:pt x="731" y="533"/>
                  </a:lnTo>
                  <a:lnTo>
                    <a:pt x="725" y="575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100"/>
            <p:cNvSpPr>
              <a:spLocks/>
            </p:cNvSpPr>
            <p:nvPr/>
          </p:nvSpPr>
          <p:spPr bwMode="gray">
            <a:xfrm>
              <a:off x="3643" y="1699"/>
              <a:ext cx="430" cy="429"/>
            </a:xfrm>
            <a:custGeom>
              <a:avLst/>
              <a:gdLst>
                <a:gd name="T0" fmla="*/ 182 w 860"/>
                <a:gd name="T1" fmla="*/ 145 h 858"/>
                <a:gd name="T2" fmla="*/ 179 w 860"/>
                <a:gd name="T3" fmla="*/ 149 h 858"/>
                <a:gd name="T4" fmla="*/ 174 w 860"/>
                <a:gd name="T5" fmla="*/ 152 h 858"/>
                <a:gd name="T6" fmla="*/ 166 w 860"/>
                <a:gd name="T7" fmla="*/ 154 h 858"/>
                <a:gd name="T8" fmla="*/ 156 w 860"/>
                <a:gd name="T9" fmla="*/ 157 h 858"/>
                <a:gd name="T10" fmla="*/ 149 w 860"/>
                <a:gd name="T11" fmla="*/ 163 h 858"/>
                <a:gd name="T12" fmla="*/ 140 w 860"/>
                <a:gd name="T13" fmla="*/ 170 h 858"/>
                <a:gd name="T14" fmla="*/ 133 w 860"/>
                <a:gd name="T15" fmla="*/ 176 h 858"/>
                <a:gd name="T16" fmla="*/ 129 w 860"/>
                <a:gd name="T17" fmla="*/ 180 h 858"/>
                <a:gd name="T18" fmla="*/ 123 w 860"/>
                <a:gd name="T19" fmla="*/ 186 h 858"/>
                <a:gd name="T20" fmla="*/ 119 w 860"/>
                <a:gd name="T21" fmla="*/ 194 h 858"/>
                <a:gd name="T22" fmla="*/ 113 w 860"/>
                <a:gd name="T23" fmla="*/ 201 h 858"/>
                <a:gd name="T24" fmla="*/ 107 w 860"/>
                <a:gd name="T25" fmla="*/ 204 h 858"/>
                <a:gd name="T26" fmla="*/ 103 w 860"/>
                <a:gd name="T27" fmla="*/ 208 h 858"/>
                <a:gd name="T28" fmla="*/ 95 w 860"/>
                <a:gd name="T29" fmla="*/ 213 h 858"/>
                <a:gd name="T30" fmla="*/ 89 w 860"/>
                <a:gd name="T31" fmla="*/ 215 h 858"/>
                <a:gd name="T32" fmla="*/ 88 w 860"/>
                <a:gd name="T33" fmla="*/ 210 h 858"/>
                <a:gd name="T34" fmla="*/ 92 w 860"/>
                <a:gd name="T35" fmla="*/ 204 h 858"/>
                <a:gd name="T36" fmla="*/ 98 w 860"/>
                <a:gd name="T37" fmla="*/ 198 h 858"/>
                <a:gd name="T38" fmla="*/ 103 w 860"/>
                <a:gd name="T39" fmla="*/ 191 h 858"/>
                <a:gd name="T40" fmla="*/ 101 w 860"/>
                <a:gd name="T41" fmla="*/ 187 h 858"/>
                <a:gd name="T42" fmla="*/ 95 w 860"/>
                <a:gd name="T43" fmla="*/ 184 h 858"/>
                <a:gd name="T44" fmla="*/ 91 w 860"/>
                <a:gd name="T45" fmla="*/ 179 h 858"/>
                <a:gd name="T46" fmla="*/ 93 w 860"/>
                <a:gd name="T47" fmla="*/ 170 h 858"/>
                <a:gd name="T48" fmla="*/ 100 w 860"/>
                <a:gd name="T49" fmla="*/ 159 h 858"/>
                <a:gd name="T50" fmla="*/ 107 w 860"/>
                <a:gd name="T51" fmla="*/ 148 h 858"/>
                <a:gd name="T52" fmla="*/ 110 w 860"/>
                <a:gd name="T53" fmla="*/ 140 h 858"/>
                <a:gd name="T54" fmla="*/ 110 w 860"/>
                <a:gd name="T55" fmla="*/ 135 h 858"/>
                <a:gd name="T56" fmla="*/ 105 w 860"/>
                <a:gd name="T57" fmla="*/ 129 h 858"/>
                <a:gd name="T58" fmla="*/ 99 w 860"/>
                <a:gd name="T59" fmla="*/ 123 h 858"/>
                <a:gd name="T60" fmla="*/ 94 w 860"/>
                <a:gd name="T61" fmla="*/ 122 h 858"/>
                <a:gd name="T62" fmla="*/ 87 w 860"/>
                <a:gd name="T63" fmla="*/ 123 h 858"/>
                <a:gd name="T64" fmla="*/ 78 w 860"/>
                <a:gd name="T65" fmla="*/ 123 h 858"/>
                <a:gd name="T66" fmla="*/ 74 w 860"/>
                <a:gd name="T67" fmla="*/ 124 h 858"/>
                <a:gd name="T68" fmla="*/ 70 w 860"/>
                <a:gd name="T69" fmla="*/ 134 h 858"/>
                <a:gd name="T70" fmla="*/ 66 w 860"/>
                <a:gd name="T71" fmla="*/ 145 h 858"/>
                <a:gd name="T72" fmla="*/ 60 w 860"/>
                <a:gd name="T73" fmla="*/ 152 h 858"/>
                <a:gd name="T74" fmla="*/ 53 w 860"/>
                <a:gd name="T75" fmla="*/ 163 h 858"/>
                <a:gd name="T76" fmla="*/ 46 w 860"/>
                <a:gd name="T77" fmla="*/ 169 h 858"/>
                <a:gd name="T78" fmla="*/ 41 w 860"/>
                <a:gd name="T79" fmla="*/ 172 h 858"/>
                <a:gd name="T80" fmla="*/ 34 w 860"/>
                <a:gd name="T81" fmla="*/ 167 h 858"/>
                <a:gd name="T82" fmla="*/ 14 w 860"/>
                <a:gd name="T83" fmla="*/ 147 h 858"/>
                <a:gd name="T84" fmla="*/ 5 w 860"/>
                <a:gd name="T85" fmla="*/ 127 h 858"/>
                <a:gd name="T86" fmla="*/ 7 w 860"/>
                <a:gd name="T87" fmla="*/ 101 h 858"/>
                <a:gd name="T88" fmla="*/ 3 w 860"/>
                <a:gd name="T89" fmla="*/ 79 h 858"/>
                <a:gd name="T90" fmla="*/ 21 w 860"/>
                <a:gd name="T91" fmla="*/ 80 h 858"/>
                <a:gd name="T92" fmla="*/ 43 w 860"/>
                <a:gd name="T93" fmla="*/ 78 h 858"/>
                <a:gd name="T94" fmla="*/ 69 w 860"/>
                <a:gd name="T95" fmla="*/ 53 h 858"/>
                <a:gd name="T96" fmla="*/ 94 w 860"/>
                <a:gd name="T97" fmla="*/ 44 h 858"/>
                <a:gd name="T98" fmla="*/ 108 w 860"/>
                <a:gd name="T99" fmla="*/ 37 h 858"/>
                <a:gd name="T100" fmla="*/ 131 w 860"/>
                <a:gd name="T101" fmla="*/ 12 h 858"/>
                <a:gd name="T102" fmla="*/ 149 w 860"/>
                <a:gd name="T103" fmla="*/ 6 h 858"/>
                <a:gd name="T104" fmla="*/ 182 w 860"/>
                <a:gd name="T105" fmla="*/ 30 h 858"/>
                <a:gd name="T106" fmla="*/ 194 w 860"/>
                <a:gd name="T107" fmla="*/ 60 h 858"/>
                <a:gd name="T108" fmla="*/ 215 w 860"/>
                <a:gd name="T109" fmla="*/ 101 h 858"/>
                <a:gd name="T110" fmla="*/ 183 w 860"/>
                <a:gd name="T111" fmla="*/ 134 h 85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860"/>
                <a:gd name="T169" fmla="*/ 0 h 858"/>
                <a:gd name="T170" fmla="*/ 860 w 860"/>
                <a:gd name="T171" fmla="*/ 858 h 85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860" h="858">
                  <a:moveTo>
                    <a:pt x="725" y="575"/>
                  </a:moveTo>
                  <a:lnTo>
                    <a:pt x="725" y="579"/>
                  </a:lnTo>
                  <a:lnTo>
                    <a:pt x="719" y="585"/>
                  </a:lnTo>
                  <a:lnTo>
                    <a:pt x="713" y="594"/>
                  </a:lnTo>
                  <a:lnTo>
                    <a:pt x="705" y="604"/>
                  </a:lnTo>
                  <a:lnTo>
                    <a:pt x="695" y="608"/>
                  </a:lnTo>
                  <a:lnTo>
                    <a:pt x="681" y="610"/>
                  </a:lnTo>
                  <a:lnTo>
                    <a:pt x="664" y="614"/>
                  </a:lnTo>
                  <a:lnTo>
                    <a:pt x="642" y="618"/>
                  </a:lnTo>
                  <a:lnTo>
                    <a:pt x="622" y="626"/>
                  </a:lnTo>
                  <a:lnTo>
                    <a:pt x="607" y="638"/>
                  </a:lnTo>
                  <a:lnTo>
                    <a:pt x="593" y="651"/>
                  </a:lnTo>
                  <a:lnTo>
                    <a:pt x="577" y="665"/>
                  </a:lnTo>
                  <a:lnTo>
                    <a:pt x="559" y="679"/>
                  </a:lnTo>
                  <a:lnTo>
                    <a:pt x="544" y="693"/>
                  </a:lnTo>
                  <a:lnTo>
                    <a:pt x="530" y="703"/>
                  </a:lnTo>
                  <a:lnTo>
                    <a:pt x="522" y="711"/>
                  </a:lnTo>
                  <a:lnTo>
                    <a:pt x="514" y="718"/>
                  </a:lnTo>
                  <a:lnTo>
                    <a:pt x="502" y="730"/>
                  </a:lnTo>
                  <a:lnTo>
                    <a:pt x="492" y="744"/>
                  </a:lnTo>
                  <a:lnTo>
                    <a:pt x="481" y="760"/>
                  </a:lnTo>
                  <a:lnTo>
                    <a:pt x="475" y="774"/>
                  </a:lnTo>
                  <a:lnTo>
                    <a:pt x="465" y="789"/>
                  </a:lnTo>
                  <a:lnTo>
                    <a:pt x="451" y="801"/>
                  </a:lnTo>
                  <a:lnTo>
                    <a:pt x="437" y="809"/>
                  </a:lnTo>
                  <a:lnTo>
                    <a:pt x="427" y="815"/>
                  </a:lnTo>
                  <a:lnTo>
                    <a:pt x="422" y="823"/>
                  </a:lnTo>
                  <a:lnTo>
                    <a:pt x="410" y="831"/>
                  </a:lnTo>
                  <a:lnTo>
                    <a:pt x="394" y="840"/>
                  </a:lnTo>
                  <a:lnTo>
                    <a:pt x="380" y="850"/>
                  </a:lnTo>
                  <a:lnTo>
                    <a:pt x="364" y="856"/>
                  </a:lnTo>
                  <a:lnTo>
                    <a:pt x="355" y="858"/>
                  </a:lnTo>
                  <a:lnTo>
                    <a:pt x="349" y="854"/>
                  </a:lnTo>
                  <a:lnTo>
                    <a:pt x="349" y="838"/>
                  </a:lnTo>
                  <a:lnTo>
                    <a:pt x="355" y="827"/>
                  </a:lnTo>
                  <a:lnTo>
                    <a:pt x="366" y="815"/>
                  </a:lnTo>
                  <a:lnTo>
                    <a:pt x="380" y="801"/>
                  </a:lnTo>
                  <a:lnTo>
                    <a:pt x="392" y="789"/>
                  </a:lnTo>
                  <a:lnTo>
                    <a:pt x="404" y="775"/>
                  </a:lnTo>
                  <a:lnTo>
                    <a:pt x="410" y="764"/>
                  </a:lnTo>
                  <a:lnTo>
                    <a:pt x="410" y="754"/>
                  </a:lnTo>
                  <a:lnTo>
                    <a:pt x="404" y="748"/>
                  </a:lnTo>
                  <a:lnTo>
                    <a:pt x="392" y="742"/>
                  </a:lnTo>
                  <a:lnTo>
                    <a:pt x="380" y="734"/>
                  </a:lnTo>
                  <a:lnTo>
                    <a:pt x="370" y="726"/>
                  </a:lnTo>
                  <a:lnTo>
                    <a:pt x="364" y="716"/>
                  </a:lnTo>
                  <a:lnTo>
                    <a:pt x="364" y="699"/>
                  </a:lnTo>
                  <a:lnTo>
                    <a:pt x="372" y="679"/>
                  </a:lnTo>
                  <a:lnTo>
                    <a:pt x="382" y="661"/>
                  </a:lnTo>
                  <a:lnTo>
                    <a:pt x="400" y="636"/>
                  </a:lnTo>
                  <a:lnTo>
                    <a:pt x="418" y="608"/>
                  </a:lnTo>
                  <a:lnTo>
                    <a:pt x="425" y="592"/>
                  </a:lnTo>
                  <a:lnTo>
                    <a:pt x="433" y="575"/>
                  </a:lnTo>
                  <a:lnTo>
                    <a:pt x="441" y="559"/>
                  </a:lnTo>
                  <a:lnTo>
                    <a:pt x="443" y="547"/>
                  </a:lnTo>
                  <a:lnTo>
                    <a:pt x="439" y="537"/>
                  </a:lnTo>
                  <a:lnTo>
                    <a:pt x="429" y="526"/>
                  </a:lnTo>
                  <a:lnTo>
                    <a:pt x="418" y="514"/>
                  </a:lnTo>
                  <a:lnTo>
                    <a:pt x="404" y="502"/>
                  </a:lnTo>
                  <a:lnTo>
                    <a:pt x="394" y="494"/>
                  </a:lnTo>
                  <a:lnTo>
                    <a:pt x="384" y="490"/>
                  </a:lnTo>
                  <a:lnTo>
                    <a:pt x="374" y="490"/>
                  </a:lnTo>
                  <a:lnTo>
                    <a:pt x="362" y="492"/>
                  </a:lnTo>
                  <a:lnTo>
                    <a:pt x="345" y="494"/>
                  </a:lnTo>
                  <a:lnTo>
                    <a:pt x="325" y="494"/>
                  </a:lnTo>
                  <a:lnTo>
                    <a:pt x="311" y="492"/>
                  </a:lnTo>
                  <a:lnTo>
                    <a:pt x="301" y="492"/>
                  </a:lnTo>
                  <a:lnTo>
                    <a:pt x="294" y="498"/>
                  </a:lnTo>
                  <a:lnTo>
                    <a:pt x="286" y="512"/>
                  </a:lnTo>
                  <a:lnTo>
                    <a:pt x="280" y="533"/>
                  </a:lnTo>
                  <a:lnTo>
                    <a:pt x="272" y="557"/>
                  </a:lnTo>
                  <a:lnTo>
                    <a:pt x="264" y="577"/>
                  </a:lnTo>
                  <a:lnTo>
                    <a:pt x="254" y="592"/>
                  </a:lnTo>
                  <a:lnTo>
                    <a:pt x="242" y="608"/>
                  </a:lnTo>
                  <a:lnTo>
                    <a:pt x="227" y="630"/>
                  </a:lnTo>
                  <a:lnTo>
                    <a:pt x="211" y="650"/>
                  </a:lnTo>
                  <a:lnTo>
                    <a:pt x="197" y="663"/>
                  </a:lnTo>
                  <a:lnTo>
                    <a:pt x="183" y="673"/>
                  </a:lnTo>
                  <a:lnTo>
                    <a:pt x="172" y="681"/>
                  </a:lnTo>
                  <a:lnTo>
                    <a:pt x="162" y="687"/>
                  </a:lnTo>
                  <a:lnTo>
                    <a:pt x="158" y="691"/>
                  </a:lnTo>
                  <a:lnTo>
                    <a:pt x="134" y="667"/>
                  </a:lnTo>
                  <a:lnTo>
                    <a:pt x="103" y="620"/>
                  </a:lnTo>
                  <a:lnTo>
                    <a:pt x="55" y="587"/>
                  </a:lnTo>
                  <a:lnTo>
                    <a:pt x="0" y="569"/>
                  </a:lnTo>
                  <a:lnTo>
                    <a:pt x="20" y="510"/>
                  </a:lnTo>
                  <a:lnTo>
                    <a:pt x="53" y="457"/>
                  </a:lnTo>
                  <a:lnTo>
                    <a:pt x="30" y="402"/>
                  </a:lnTo>
                  <a:lnTo>
                    <a:pt x="30" y="337"/>
                  </a:lnTo>
                  <a:lnTo>
                    <a:pt x="10" y="315"/>
                  </a:lnTo>
                  <a:lnTo>
                    <a:pt x="40" y="285"/>
                  </a:lnTo>
                  <a:lnTo>
                    <a:pt x="81" y="317"/>
                  </a:lnTo>
                  <a:lnTo>
                    <a:pt x="126" y="382"/>
                  </a:lnTo>
                  <a:lnTo>
                    <a:pt x="170" y="311"/>
                  </a:lnTo>
                  <a:lnTo>
                    <a:pt x="215" y="274"/>
                  </a:lnTo>
                  <a:lnTo>
                    <a:pt x="274" y="209"/>
                  </a:lnTo>
                  <a:lnTo>
                    <a:pt x="349" y="189"/>
                  </a:lnTo>
                  <a:lnTo>
                    <a:pt x="376" y="173"/>
                  </a:lnTo>
                  <a:lnTo>
                    <a:pt x="380" y="134"/>
                  </a:lnTo>
                  <a:lnTo>
                    <a:pt x="431" y="146"/>
                  </a:lnTo>
                  <a:lnTo>
                    <a:pt x="475" y="108"/>
                  </a:lnTo>
                  <a:lnTo>
                    <a:pt x="524" y="47"/>
                  </a:lnTo>
                  <a:lnTo>
                    <a:pt x="524" y="0"/>
                  </a:lnTo>
                  <a:lnTo>
                    <a:pt x="595" y="22"/>
                  </a:lnTo>
                  <a:lnTo>
                    <a:pt x="679" y="45"/>
                  </a:lnTo>
                  <a:lnTo>
                    <a:pt x="725" y="120"/>
                  </a:lnTo>
                  <a:lnTo>
                    <a:pt x="784" y="187"/>
                  </a:lnTo>
                  <a:lnTo>
                    <a:pt x="774" y="240"/>
                  </a:lnTo>
                  <a:lnTo>
                    <a:pt x="860" y="317"/>
                  </a:lnTo>
                  <a:lnTo>
                    <a:pt x="860" y="402"/>
                  </a:lnTo>
                  <a:lnTo>
                    <a:pt x="815" y="425"/>
                  </a:lnTo>
                  <a:lnTo>
                    <a:pt x="731" y="533"/>
                  </a:lnTo>
                  <a:lnTo>
                    <a:pt x="725" y="575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101"/>
            <p:cNvSpPr>
              <a:spLocks/>
            </p:cNvSpPr>
            <p:nvPr/>
          </p:nvSpPr>
          <p:spPr bwMode="gray">
            <a:xfrm>
              <a:off x="3738" y="1458"/>
              <a:ext cx="630" cy="431"/>
            </a:xfrm>
            <a:custGeom>
              <a:avLst/>
              <a:gdLst>
                <a:gd name="T0" fmla="*/ 315 w 1260"/>
                <a:gd name="T1" fmla="*/ 87 h 862"/>
                <a:gd name="T2" fmla="*/ 309 w 1260"/>
                <a:gd name="T3" fmla="*/ 91 h 862"/>
                <a:gd name="T4" fmla="*/ 299 w 1260"/>
                <a:gd name="T5" fmla="*/ 98 h 862"/>
                <a:gd name="T6" fmla="*/ 293 w 1260"/>
                <a:gd name="T7" fmla="*/ 101 h 862"/>
                <a:gd name="T8" fmla="*/ 287 w 1260"/>
                <a:gd name="T9" fmla="*/ 98 h 862"/>
                <a:gd name="T10" fmla="*/ 279 w 1260"/>
                <a:gd name="T11" fmla="*/ 94 h 862"/>
                <a:gd name="T12" fmla="*/ 277 w 1260"/>
                <a:gd name="T13" fmla="*/ 106 h 862"/>
                <a:gd name="T14" fmla="*/ 274 w 1260"/>
                <a:gd name="T15" fmla="*/ 119 h 862"/>
                <a:gd name="T16" fmla="*/ 265 w 1260"/>
                <a:gd name="T17" fmla="*/ 127 h 862"/>
                <a:gd name="T18" fmla="*/ 263 w 1260"/>
                <a:gd name="T19" fmla="*/ 136 h 862"/>
                <a:gd name="T20" fmla="*/ 254 w 1260"/>
                <a:gd name="T21" fmla="*/ 143 h 862"/>
                <a:gd name="T22" fmla="*/ 241 w 1260"/>
                <a:gd name="T23" fmla="*/ 147 h 862"/>
                <a:gd name="T24" fmla="*/ 233 w 1260"/>
                <a:gd name="T25" fmla="*/ 149 h 862"/>
                <a:gd name="T26" fmla="*/ 236 w 1260"/>
                <a:gd name="T27" fmla="*/ 157 h 862"/>
                <a:gd name="T28" fmla="*/ 244 w 1260"/>
                <a:gd name="T29" fmla="*/ 167 h 862"/>
                <a:gd name="T30" fmla="*/ 241 w 1260"/>
                <a:gd name="T31" fmla="*/ 175 h 862"/>
                <a:gd name="T32" fmla="*/ 226 w 1260"/>
                <a:gd name="T33" fmla="*/ 177 h 862"/>
                <a:gd name="T34" fmla="*/ 216 w 1260"/>
                <a:gd name="T35" fmla="*/ 177 h 862"/>
                <a:gd name="T36" fmla="*/ 207 w 1260"/>
                <a:gd name="T37" fmla="*/ 177 h 862"/>
                <a:gd name="T38" fmla="*/ 202 w 1260"/>
                <a:gd name="T39" fmla="*/ 172 h 862"/>
                <a:gd name="T40" fmla="*/ 196 w 1260"/>
                <a:gd name="T41" fmla="*/ 170 h 862"/>
                <a:gd name="T42" fmla="*/ 191 w 1260"/>
                <a:gd name="T43" fmla="*/ 183 h 862"/>
                <a:gd name="T44" fmla="*/ 185 w 1260"/>
                <a:gd name="T45" fmla="*/ 199 h 862"/>
                <a:gd name="T46" fmla="*/ 178 w 1260"/>
                <a:gd name="T47" fmla="*/ 213 h 862"/>
                <a:gd name="T48" fmla="*/ 169 w 1260"/>
                <a:gd name="T49" fmla="*/ 216 h 862"/>
                <a:gd name="T50" fmla="*/ 147 w 1260"/>
                <a:gd name="T51" fmla="*/ 181 h 862"/>
                <a:gd name="T52" fmla="*/ 122 w 1260"/>
                <a:gd name="T53" fmla="*/ 132 h 862"/>
                <a:gd name="T54" fmla="*/ 66 w 1260"/>
                <a:gd name="T55" fmla="*/ 99 h 862"/>
                <a:gd name="T56" fmla="*/ 28 w 1260"/>
                <a:gd name="T57" fmla="*/ 96 h 862"/>
                <a:gd name="T58" fmla="*/ 21 w 1260"/>
                <a:gd name="T59" fmla="*/ 55 h 862"/>
                <a:gd name="T60" fmla="*/ 6 w 1260"/>
                <a:gd name="T61" fmla="*/ 26 h 862"/>
                <a:gd name="T62" fmla="*/ 33 w 1260"/>
                <a:gd name="T63" fmla="*/ 29 h 862"/>
                <a:gd name="T64" fmla="*/ 64 w 1260"/>
                <a:gd name="T65" fmla="*/ 0 h 862"/>
                <a:gd name="T66" fmla="*/ 101 w 1260"/>
                <a:gd name="T67" fmla="*/ 27 h 862"/>
                <a:gd name="T68" fmla="*/ 133 w 1260"/>
                <a:gd name="T69" fmla="*/ 34 h 862"/>
                <a:gd name="T70" fmla="*/ 172 w 1260"/>
                <a:gd name="T71" fmla="*/ 48 h 862"/>
                <a:gd name="T72" fmla="*/ 206 w 1260"/>
                <a:gd name="T73" fmla="*/ 62 h 862"/>
                <a:gd name="T74" fmla="*/ 214 w 1260"/>
                <a:gd name="T75" fmla="*/ 42 h 862"/>
                <a:gd name="T76" fmla="*/ 217 w 1260"/>
                <a:gd name="T77" fmla="*/ 53 h 862"/>
                <a:gd name="T78" fmla="*/ 219 w 1260"/>
                <a:gd name="T79" fmla="*/ 58 h 862"/>
                <a:gd name="T80" fmla="*/ 227 w 1260"/>
                <a:gd name="T81" fmla="*/ 65 h 862"/>
                <a:gd name="T82" fmla="*/ 243 w 1260"/>
                <a:gd name="T83" fmla="*/ 80 h 862"/>
                <a:gd name="T84" fmla="*/ 265 w 1260"/>
                <a:gd name="T85" fmla="*/ 51 h 862"/>
                <a:gd name="T86" fmla="*/ 312 w 1260"/>
                <a:gd name="T87" fmla="*/ 62 h 8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260"/>
                <a:gd name="T133" fmla="*/ 0 h 862"/>
                <a:gd name="T134" fmla="*/ 1260 w 1260"/>
                <a:gd name="T135" fmla="*/ 862 h 8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260" h="862">
                  <a:moveTo>
                    <a:pt x="1246" y="248"/>
                  </a:moveTo>
                  <a:lnTo>
                    <a:pt x="1260" y="267"/>
                  </a:lnTo>
                  <a:lnTo>
                    <a:pt x="1258" y="348"/>
                  </a:lnTo>
                  <a:lnTo>
                    <a:pt x="1254" y="350"/>
                  </a:lnTo>
                  <a:lnTo>
                    <a:pt x="1246" y="356"/>
                  </a:lnTo>
                  <a:lnTo>
                    <a:pt x="1233" y="364"/>
                  </a:lnTo>
                  <a:lnTo>
                    <a:pt x="1219" y="374"/>
                  </a:lnTo>
                  <a:lnTo>
                    <a:pt x="1205" y="382"/>
                  </a:lnTo>
                  <a:lnTo>
                    <a:pt x="1195" y="390"/>
                  </a:lnTo>
                  <a:lnTo>
                    <a:pt x="1187" y="395"/>
                  </a:lnTo>
                  <a:lnTo>
                    <a:pt x="1179" y="399"/>
                  </a:lnTo>
                  <a:lnTo>
                    <a:pt x="1170" y="401"/>
                  </a:lnTo>
                  <a:lnTo>
                    <a:pt x="1160" y="401"/>
                  </a:lnTo>
                  <a:lnTo>
                    <a:pt x="1154" y="395"/>
                  </a:lnTo>
                  <a:lnTo>
                    <a:pt x="1146" y="390"/>
                  </a:lnTo>
                  <a:lnTo>
                    <a:pt x="1136" y="380"/>
                  </a:lnTo>
                  <a:lnTo>
                    <a:pt x="1124" y="376"/>
                  </a:lnTo>
                  <a:lnTo>
                    <a:pt x="1114" y="376"/>
                  </a:lnTo>
                  <a:lnTo>
                    <a:pt x="1110" y="384"/>
                  </a:lnTo>
                  <a:lnTo>
                    <a:pt x="1107" y="401"/>
                  </a:lnTo>
                  <a:lnTo>
                    <a:pt x="1105" y="423"/>
                  </a:lnTo>
                  <a:lnTo>
                    <a:pt x="1103" y="443"/>
                  </a:lnTo>
                  <a:lnTo>
                    <a:pt x="1101" y="460"/>
                  </a:lnTo>
                  <a:lnTo>
                    <a:pt x="1095" y="476"/>
                  </a:lnTo>
                  <a:lnTo>
                    <a:pt x="1085" y="490"/>
                  </a:lnTo>
                  <a:lnTo>
                    <a:pt x="1069" y="500"/>
                  </a:lnTo>
                  <a:lnTo>
                    <a:pt x="1059" y="508"/>
                  </a:lnTo>
                  <a:lnTo>
                    <a:pt x="1055" y="519"/>
                  </a:lnTo>
                  <a:lnTo>
                    <a:pt x="1053" y="531"/>
                  </a:lnTo>
                  <a:lnTo>
                    <a:pt x="1051" y="541"/>
                  </a:lnTo>
                  <a:lnTo>
                    <a:pt x="1045" y="551"/>
                  </a:lnTo>
                  <a:lnTo>
                    <a:pt x="1032" y="559"/>
                  </a:lnTo>
                  <a:lnTo>
                    <a:pt x="1016" y="569"/>
                  </a:lnTo>
                  <a:lnTo>
                    <a:pt x="996" y="576"/>
                  </a:lnTo>
                  <a:lnTo>
                    <a:pt x="979" y="584"/>
                  </a:lnTo>
                  <a:lnTo>
                    <a:pt x="965" y="588"/>
                  </a:lnTo>
                  <a:lnTo>
                    <a:pt x="951" y="590"/>
                  </a:lnTo>
                  <a:lnTo>
                    <a:pt x="941" y="592"/>
                  </a:lnTo>
                  <a:lnTo>
                    <a:pt x="933" y="596"/>
                  </a:lnTo>
                  <a:lnTo>
                    <a:pt x="929" y="604"/>
                  </a:lnTo>
                  <a:lnTo>
                    <a:pt x="933" y="614"/>
                  </a:lnTo>
                  <a:lnTo>
                    <a:pt x="943" y="628"/>
                  </a:lnTo>
                  <a:lnTo>
                    <a:pt x="955" y="641"/>
                  </a:lnTo>
                  <a:lnTo>
                    <a:pt x="967" y="651"/>
                  </a:lnTo>
                  <a:lnTo>
                    <a:pt x="977" y="665"/>
                  </a:lnTo>
                  <a:lnTo>
                    <a:pt x="981" y="677"/>
                  </a:lnTo>
                  <a:lnTo>
                    <a:pt x="975" y="691"/>
                  </a:lnTo>
                  <a:lnTo>
                    <a:pt x="963" y="699"/>
                  </a:lnTo>
                  <a:lnTo>
                    <a:pt x="943" y="702"/>
                  </a:lnTo>
                  <a:lnTo>
                    <a:pt x="923" y="704"/>
                  </a:lnTo>
                  <a:lnTo>
                    <a:pt x="906" y="706"/>
                  </a:lnTo>
                  <a:lnTo>
                    <a:pt x="892" y="708"/>
                  </a:lnTo>
                  <a:lnTo>
                    <a:pt x="880" y="708"/>
                  </a:lnTo>
                  <a:lnTo>
                    <a:pt x="864" y="708"/>
                  </a:lnTo>
                  <a:lnTo>
                    <a:pt x="847" y="706"/>
                  </a:lnTo>
                  <a:lnTo>
                    <a:pt x="833" y="706"/>
                  </a:lnTo>
                  <a:lnTo>
                    <a:pt x="827" y="706"/>
                  </a:lnTo>
                  <a:lnTo>
                    <a:pt x="825" y="702"/>
                  </a:lnTo>
                  <a:lnTo>
                    <a:pt x="819" y="697"/>
                  </a:lnTo>
                  <a:lnTo>
                    <a:pt x="809" y="687"/>
                  </a:lnTo>
                  <a:lnTo>
                    <a:pt x="799" y="679"/>
                  </a:lnTo>
                  <a:lnTo>
                    <a:pt x="792" y="675"/>
                  </a:lnTo>
                  <a:lnTo>
                    <a:pt x="786" y="679"/>
                  </a:lnTo>
                  <a:lnTo>
                    <a:pt x="780" y="691"/>
                  </a:lnTo>
                  <a:lnTo>
                    <a:pt x="774" y="708"/>
                  </a:lnTo>
                  <a:lnTo>
                    <a:pt x="766" y="732"/>
                  </a:lnTo>
                  <a:lnTo>
                    <a:pt x="756" y="756"/>
                  </a:lnTo>
                  <a:lnTo>
                    <a:pt x="748" y="777"/>
                  </a:lnTo>
                  <a:lnTo>
                    <a:pt x="742" y="795"/>
                  </a:lnTo>
                  <a:lnTo>
                    <a:pt x="733" y="821"/>
                  </a:lnTo>
                  <a:lnTo>
                    <a:pt x="723" y="838"/>
                  </a:lnTo>
                  <a:lnTo>
                    <a:pt x="711" y="850"/>
                  </a:lnTo>
                  <a:lnTo>
                    <a:pt x="699" y="854"/>
                  </a:lnTo>
                  <a:lnTo>
                    <a:pt x="687" y="858"/>
                  </a:lnTo>
                  <a:lnTo>
                    <a:pt x="677" y="862"/>
                  </a:lnTo>
                  <a:lnTo>
                    <a:pt x="671" y="862"/>
                  </a:lnTo>
                  <a:lnTo>
                    <a:pt x="671" y="799"/>
                  </a:lnTo>
                  <a:lnTo>
                    <a:pt x="585" y="722"/>
                  </a:lnTo>
                  <a:lnTo>
                    <a:pt x="595" y="669"/>
                  </a:lnTo>
                  <a:lnTo>
                    <a:pt x="536" y="602"/>
                  </a:lnTo>
                  <a:lnTo>
                    <a:pt x="490" y="527"/>
                  </a:lnTo>
                  <a:lnTo>
                    <a:pt x="335" y="482"/>
                  </a:lnTo>
                  <a:lnTo>
                    <a:pt x="297" y="460"/>
                  </a:lnTo>
                  <a:lnTo>
                    <a:pt x="262" y="393"/>
                  </a:lnTo>
                  <a:lnTo>
                    <a:pt x="223" y="327"/>
                  </a:lnTo>
                  <a:lnTo>
                    <a:pt x="144" y="388"/>
                  </a:lnTo>
                  <a:lnTo>
                    <a:pt x="114" y="382"/>
                  </a:lnTo>
                  <a:lnTo>
                    <a:pt x="112" y="352"/>
                  </a:lnTo>
                  <a:lnTo>
                    <a:pt x="77" y="303"/>
                  </a:lnTo>
                  <a:lnTo>
                    <a:pt x="83" y="220"/>
                  </a:lnTo>
                  <a:lnTo>
                    <a:pt x="42" y="165"/>
                  </a:lnTo>
                  <a:lnTo>
                    <a:pt x="0" y="157"/>
                  </a:lnTo>
                  <a:lnTo>
                    <a:pt x="24" y="102"/>
                  </a:lnTo>
                  <a:lnTo>
                    <a:pt x="67" y="116"/>
                  </a:lnTo>
                  <a:lnTo>
                    <a:pt x="83" y="96"/>
                  </a:lnTo>
                  <a:lnTo>
                    <a:pt x="132" y="118"/>
                  </a:lnTo>
                  <a:lnTo>
                    <a:pt x="124" y="53"/>
                  </a:lnTo>
                  <a:lnTo>
                    <a:pt x="160" y="23"/>
                  </a:lnTo>
                  <a:lnTo>
                    <a:pt x="256" y="0"/>
                  </a:lnTo>
                  <a:lnTo>
                    <a:pt x="280" y="63"/>
                  </a:lnTo>
                  <a:lnTo>
                    <a:pt x="343" y="132"/>
                  </a:lnTo>
                  <a:lnTo>
                    <a:pt x="406" y="110"/>
                  </a:lnTo>
                  <a:lnTo>
                    <a:pt x="453" y="114"/>
                  </a:lnTo>
                  <a:lnTo>
                    <a:pt x="488" y="81"/>
                  </a:lnTo>
                  <a:lnTo>
                    <a:pt x="530" y="134"/>
                  </a:lnTo>
                  <a:lnTo>
                    <a:pt x="650" y="110"/>
                  </a:lnTo>
                  <a:lnTo>
                    <a:pt x="673" y="142"/>
                  </a:lnTo>
                  <a:lnTo>
                    <a:pt x="689" y="191"/>
                  </a:lnTo>
                  <a:lnTo>
                    <a:pt x="742" y="177"/>
                  </a:lnTo>
                  <a:lnTo>
                    <a:pt x="790" y="250"/>
                  </a:lnTo>
                  <a:lnTo>
                    <a:pt x="823" y="248"/>
                  </a:lnTo>
                  <a:lnTo>
                    <a:pt x="813" y="167"/>
                  </a:lnTo>
                  <a:lnTo>
                    <a:pt x="853" y="161"/>
                  </a:lnTo>
                  <a:lnTo>
                    <a:pt x="855" y="167"/>
                  </a:lnTo>
                  <a:lnTo>
                    <a:pt x="858" y="179"/>
                  </a:lnTo>
                  <a:lnTo>
                    <a:pt x="864" y="195"/>
                  </a:lnTo>
                  <a:lnTo>
                    <a:pt x="868" y="212"/>
                  </a:lnTo>
                  <a:lnTo>
                    <a:pt x="872" y="224"/>
                  </a:lnTo>
                  <a:lnTo>
                    <a:pt x="874" y="232"/>
                  </a:lnTo>
                  <a:lnTo>
                    <a:pt x="878" y="234"/>
                  </a:lnTo>
                  <a:lnTo>
                    <a:pt x="886" y="242"/>
                  </a:lnTo>
                  <a:lnTo>
                    <a:pt x="896" y="250"/>
                  </a:lnTo>
                  <a:lnTo>
                    <a:pt x="908" y="258"/>
                  </a:lnTo>
                  <a:lnTo>
                    <a:pt x="916" y="262"/>
                  </a:lnTo>
                  <a:lnTo>
                    <a:pt x="920" y="266"/>
                  </a:lnTo>
                  <a:lnTo>
                    <a:pt x="971" y="319"/>
                  </a:lnTo>
                  <a:lnTo>
                    <a:pt x="994" y="293"/>
                  </a:lnTo>
                  <a:lnTo>
                    <a:pt x="1010" y="238"/>
                  </a:lnTo>
                  <a:lnTo>
                    <a:pt x="1059" y="201"/>
                  </a:lnTo>
                  <a:lnTo>
                    <a:pt x="1126" y="226"/>
                  </a:lnTo>
                  <a:lnTo>
                    <a:pt x="1203" y="252"/>
                  </a:lnTo>
                  <a:lnTo>
                    <a:pt x="1246" y="248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102"/>
            <p:cNvSpPr>
              <a:spLocks/>
            </p:cNvSpPr>
            <p:nvPr/>
          </p:nvSpPr>
          <p:spPr bwMode="gray">
            <a:xfrm>
              <a:off x="3738" y="1458"/>
              <a:ext cx="630" cy="431"/>
            </a:xfrm>
            <a:custGeom>
              <a:avLst/>
              <a:gdLst>
                <a:gd name="T0" fmla="*/ 315 w 1260"/>
                <a:gd name="T1" fmla="*/ 87 h 862"/>
                <a:gd name="T2" fmla="*/ 309 w 1260"/>
                <a:gd name="T3" fmla="*/ 91 h 862"/>
                <a:gd name="T4" fmla="*/ 299 w 1260"/>
                <a:gd name="T5" fmla="*/ 98 h 862"/>
                <a:gd name="T6" fmla="*/ 293 w 1260"/>
                <a:gd name="T7" fmla="*/ 101 h 862"/>
                <a:gd name="T8" fmla="*/ 287 w 1260"/>
                <a:gd name="T9" fmla="*/ 98 h 862"/>
                <a:gd name="T10" fmla="*/ 279 w 1260"/>
                <a:gd name="T11" fmla="*/ 94 h 862"/>
                <a:gd name="T12" fmla="*/ 277 w 1260"/>
                <a:gd name="T13" fmla="*/ 106 h 862"/>
                <a:gd name="T14" fmla="*/ 274 w 1260"/>
                <a:gd name="T15" fmla="*/ 119 h 862"/>
                <a:gd name="T16" fmla="*/ 265 w 1260"/>
                <a:gd name="T17" fmla="*/ 127 h 862"/>
                <a:gd name="T18" fmla="*/ 263 w 1260"/>
                <a:gd name="T19" fmla="*/ 136 h 862"/>
                <a:gd name="T20" fmla="*/ 254 w 1260"/>
                <a:gd name="T21" fmla="*/ 143 h 862"/>
                <a:gd name="T22" fmla="*/ 241 w 1260"/>
                <a:gd name="T23" fmla="*/ 147 h 862"/>
                <a:gd name="T24" fmla="*/ 233 w 1260"/>
                <a:gd name="T25" fmla="*/ 149 h 862"/>
                <a:gd name="T26" fmla="*/ 236 w 1260"/>
                <a:gd name="T27" fmla="*/ 157 h 862"/>
                <a:gd name="T28" fmla="*/ 244 w 1260"/>
                <a:gd name="T29" fmla="*/ 167 h 862"/>
                <a:gd name="T30" fmla="*/ 241 w 1260"/>
                <a:gd name="T31" fmla="*/ 175 h 862"/>
                <a:gd name="T32" fmla="*/ 226 w 1260"/>
                <a:gd name="T33" fmla="*/ 177 h 862"/>
                <a:gd name="T34" fmla="*/ 216 w 1260"/>
                <a:gd name="T35" fmla="*/ 177 h 862"/>
                <a:gd name="T36" fmla="*/ 207 w 1260"/>
                <a:gd name="T37" fmla="*/ 177 h 862"/>
                <a:gd name="T38" fmla="*/ 202 w 1260"/>
                <a:gd name="T39" fmla="*/ 172 h 862"/>
                <a:gd name="T40" fmla="*/ 196 w 1260"/>
                <a:gd name="T41" fmla="*/ 170 h 862"/>
                <a:gd name="T42" fmla="*/ 191 w 1260"/>
                <a:gd name="T43" fmla="*/ 183 h 862"/>
                <a:gd name="T44" fmla="*/ 185 w 1260"/>
                <a:gd name="T45" fmla="*/ 199 h 862"/>
                <a:gd name="T46" fmla="*/ 178 w 1260"/>
                <a:gd name="T47" fmla="*/ 213 h 862"/>
                <a:gd name="T48" fmla="*/ 169 w 1260"/>
                <a:gd name="T49" fmla="*/ 216 h 862"/>
                <a:gd name="T50" fmla="*/ 147 w 1260"/>
                <a:gd name="T51" fmla="*/ 181 h 862"/>
                <a:gd name="T52" fmla="*/ 122 w 1260"/>
                <a:gd name="T53" fmla="*/ 132 h 862"/>
                <a:gd name="T54" fmla="*/ 66 w 1260"/>
                <a:gd name="T55" fmla="*/ 99 h 862"/>
                <a:gd name="T56" fmla="*/ 28 w 1260"/>
                <a:gd name="T57" fmla="*/ 96 h 862"/>
                <a:gd name="T58" fmla="*/ 21 w 1260"/>
                <a:gd name="T59" fmla="*/ 55 h 862"/>
                <a:gd name="T60" fmla="*/ 6 w 1260"/>
                <a:gd name="T61" fmla="*/ 26 h 862"/>
                <a:gd name="T62" fmla="*/ 33 w 1260"/>
                <a:gd name="T63" fmla="*/ 29 h 862"/>
                <a:gd name="T64" fmla="*/ 64 w 1260"/>
                <a:gd name="T65" fmla="*/ 0 h 862"/>
                <a:gd name="T66" fmla="*/ 101 w 1260"/>
                <a:gd name="T67" fmla="*/ 27 h 862"/>
                <a:gd name="T68" fmla="*/ 133 w 1260"/>
                <a:gd name="T69" fmla="*/ 34 h 862"/>
                <a:gd name="T70" fmla="*/ 172 w 1260"/>
                <a:gd name="T71" fmla="*/ 48 h 862"/>
                <a:gd name="T72" fmla="*/ 206 w 1260"/>
                <a:gd name="T73" fmla="*/ 62 h 862"/>
                <a:gd name="T74" fmla="*/ 214 w 1260"/>
                <a:gd name="T75" fmla="*/ 42 h 862"/>
                <a:gd name="T76" fmla="*/ 217 w 1260"/>
                <a:gd name="T77" fmla="*/ 53 h 862"/>
                <a:gd name="T78" fmla="*/ 219 w 1260"/>
                <a:gd name="T79" fmla="*/ 58 h 862"/>
                <a:gd name="T80" fmla="*/ 227 w 1260"/>
                <a:gd name="T81" fmla="*/ 65 h 862"/>
                <a:gd name="T82" fmla="*/ 243 w 1260"/>
                <a:gd name="T83" fmla="*/ 80 h 862"/>
                <a:gd name="T84" fmla="*/ 265 w 1260"/>
                <a:gd name="T85" fmla="*/ 51 h 862"/>
                <a:gd name="T86" fmla="*/ 312 w 1260"/>
                <a:gd name="T87" fmla="*/ 62 h 8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260"/>
                <a:gd name="T133" fmla="*/ 0 h 862"/>
                <a:gd name="T134" fmla="*/ 1260 w 1260"/>
                <a:gd name="T135" fmla="*/ 862 h 8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260" h="862">
                  <a:moveTo>
                    <a:pt x="1246" y="248"/>
                  </a:moveTo>
                  <a:lnTo>
                    <a:pt x="1260" y="267"/>
                  </a:lnTo>
                  <a:lnTo>
                    <a:pt x="1258" y="348"/>
                  </a:lnTo>
                  <a:lnTo>
                    <a:pt x="1254" y="350"/>
                  </a:lnTo>
                  <a:lnTo>
                    <a:pt x="1246" y="356"/>
                  </a:lnTo>
                  <a:lnTo>
                    <a:pt x="1233" y="364"/>
                  </a:lnTo>
                  <a:lnTo>
                    <a:pt x="1219" y="374"/>
                  </a:lnTo>
                  <a:lnTo>
                    <a:pt x="1205" y="382"/>
                  </a:lnTo>
                  <a:lnTo>
                    <a:pt x="1195" y="390"/>
                  </a:lnTo>
                  <a:lnTo>
                    <a:pt x="1187" y="395"/>
                  </a:lnTo>
                  <a:lnTo>
                    <a:pt x="1179" y="399"/>
                  </a:lnTo>
                  <a:lnTo>
                    <a:pt x="1170" y="401"/>
                  </a:lnTo>
                  <a:lnTo>
                    <a:pt x="1160" y="401"/>
                  </a:lnTo>
                  <a:lnTo>
                    <a:pt x="1154" y="395"/>
                  </a:lnTo>
                  <a:lnTo>
                    <a:pt x="1146" y="390"/>
                  </a:lnTo>
                  <a:lnTo>
                    <a:pt x="1136" y="380"/>
                  </a:lnTo>
                  <a:lnTo>
                    <a:pt x="1124" y="376"/>
                  </a:lnTo>
                  <a:lnTo>
                    <a:pt x="1114" y="376"/>
                  </a:lnTo>
                  <a:lnTo>
                    <a:pt x="1110" y="384"/>
                  </a:lnTo>
                  <a:lnTo>
                    <a:pt x="1107" y="401"/>
                  </a:lnTo>
                  <a:lnTo>
                    <a:pt x="1105" y="423"/>
                  </a:lnTo>
                  <a:lnTo>
                    <a:pt x="1103" y="443"/>
                  </a:lnTo>
                  <a:lnTo>
                    <a:pt x="1101" y="460"/>
                  </a:lnTo>
                  <a:lnTo>
                    <a:pt x="1095" y="476"/>
                  </a:lnTo>
                  <a:lnTo>
                    <a:pt x="1085" y="490"/>
                  </a:lnTo>
                  <a:lnTo>
                    <a:pt x="1069" y="500"/>
                  </a:lnTo>
                  <a:lnTo>
                    <a:pt x="1059" y="508"/>
                  </a:lnTo>
                  <a:lnTo>
                    <a:pt x="1055" y="519"/>
                  </a:lnTo>
                  <a:lnTo>
                    <a:pt x="1053" y="531"/>
                  </a:lnTo>
                  <a:lnTo>
                    <a:pt x="1051" y="541"/>
                  </a:lnTo>
                  <a:lnTo>
                    <a:pt x="1045" y="551"/>
                  </a:lnTo>
                  <a:lnTo>
                    <a:pt x="1032" y="559"/>
                  </a:lnTo>
                  <a:lnTo>
                    <a:pt x="1016" y="569"/>
                  </a:lnTo>
                  <a:lnTo>
                    <a:pt x="996" y="576"/>
                  </a:lnTo>
                  <a:lnTo>
                    <a:pt x="979" y="584"/>
                  </a:lnTo>
                  <a:lnTo>
                    <a:pt x="965" y="588"/>
                  </a:lnTo>
                  <a:lnTo>
                    <a:pt x="951" y="590"/>
                  </a:lnTo>
                  <a:lnTo>
                    <a:pt x="941" y="592"/>
                  </a:lnTo>
                  <a:lnTo>
                    <a:pt x="933" y="596"/>
                  </a:lnTo>
                  <a:lnTo>
                    <a:pt x="929" y="604"/>
                  </a:lnTo>
                  <a:lnTo>
                    <a:pt x="933" y="614"/>
                  </a:lnTo>
                  <a:lnTo>
                    <a:pt x="943" y="628"/>
                  </a:lnTo>
                  <a:lnTo>
                    <a:pt x="955" y="641"/>
                  </a:lnTo>
                  <a:lnTo>
                    <a:pt x="967" y="651"/>
                  </a:lnTo>
                  <a:lnTo>
                    <a:pt x="977" y="665"/>
                  </a:lnTo>
                  <a:lnTo>
                    <a:pt x="981" y="677"/>
                  </a:lnTo>
                  <a:lnTo>
                    <a:pt x="975" y="691"/>
                  </a:lnTo>
                  <a:lnTo>
                    <a:pt x="963" y="699"/>
                  </a:lnTo>
                  <a:lnTo>
                    <a:pt x="943" y="702"/>
                  </a:lnTo>
                  <a:lnTo>
                    <a:pt x="923" y="704"/>
                  </a:lnTo>
                  <a:lnTo>
                    <a:pt x="906" y="706"/>
                  </a:lnTo>
                  <a:lnTo>
                    <a:pt x="892" y="708"/>
                  </a:lnTo>
                  <a:lnTo>
                    <a:pt x="880" y="708"/>
                  </a:lnTo>
                  <a:lnTo>
                    <a:pt x="864" y="708"/>
                  </a:lnTo>
                  <a:lnTo>
                    <a:pt x="847" y="706"/>
                  </a:lnTo>
                  <a:lnTo>
                    <a:pt x="833" y="706"/>
                  </a:lnTo>
                  <a:lnTo>
                    <a:pt x="827" y="706"/>
                  </a:lnTo>
                  <a:lnTo>
                    <a:pt x="825" y="702"/>
                  </a:lnTo>
                  <a:lnTo>
                    <a:pt x="819" y="697"/>
                  </a:lnTo>
                  <a:lnTo>
                    <a:pt x="809" y="687"/>
                  </a:lnTo>
                  <a:lnTo>
                    <a:pt x="799" y="679"/>
                  </a:lnTo>
                  <a:lnTo>
                    <a:pt x="792" y="675"/>
                  </a:lnTo>
                  <a:lnTo>
                    <a:pt x="786" y="679"/>
                  </a:lnTo>
                  <a:lnTo>
                    <a:pt x="780" y="691"/>
                  </a:lnTo>
                  <a:lnTo>
                    <a:pt x="774" y="708"/>
                  </a:lnTo>
                  <a:lnTo>
                    <a:pt x="766" y="732"/>
                  </a:lnTo>
                  <a:lnTo>
                    <a:pt x="756" y="756"/>
                  </a:lnTo>
                  <a:lnTo>
                    <a:pt x="748" y="777"/>
                  </a:lnTo>
                  <a:lnTo>
                    <a:pt x="742" y="795"/>
                  </a:lnTo>
                  <a:lnTo>
                    <a:pt x="733" y="821"/>
                  </a:lnTo>
                  <a:lnTo>
                    <a:pt x="723" y="838"/>
                  </a:lnTo>
                  <a:lnTo>
                    <a:pt x="711" y="850"/>
                  </a:lnTo>
                  <a:lnTo>
                    <a:pt x="699" y="854"/>
                  </a:lnTo>
                  <a:lnTo>
                    <a:pt x="687" y="858"/>
                  </a:lnTo>
                  <a:lnTo>
                    <a:pt x="677" y="862"/>
                  </a:lnTo>
                  <a:lnTo>
                    <a:pt x="671" y="862"/>
                  </a:lnTo>
                  <a:lnTo>
                    <a:pt x="671" y="799"/>
                  </a:lnTo>
                  <a:lnTo>
                    <a:pt x="585" y="722"/>
                  </a:lnTo>
                  <a:lnTo>
                    <a:pt x="595" y="669"/>
                  </a:lnTo>
                  <a:lnTo>
                    <a:pt x="536" y="602"/>
                  </a:lnTo>
                  <a:lnTo>
                    <a:pt x="490" y="527"/>
                  </a:lnTo>
                  <a:lnTo>
                    <a:pt x="335" y="482"/>
                  </a:lnTo>
                  <a:lnTo>
                    <a:pt x="297" y="460"/>
                  </a:lnTo>
                  <a:lnTo>
                    <a:pt x="262" y="393"/>
                  </a:lnTo>
                  <a:lnTo>
                    <a:pt x="223" y="327"/>
                  </a:lnTo>
                  <a:lnTo>
                    <a:pt x="144" y="388"/>
                  </a:lnTo>
                  <a:lnTo>
                    <a:pt x="114" y="382"/>
                  </a:lnTo>
                  <a:lnTo>
                    <a:pt x="112" y="352"/>
                  </a:lnTo>
                  <a:lnTo>
                    <a:pt x="77" y="303"/>
                  </a:lnTo>
                  <a:lnTo>
                    <a:pt x="83" y="220"/>
                  </a:lnTo>
                  <a:lnTo>
                    <a:pt x="42" y="165"/>
                  </a:lnTo>
                  <a:lnTo>
                    <a:pt x="0" y="157"/>
                  </a:lnTo>
                  <a:lnTo>
                    <a:pt x="24" y="102"/>
                  </a:lnTo>
                  <a:lnTo>
                    <a:pt x="67" y="116"/>
                  </a:lnTo>
                  <a:lnTo>
                    <a:pt x="83" y="96"/>
                  </a:lnTo>
                  <a:lnTo>
                    <a:pt x="132" y="118"/>
                  </a:lnTo>
                  <a:lnTo>
                    <a:pt x="124" y="53"/>
                  </a:lnTo>
                  <a:lnTo>
                    <a:pt x="160" y="23"/>
                  </a:lnTo>
                  <a:lnTo>
                    <a:pt x="256" y="0"/>
                  </a:lnTo>
                  <a:lnTo>
                    <a:pt x="280" y="63"/>
                  </a:lnTo>
                  <a:lnTo>
                    <a:pt x="343" y="132"/>
                  </a:lnTo>
                  <a:lnTo>
                    <a:pt x="406" y="110"/>
                  </a:lnTo>
                  <a:lnTo>
                    <a:pt x="453" y="114"/>
                  </a:lnTo>
                  <a:lnTo>
                    <a:pt x="488" y="81"/>
                  </a:lnTo>
                  <a:lnTo>
                    <a:pt x="530" y="134"/>
                  </a:lnTo>
                  <a:lnTo>
                    <a:pt x="650" y="110"/>
                  </a:lnTo>
                  <a:lnTo>
                    <a:pt x="673" y="142"/>
                  </a:lnTo>
                  <a:lnTo>
                    <a:pt x="689" y="191"/>
                  </a:lnTo>
                  <a:lnTo>
                    <a:pt x="742" y="177"/>
                  </a:lnTo>
                  <a:lnTo>
                    <a:pt x="790" y="250"/>
                  </a:lnTo>
                  <a:lnTo>
                    <a:pt x="823" y="248"/>
                  </a:lnTo>
                  <a:lnTo>
                    <a:pt x="813" y="167"/>
                  </a:lnTo>
                  <a:lnTo>
                    <a:pt x="853" y="161"/>
                  </a:lnTo>
                  <a:lnTo>
                    <a:pt x="855" y="167"/>
                  </a:lnTo>
                  <a:lnTo>
                    <a:pt x="858" y="179"/>
                  </a:lnTo>
                  <a:lnTo>
                    <a:pt x="864" y="195"/>
                  </a:lnTo>
                  <a:lnTo>
                    <a:pt x="868" y="212"/>
                  </a:lnTo>
                  <a:lnTo>
                    <a:pt x="872" y="224"/>
                  </a:lnTo>
                  <a:lnTo>
                    <a:pt x="874" y="232"/>
                  </a:lnTo>
                  <a:lnTo>
                    <a:pt x="878" y="234"/>
                  </a:lnTo>
                  <a:lnTo>
                    <a:pt x="886" y="242"/>
                  </a:lnTo>
                  <a:lnTo>
                    <a:pt x="896" y="250"/>
                  </a:lnTo>
                  <a:lnTo>
                    <a:pt x="908" y="258"/>
                  </a:lnTo>
                  <a:lnTo>
                    <a:pt x="916" y="262"/>
                  </a:lnTo>
                  <a:lnTo>
                    <a:pt x="920" y="266"/>
                  </a:lnTo>
                  <a:lnTo>
                    <a:pt x="971" y="319"/>
                  </a:lnTo>
                  <a:lnTo>
                    <a:pt x="994" y="293"/>
                  </a:lnTo>
                  <a:lnTo>
                    <a:pt x="1010" y="238"/>
                  </a:lnTo>
                  <a:lnTo>
                    <a:pt x="1059" y="201"/>
                  </a:lnTo>
                  <a:lnTo>
                    <a:pt x="1126" y="226"/>
                  </a:lnTo>
                  <a:lnTo>
                    <a:pt x="1203" y="252"/>
                  </a:lnTo>
                  <a:lnTo>
                    <a:pt x="1246" y="248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103"/>
            <p:cNvSpPr>
              <a:spLocks/>
            </p:cNvSpPr>
            <p:nvPr/>
          </p:nvSpPr>
          <p:spPr bwMode="gray">
            <a:xfrm>
              <a:off x="3599" y="839"/>
              <a:ext cx="861" cy="778"/>
            </a:xfrm>
            <a:custGeom>
              <a:avLst/>
              <a:gdLst>
                <a:gd name="T0" fmla="*/ 419 w 1722"/>
                <a:gd name="T1" fmla="*/ 147 h 1557"/>
                <a:gd name="T2" fmla="*/ 423 w 1722"/>
                <a:gd name="T3" fmla="*/ 159 h 1557"/>
                <a:gd name="T4" fmla="*/ 428 w 1722"/>
                <a:gd name="T5" fmla="*/ 173 h 1557"/>
                <a:gd name="T6" fmla="*/ 419 w 1722"/>
                <a:gd name="T7" fmla="*/ 185 h 1557"/>
                <a:gd name="T8" fmla="*/ 421 w 1722"/>
                <a:gd name="T9" fmla="*/ 196 h 1557"/>
                <a:gd name="T10" fmla="*/ 431 w 1722"/>
                <a:gd name="T11" fmla="*/ 209 h 1557"/>
                <a:gd name="T12" fmla="*/ 429 w 1722"/>
                <a:gd name="T13" fmla="*/ 233 h 1557"/>
                <a:gd name="T14" fmla="*/ 425 w 1722"/>
                <a:gd name="T15" fmla="*/ 256 h 1557"/>
                <a:gd name="T16" fmla="*/ 417 w 1722"/>
                <a:gd name="T17" fmla="*/ 278 h 1557"/>
                <a:gd name="T18" fmla="*/ 418 w 1722"/>
                <a:gd name="T19" fmla="*/ 290 h 1557"/>
                <a:gd name="T20" fmla="*/ 404 w 1722"/>
                <a:gd name="T21" fmla="*/ 293 h 1557"/>
                <a:gd name="T22" fmla="*/ 383 w 1722"/>
                <a:gd name="T23" fmla="*/ 292 h 1557"/>
                <a:gd name="T24" fmla="*/ 374 w 1722"/>
                <a:gd name="T25" fmla="*/ 295 h 1557"/>
                <a:gd name="T26" fmla="*/ 367 w 1722"/>
                <a:gd name="T27" fmla="*/ 309 h 1557"/>
                <a:gd name="T28" fmla="*/ 358 w 1722"/>
                <a:gd name="T29" fmla="*/ 318 h 1557"/>
                <a:gd name="T30" fmla="*/ 368 w 1722"/>
                <a:gd name="T31" fmla="*/ 333 h 1557"/>
                <a:gd name="T32" fmla="*/ 375 w 1722"/>
                <a:gd name="T33" fmla="*/ 350 h 1557"/>
                <a:gd name="T34" fmla="*/ 380 w 1722"/>
                <a:gd name="T35" fmla="*/ 367 h 1557"/>
                <a:gd name="T36" fmla="*/ 334 w 1722"/>
                <a:gd name="T37" fmla="*/ 359 h 1557"/>
                <a:gd name="T38" fmla="*/ 299 w 1722"/>
                <a:gd name="T39" fmla="*/ 376 h 1557"/>
                <a:gd name="T40" fmla="*/ 275 w 1722"/>
                <a:gd name="T41" fmla="*/ 371 h 1557"/>
                <a:gd name="T42" fmla="*/ 237 w 1722"/>
                <a:gd name="T43" fmla="*/ 345 h 1557"/>
                <a:gd name="T44" fmla="*/ 183 w 1722"/>
                <a:gd name="T45" fmla="*/ 338 h 1557"/>
                <a:gd name="T46" fmla="*/ 134 w 1722"/>
                <a:gd name="T47" fmla="*/ 309 h 1557"/>
                <a:gd name="T48" fmla="*/ 93 w 1722"/>
                <a:gd name="T49" fmla="*/ 288 h 1557"/>
                <a:gd name="T50" fmla="*/ 118 w 1722"/>
                <a:gd name="T51" fmla="*/ 211 h 1557"/>
                <a:gd name="T52" fmla="*/ 133 w 1722"/>
                <a:gd name="T53" fmla="*/ 147 h 1557"/>
                <a:gd name="T54" fmla="*/ 106 w 1722"/>
                <a:gd name="T55" fmla="*/ 89 h 1557"/>
                <a:gd name="T56" fmla="*/ 45 w 1722"/>
                <a:gd name="T57" fmla="*/ 63 h 1557"/>
                <a:gd name="T58" fmla="*/ 12 w 1722"/>
                <a:gd name="T59" fmla="*/ 35 h 1557"/>
                <a:gd name="T60" fmla="*/ 9 w 1722"/>
                <a:gd name="T61" fmla="*/ 18 h 1557"/>
                <a:gd name="T62" fmla="*/ 25 w 1722"/>
                <a:gd name="T63" fmla="*/ 11 h 1557"/>
                <a:gd name="T64" fmla="*/ 45 w 1722"/>
                <a:gd name="T65" fmla="*/ 4 h 1557"/>
                <a:gd name="T66" fmla="*/ 61 w 1722"/>
                <a:gd name="T67" fmla="*/ 1 h 1557"/>
                <a:gd name="T68" fmla="*/ 82 w 1722"/>
                <a:gd name="T69" fmla="*/ 11 h 1557"/>
                <a:gd name="T70" fmla="*/ 94 w 1722"/>
                <a:gd name="T71" fmla="*/ 8 h 1557"/>
                <a:gd name="T72" fmla="*/ 104 w 1722"/>
                <a:gd name="T73" fmla="*/ 6 h 1557"/>
                <a:gd name="T74" fmla="*/ 127 w 1722"/>
                <a:gd name="T75" fmla="*/ 24 h 1557"/>
                <a:gd name="T76" fmla="*/ 146 w 1722"/>
                <a:gd name="T77" fmla="*/ 46 h 1557"/>
                <a:gd name="T78" fmla="*/ 160 w 1722"/>
                <a:gd name="T79" fmla="*/ 69 h 1557"/>
                <a:gd name="T80" fmla="*/ 175 w 1722"/>
                <a:gd name="T81" fmla="*/ 92 h 1557"/>
                <a:gd name="T82" fmla="*/ 184 w 1722"/>
                <a:gd name="T83" fmla="*/ 101 h 1557"/>
                <a:gd name="T84" fmla="*/ 194 w 1722"/>
                <a:gd name="T85" fmla="*/ 123 h 1557"/>
                <a:gd name="T86" fmla="*/ 206 w 1722"/>
                <a:gd name="T87" fmla="*/ 138 h 1557"/>
                <a:gd name="T88" fmla="*/ 225 w 1722"/>
                <a:gd name="T89" fmla="*/ 141 h 1557"/>
                <a:gd name="T90" fmla="*/ 245 w 1722"/>
                <a:gd name="T91" fmla="*/ 137 h 1557"/>
                <a:gd name="T92" fmla="*/ 267 w 1722"/>
                <a:gd name="T93" fmla="*/ 143 h 1557"/>
                <a:gd name="T94" fmla="*/ 281 w 1722"/>
                <a:gd name="T95" fmla="*/ 152 h 1557"/>
                <a:gd name="T96" fmla="*/ 293 w 1722"/>
                <a:gd name="T97" fmla="*/ 154 h 1557"/>
                <a:gd name="T98" fmla="*/ 298 w 1722"/>
                <a:gd name="T99" fmla="*/ 154 h 1557"/>
                <a:gd name="T100" fmla="*/ 300 w 1722"/>
                <a:gd name="T101" fmla="*/ 160 h 1557"/>
                <a:gd name="T102" fmla="*/ 308 w 1722"/>
                <a:gd name="T103" fmla="*/ 175 h 1557"/>
                <a:gd name="T104" fmla="*/ 317 w 1722"/>
                <a:gd name="T105" fmla="*/ 191 h 1557"/>
                <a:gd name="T106" fmla="*/ 329 w 1722"/>
                <a:gd name="T107" fmla="*/ 197 h 1557"/>
                <a:gd name="T108" fmla="*/ 350 w 1722"/>
                <a:gd name="T109" fmla="*/ 191 h 1557"/>
                <a:gd name="T110" fmla="*/ 368 w 1722"/>
                <a:gd name="T111" fmla="*/ 175 h 1557"/>
                <a:gd name="T112" fmla="*/ 382 w 1722"/>
                <a:gd name="T113" fmla="*/ 160 h 1557"/>
                <a:gd name="T114" fmla="*/ 396 w 1722"/>
                <a:gd name="T115" fmla="*/ 148 h 1557"/>
                <a:gd name="T116" fmla="*/ 414 w 1722"/>
                <a:gd name="T117" fmla="*/ 140 h 155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722"/>
                <a:gd name="T178" fmla="*/ 0 h 1557"/>
                <a:gd name="T179" fmla="*/ 1722 w 1722"/>
                <a:gd name="T180" fmla="*/ 1557 h 155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722" h="1557">
                  <a:moveTo>
                    <a:pt x="1673" y="557"/>
                  </a:moveTo>
                  <a:lnTo>
                    <a:pt x="1673" y="561"/>
                  </a:lnTo>
                  <a:lnTo>
                    <a:pt x="1673" y="575"/>
                  </a:lnTo>
                  <a:lnTo>
                    <a:pt x="1675" y="590"/>
                  </a:lnTo>
                  <a:lnTo>
                    <a:pt x="1675" y="606"/>
                  </a:lnTo>
                  <a:lnTo>
                    <a:pt x="1675" y="618"/>
                  </a:lnTo>
                  <a:lnTo>
                    <a:pt x="1681" y="628"/>
                  </a:lnTo>
                  <a:lnTo>
                    <a:pt x="1691" y="639"/>
                  </a:lnTo>
                  <a:lnTo>
                    <a:pt x="1702" y="649"/>
                  </a:lnTo>
                  <a:lnTo>
                    <a:pt x="1712" y="661"/>
                  </a:lnTo>
                  <a:lnTo>
                    <a:pt x="1714" y="673"/>
                  </a:lnTo>
                  <a:lnTo>
                    <a:pt x="1710" y="693"/>
                  </a:lnTo>
                  <a:lnTo>
                    <a:pt x="1698" y="712"/>
                  </a:lnTo>
                  <a:lnTo>
                    <a:pt x="1687" y="728"/>
                  </a:lnTo>
                  <a:lnTo>
                    <a:pt x="1681" y="736"/>
                  </a:lnTo>
                  <a:lnTo>
                    <a:pt x="1673" y="742"/>
                  </a:lnTo>
                  <a:lnTo>
                    <a:pt x="1669" y="752"/>
                  </a:lnTo>
                  <a:lnTo>
                    <a:pt x="1667" y="762"/>
                  </a:lnTo>
                  <a:lnTo>
                    <a:pt x="1673" y="773"/>
                  </a:lnTo>
                  <a:lnTo>
                    <a:pt x="1683" y="787"/>
                  </a:lnTo>
                  <a:lnTo>
                    <a:pt x="1697" y="799"/>
                  </a:lnTo>
                  <a:lnTo>
                    <a:pt x="1708" y="811"/>
                  </a:lnTo>
                  <a:lnTo>
                    <a:pt x="1718" y="823"/>
                  </a:lnTo>
                  <a:lnTo>
                    <a:pt x="1722" y="836"/>
                  </a:lnTo>
                  <a:lnTo>
                    <a:pt x="1720" y="852"/>
                  </a:lnTo>
                  <a:lnTo>
                    <a:pt x="1720" y="876"/>
                  </a:lnTo>
                  <a:lnTo>
                    <a:pt x="1718" y="905"/>
                  </a:lnTo>
                  <a:lnTo>
                    <a:pt x="1716" y="935"/>
                  </a:lnTo>
                  <a:lnTo>
                    <a:pt x="1714" y="964"/>
                  </a:lnTo>
                  <a:lnTo>
                    <a:pt x="1712" y="988"/>
                  </a:lnTo>
                  <a:lnTo>
                    <a:pt x="1708" y="1002"/>
                  </a:lnTo>
                  <a:lnTo>
                    <a:pt x="1697" y="1025"/>
                  </a:lnTo>
                  <a:lnTo>
                    <a:pt x="1687" y="1051"/>
                  </a:lnTo>
                  <a:lnTo>
                    <a:pt x="1675" y="1074"/>
                  </a:lnTo>
                  <a:lnTo>
                    <a:pt x="1667" y="1096"/>
                  </a:lnTo>
                  <a:lnTo>
                    <a:pt x="1667" y="1114"/>
                  </a:lnTo>
                  <a:lnTo>
                    <a:pt x="1667" y="1130"/>
                  </a:lnTo>
                  <a:lnTo>
                    <a:pt x="1669" y="1139"/>
                  </a:lnTo>
                  <a:lnTo>
                    <a:pt x="1671" y="1151"/>
                  </a:lnTo>
                  <a:lnTo>
                    <a:pt x="1671" y="1163"/>
                  </a:lnTo>
                  <a:lnTo>
                    <a:pt x="1667" y="1171"/>
                  </a:lnTo>
                  <a:lnTo>
                    <a:pt x="1655" y="1175"/>
                  </a:lnTo>
                  <a:lnTo>
                    <a:pt x="1639" y="1175"/>
                  </a:lnTo>
                  <a:lnTo>
                    <a:pt x="1614" y="1175"/>
                  </a:lnTo>
                  <a:lnTo>
                    <a:pt x="1586" y="1175"/>
                  </a:lnTo>
                  <a:lnTo>
                    <a:pt x="1561" y="1173"/>
                  </a:lnTo>
                  <a:lnTo>
                    <a:pt x="1539" y="1171"/>
                  </a:lnTo>
                  <a:lnTo>
                    <a:pt x="1529" y="1169"/>
                  </a:lnTo>
                  <a:lnTo>
                    <a:pt x="1521" y="1169"/>
                  </a:lnTo>
                  <a:lnTo>
                    <a:pt x="1511" y="1171"/>
                  </a:lnTo>
                  <a:lnTo>
                    <a:pt x="1502" y="1177"/>
                  </a:lnTo>
                  <a:lnTo>
                    <a:pt x="1496" y="1183"/>
                  </a:lnTo>
                  <a:lnTo>
                    <a:pt x="1492" y="1193"/>
                  </a:lnTo>
                  <a:lnTo>
                    <a:pt x="1486" y="1206"/>
                  </a:lnTo>
                  <a:lnTo>
                    <a:pt x="1478" y="1222"/>
                  </a:lnTo>
                  <a:lnTo>
                    <a:pt x="1468" y="1238"/>
                  </a:lnTo>
                  <a:lnTo>
                    <a:pt x="1458" y="1246"/>
                  </a:lnTo>
                  <a:lnTo>
                    <a:pt x="1445" y="1254"/>
                  </a:lnTo>
                  <a:lnTo>
                    <a:pt x="1435" y="1261"/>
                  </a:lnTo>
                  <a:lnTo>
                    <a:pt x="1429" y="1273"/>
                  </a:lnTo>
                  <a:lnTo>
                    <a:pt x="1433" y="1285"/>
                  </a:lnTo>
                  <a:lnTo>
                    <a:pt x="1443" y="1297"/>
                  </a:lnTo>
                  <a:lnTo>
                    <a:pt x="1456" y="1313"/>
                  </a:lnTo>
                  <a:lnTo>
                    <a:pt x="1470" y="1332"/>
                  </a:lnTo>
                  <a:lnTo>
                    <a:pt x="1480" y="1350"/>
                  </a:lnTo>
                  <a:lnTo>
                    <a:pt x="1486" y="1364"/>
                  </a:lnTo>
                  <a:lnTo>
                    <a:pt x="1492" y="1381"/>
                  </a:lnTo>
                  <a:lnTo>
                    <a:pt x="1498" y="1401"/>
                  </a:lnTo>
                  <a:lnTo>
                    <a:pt x="1504" y="1423"/>
                  </a:lnTo>
                  <a:lnTo>
                    <a:pt x="1510" y="1441"/>
                  </a:lnTo>
                  <a:lnTo>
                    <a:pt x="1513" y="1454"/>
                  </a:lnTo>
                  <a:lnTo>
                    <a:pt x="1517" y="1470"/>
                  </a:lnTo>
                  <a:lnTo>
                    <a:pt x="1521" y="1482"/>
                  </a:lnTo>
                  <a:lnTo>
                    <a:pt x="1523" y="1486"/>
                  </a:lnTo>
                  <a:lnTo>
                    <a:pt x="1480" y="1490"/>
                  </a:lnTo>
                  <a:lnTo>
                    <a:pt x="1336" y="1439"/>
                  </a:lnTo>
                  <a:lnTo>
                    <a:pt x="1287" y="1476"/>
                  </a:lnTo>
                  <a:lnTo>
                    <a:pt x="1271" y="1531"/>
                  </a:lnTo>
                  <a:lnTo>
                    <a:pt x="1248" y="1557"/>
                  </a:lnTo>
                  <a:lnTo>
                    <a:pt x="1195" y="1504"/>
                  </a:lnTo>
                  <a:lnTo>
                    <a:pt x="1151" y="1472"/>
                  </a:lnTo>
                  <a:lnTo>
                    <a:pt x="1130" y="1399"/>
                  </a:lnTo>
                  <a:lnTo>
                    <a:pt x="1090" y="1405"/>
                  </a:lnTo>
                  <a:lnTo>
                    <a:pt x="1100" y="1486"/>
                  </a:lnTo>
                  <a:lnTo>
                    <a:pt x="1067" y="1488"/>
                  </a:lnTo>
                  <a:lnTo>
                    <a:pt x="1019" y="1415"/>
                  </a:lnTo>
                  <a:lnTo>
                    <a:pt x="966" y="1429"/>
                  </a:lnTo>
                  <a:lnTo>
                    <a:pt x="950" y="1380"/>
                  </a:lnTo>
                  <a:lnTo>
                    <a:pt x="927" y="1348"/>
                  </a:lnTo>
                  <a:lnTo>
                    <a:pt x="807" y="1372"/>
                  </a:lnTo>
                  <a:lnTo>
                    <a:pt x="765" y="1322"/>
                  </a:lnTo>
                  <a:lnTo>
                    <a:pt x="730" y="1352"/>
                  </a:lnTo>
                  <a:lnTo>
                    <a:pt x="683" y="1348"/>
                  </a:lnTo>
                  <a:lnTo>
                    <a:pt x="620" y="1370"/>
                  </a:lnTo>
                  <a:lnTo>
                    <a:pt x="557" y="1301"/>
                  </a:lnTo>
                  <a:lnTo>
                    <a:pt x="533" y="1238"/>
                  </a:lnTo>
                  <a:lnTo>
                    <a:pt x="437" y="1261"/>
                  </a:lnTo>
                  <a:lnTo>
                    <a:pt x="401" y="1291"/>
                  </a:lnTo>
                  <a:lnTo>
                    <a:pt x="413" y="1208"/>
                  </a:lnTo>
                  <a:lnTo>
                    <a:pt x="372" y="1153"/>
                  </a:lnTo>
                  <a:lnTo>
                    <a:pt x="317" y="1094"/>
                  </a:lnTo>
                  <a:lnTo>
                    <a:pt x="332" y="1047"/>
                  </a:lnTo>
                  <a:lnTo>
                    <a:pt x="415" y="956"/>
                  </a:lnTo>
                  <a:lnTo>
                    <a:pt x="472" y="844"/>
                  </a:lnTo>
                  <a:lnTo>
                    <a:pt x="521" y="791"/>
                  </a:lnTo>
                  <a:lnTo>
                    <a:pt x="529" y="722"/>
                  </a:lnTo>
                  <a:lnTo>
                    <a:pt x="563" y="708"/>
                  </a:lnTo>
                  <a:lnTo>
                    <a:pt x="531" y="590"/>
                  </a:lnTo>
                  <a:lnTo>
                    <a:pt x="561" y="480"/>
                  </a:lnTo>
                  <a:lnTo>
                    <a:pt x="580" y="376"/>
                  </a:lnTo>
                  <a:lnTo>
                    <a:pt x="468" y="297"/>
                  </a:lnTo>
                  <a:lnTo>
                    <a:pt x="421" y="358"/>
                  </a:lnTo>
                  <a:lnTo>
                    <a:pt x="313" y="393"/>
                  </a:lnTo>
                  <a:lnTo>
                    <a:pt x="210" y="393"/>
                  </a:lnTo>
                  <a:lnTo>
                    <a:pt x="183" y="321"/>
                  </a:lnTo>
                  <a:lnTo>
                    <a:pt x="179" y="254"/>
                  </a:lnTo>
                  <a:lnTo>
                    <a:pt x="112" y="226"/>
                  </a:lnTo>
                  <a:lnTo>
                    <a:pt x="88" y="273"/>
                  </a:lnTo>
                  <a:lnTo>
                    <a:pt x="0" y="222"/>
                  </a:lnTo>
                  <a:lnTo>
                    <a:pt x="45" y="140"/>
                  </a:lnTo>
                  <a:lnTo>
                    <a:pt x="6" y="90"/>
                  </a:lnTo>
                  <a:lnTo>
                    <a:pt x="10" y="88"/>
                  </a:lnTo>
                  <a:lnTo>
                    <a:pt x="19" y="83"/>
                  </a:lnTo>
                  <a:lnTo>
                    <a:pt x="33" y="75"/>
                  </a:lnTo>
                  <a:lnTo>
                    <a:pt x="51" y="65"/>
                  </a:lnTo>
                  <a:lnTo>
                    <a:pt x="69" y="57"/>
                  </a:lnTo>
                  <a:lnTo>
                    <a:pt x="84" y="49"/>
                  </a:lnTo>
                  <a:lnTo>
                    <a:pt x="98" y="45"/>
                  </a:lnTo>
                  <a:lnTo>
                    <a:pt x="112" y="41"/>
                  </a:lnTo>
                  <a:lnTo>
                    <a:pt x="134" y="35"/>
                  </a:lnTo>
                  <a:lnTo>
                    <a:pt x="155" y="25"/>
                  </a:lnTo>
                  <a:lnTo>
                    <a:pt x="179" y="18"/>
                  </a:lnTo>
                  <a:lnTo>
                    <a:pt x="197" y="8"/>
                  </a:lnTo>
                  <a:lnTo>
                    <a:pt x="208" y="4"/>
                  </a:lnTo>
                  <a:lnTo>
                    <a:pt x="224" y="0"/>
                  </a:lnTo>
                  <a:lnTo>
                    <a:pt x="244" y="4"/>
                  </a:lnTo>
                  <a:lnTo>
                    <a:pt x="267" y="14"/>
                  </a:lnTo>
                  <a:lnTo>
                    <a:pt x="293" y="25"/>
                  </a:lnTo>
                  <a:lnTo>
                    <a:pt x="313" y="39"/>
                  </a:lnTo>
                  <a:lnTo>
                    <a:pt x="328" y="47"/>
                  </a:lnTo>
                  <a:lnTo>
                    <a:pt x="344" y="51"/>
                  </a:lnTo>
                  <a:lnTo>
                    <a:pt x="358" y="49"/>
                  </a:lnTo>
                  <a:lnTo>
                    <a:pt x="366" y="43"/>
                  </a:lnTo>
                  <a:lnTo>
                    <a:pt x="374" y="35"/>
                  </a:lnTo>
                  <a:lnTo>
                    <a:pt x="380" y="27"/>
                  </a:lnTo>
                  <a:lnTo>
                    <a:pt x="387" y="21"/>
                  </a:lnTo>
                  <a:lnTo>
                    <a:pt x="397" y="21"/>
                  </a:lnTo>
                  <a:lnTo>
                    <a:pt x="413" y="25"/>
                  </a:lnTo>
                  <a:lnTo>
                    <a:pt x="447" y="39"/>
                  </a:lnTo>
                  <a:lnTo>
                    <a:pt x="472" y="53"/>
                  </a:lnTo>
                  <a:lnTo>
                    <a:pt x="492" y="73"/>
                  </a:lnTo>
                  <a:lnTo>
                    <a:pt x="510" y="96"/>
                  </a:lnTo>
                  <a:lnTo>
                    <a:pt x="531" y="118"/>
                  </a:lnTo>
                  <a:lnTo>
                    <a:pt x="551" y="142"/>
                  </a:lnTo>
                  <a:lnTo>
                    <a:pt x="567" y="163"/>
                  </a:lnTo>
                  <a:lnTo>
                    <a:pt x="582" y="187"/>
                  </a:lnTo>
                  <a:lnTo>
                    <a:pt x="598" y="212"/>
                  </a:lnTo>
                  <a:lnTo>
                    <a:pt x="610" y="232"/>
                  </a:lnTo>
                  <a:lnTo>
                    <a:pt x="622" y="256"/>
                  </a:lnTo>
                  <a:lnTo>
                    <a:pt x="637" y="279"/>
                  </a:lnTo>
                  <a:lnTo>
                    <a:pt x="655" y="303"/>
                  </a:lnTo>
                  <a:lnTo>
                    <a:pt x="673" y="325"/>
                  </a:lnTo>
                  <a:lnTo>
                    <a:pt x="689" y="348"/>
                  </a:lnTo>
                  <a:lnTo>
                    <a:pt x="698" y="368"/>
                  </a:lnTo>
                  <a:lnTo>
                    <a:pt x="704" y="378"/>
                  </a:lnTo>
                  <a:lnTo>
                    <a:pt x="714" y="386"/>
                  </a:lnTo>
                  <a:lnTo>
                    <a:pt x="726" y="393"/>
                  </a:lnTo>
                  <a:lnTo>
                    <a:pt x="736" y="405"/>
                  </a:lnTo>
                  <a:lnTo>
                    <a:pt x="742" y="417"/>
                  </a:lnTo>
                  <a:lnTo>
                    <a:pt x="750" y="445"/>
                  </a:lnTo>
                  <a:lnTo>
                    <a:pt x="761" y="470"/>
                  </a:lnTo>
                  <a:lnTo>
                    <a:pt x="773" y="492"/>
                  </a:lnTo>
                  <a:lnTo>
                    <a:pt x="783" y="508"/>
                  </a:lnTo>
                  <a:lnTo>
                    <a:pt x="795" y="527"/>
                  </a:lnTo>
                  <a:lnTo>
                    <a:pt x="809" y="543"/>
                  </a:lnTo>
                  <a:lnTo>
                    <a:pt x="824" y="555"/>
                  </a:lnTo>
                  <a:lnTo>
                    <a:pt x="840" y="561"/>
                  </a:lnTo>
                  <a:lnTo>
                    <a:pt x="862" y="567"/>
                  </a:lnTo>
                  <a:lnTo>
                    <a:pt x="882" y="569"/>
                  </a:lnTo>
                  <a:lnTo>
                    <a:pt x="901" y="565"/>
                  </a:lnTo>
                  <a:lnTo>
                    <a:pt x="919" y="559"/>
                  </a:lnTo>
                  <a:lnTo>
                    <a:pt x="941" y="553"/>
                  </a:lnTo>
                  <a:lnTo>
                    <a:pt x="960" y="549"/>
                  </a:lnTo>
                  <a:lnTo>
                    <a:pt x="982" y="551"/>
                  </a:lnTo>
                  <a:lnTo>
                    <a:pt x="1004" y="559"/>
                  </a:lnTo>
                  <a:lnTo>
                    <a:pt x="1029" y="563"/>
                  </a:lnTo>
                  <a:lnTo>
                    <a:pt x="1051" y="569"/>
                  </a:lnTo>
                  <a:lnTo>
                    <a:pt x="1065" y="575"/>
                  </a:lnTo>
                  <a:lnTo>
                    <a:pt x="1073" y="580"/>
                  </a:lnTo>
                  <a:lnTo>
                    <a:pt x="1086" y="588"/>
                  </a:lnTo>
                  <a:lnTo>
                    <a:pt x="1104" y="598"/>
                  </a:lnTo>
                  <a:lnTo>
                    <a:pt x="1122" y="608"/>
                  </a:lnTo>
                  <a:lnTo>
                    <a:pt x="1139" y="616"/>
                  </a:lnTo>
                  <a:lnTo>
                    <a:pt x="1155" y="620"/>
                  </a:lnTo>
                  <a:lnTo>
                    <a:pt x="1167" y="620"/>
                  </a:lnTo>
                  <a:lnTo>
                    <a:pt x="1171" y="618"/>
                  </a:lnTo>
                  <a:lnTo>
                    <a:pt x="1177" y="614"/>
                  </a:lnTo>
                  <a:lnTo>
                    <a:pt x="1181" y="614"/>
                  </a:lnTo>
                  <a:lnTo>
                    <a:pt x="1185" y="614"/>
                  </a:lnTo>
                  <a:lnTo>
                    <a:pt x="1189" y="616"/>
                  </a:lnTo>
                  <a:lnTo>
                    <a:pt x="1191" y="618"/>
                  </a:lnTo>
                  <a:lnTo>
                    <a:pt x="1193" y="624"/>
                  </a:lnTo>
                  <a:lnTo>
                    <a:pt x="1195" y="632"/>
                  </a:lnTo>
                  <a:lnTo>
                    <a:pt x="1197" y="641"/>
                  </a:lnTo>
                  <a:lnTo>
                    <a:pt x="1202" y="659"/>
                  </a:lnTo>
                  <a:lnTo>
                    <a:pt x="1212" y="675"/>
                  </a:lnTo>
                  <a:lnTo>
                    <a:pt x="1224" y="687"/>
                  </a:lnTo>
                  <a:lnTo>
                    <a:pt x="1232" y="701"/>
                  </a:lnTo>
                  <a:lnTo>
                    <a:pt x="1238" y="714"/>
                  </a:lnTo>
                  <a:lnTo>
                    <a:pt x="1244" y="734"/>
                  </a:lnTo>
                  <a:lnTo>
                    <a:pt x="1254" y="754"/>
                  </a:lnTo>
                  <a:lnTo>
                    <a:pt x="1265" y="767"/>
                  </a:lnTo>
                  <a:lnTo>
                    <a:pt x="1277" y="775"/>
                  </a:lnTo>
                  <a:lnTo>
                    <a:pt x="1289" y="779"/>
                  </a:lnTo>
                  <a:lnTo>
                    <a:pt x="1299" y="785"/>
                  </a:lnTo>
                  <a:lnTo>
                    <a:pt x="1313" y="789"/>
                  </a:lnTo>
                  <a:lnTo>
                    <a:pt x="1328" y="785"/>
                  </a:lnTo>
                  <a:lnTo>
                    <a:pt x="1348" y="777"/>
                  </a:lnTo>
                  <a:lnTo>
                    <a:pt x="1374" y="773"/>
                  </a:lnTo>
                  <a:lnTo>
                    <a:pt x="1399" y="767"/>
                  </a:lnTo>
                  <a:lnTo>
                    <a:pt x="1423" y="760"/>
                  </a:lnTo>
                  <a:lnTo>
                    <a:pt x="1447" y="742"/>
                  </a:lnTo>
                  <a:lnTo>
                    <a:pt x="1462" y="722"/>
                  </a:lnTo>
                  <a:lnTo>
                    <a:pt x="1472" y="701"/>
                  </a:lnTo>
                  <a:lnTo>
                    <a:pt x="1480" y="689"/>
                  </a:lnTo>
                  <a:lnTo>
                    <a:pt x="1494" y="675"/>
                  </a:lnTo>
                  <a:lnTo>
                    <a:pt x="1510" y="659"/>
                  </a:lnTo>
                  <a:lnTo>
                    <a:pt x="1527" y="643"/>
                  </a:lnTo>
                  <a:lnTo>
                    <a:pt x="1543" y="628"/>
                  </a:lnTo>
                  <a:lnTo>
                    <a:pt x="1557" y="616"/>
                  </a:lnTo>
                  <a:lnTo>
                    <a:pt x="1572" y="604"/>
                  </a:lnTo>
                  <a:lnTo>
                    <a:pt x="1584" y="594"/>
                  </a:lnTo>
                  <a:lnTo>
                    <a:pt x="1598" y="586"/>
                  </a:lnTo>
                  <a:lnTo>
                    <a:pt x="1614" y="577"/>
                  </a:lnTo>
                  <a:lnTo>
                    <a:pt x="1634" y="567"/>
                  </a:lnTo>
                  <a:lnTo>
                    <a:pt x="1653" y="561"/>
                  </a:lnTo>
                  <a:lnTo>
                    <a:pt x="1667" y="557"/>
                  </a:lnTo>
                  <a:lnTo>
                    <a:pt x="1673" y="557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104"/>
            <p:cNvSpPr>
              <a:spLocks/>
            </p:cNvSpPr>
            <p:nvPr/>
          </p:nvSpPr>
          <p:spPr bwMode="gray">
            <a:xfrm>
              <a:off x="3599" y="839"/>
              <a:ext cx="861" cy="778"/>
            </a:xfrm>
            <a:custGeom>
              <a:avLst/>
              <a:gdLst>
                <a:gd name="T0" fmla="*/ 419 w 1722"/>
                <a:gd name="T1" fmla="*/ 147 h 1557"/>
                <a:gd name="T2" fmla="*/ 423 w 1722"/>
                <a:gd name="T3" fmla="*/ 159 h 1557"/>
                <a:gd name="T4" fmla="*/ 428 w 1722"/>
                <a:gd name="T5" fmla="*/ 173 h 1557"/>
                <a:gd name="T6" fmla="*/ 419 w 1722"/>
                <a:gd name="T7" fmla="*/ 185 h 1557"/>
                <a:gd name="T8" fmla="*/ 421 w 1722"/>
                <a:gd name="T9" fmla="*/ 196 h 1557"/>
                <a:gd name="T10" fmla="*/ 431 w 1722"/>
                <a:gd name="T11" fmla="*/ 209 h 1557"/>
                <a:gd name="T12" fmla="*/ 429 w 1722"/>
                <a:gd name="T13" fmla="*/ 233 h 1557"/>
                <a:gd name="T14" fmla="*/ 425 w 1722"/>
                <a:gd name="T15" fmla="*/ 256 h 1557"/>
                <a:gd name="T16" fmla="*/ 417 w 1722"/>
                <a:gd name="T17" fmla="*/ 278 h 1557"/>
                <a:gd name="T18" fmla="*/ 418 w 1722"/>
                <a:gd name="T19" fmla="*/ 290 h 1557"/>
                <a:gd name="T20" fmla="*/ 404 w 1722"/>
                <a:gd name="T21" fmla="*/ 293 h 1557"/>
                <a:gd name="T22" fmla="*/ 383 w 1722"/>
                <a:gd name="T23" fmla="*/ 292 h 1557"/>
                <a:gd name="T24" fmla="*/ 374 w 1722"/>
                <a:gd name="T25" fmla="*/ 295 h 1557"/>
                <a:gd name="T26" fmla="*/ 367 w 1722"/>
                <a:gd name="T27" fmla="*/ 309 h 1557"/>
                <a:gd name="T28" fmla="*/ 358 w 1722"/>
                <a:gd name="T29" fmla="*/ 318 h 1557"/>
                <a:gd name="T30" fmla="*/ 368 w 1722"/>
                <a:gd name="T31" fmla="*/ 333 h 1557"/>
                <a:gd name="T32" fmla="*/ 375 w 1722"/>
                <a:gd name="T33" fmla="*/ 350 h 1557"/>
                <a:gd name="T34" fmla="*/ 380 w 1722"/>
                <a:gd name="T35" fmla="*/ 367 h 1557"/>
                <a:gd name="T36" fmla="*/ 334 w 1722"/>
                <a:gd name="T37" fmla="*/ 359 h 1557"/>
                <a:gd name="T38" fmla="*/ 299 w 1722"/>
                <a:gd name="T39" fmla="*/ 376 h 1557"/>
                <a:gd name="T40" fmla="*/ 275 w 1722"/>
                <a:gd name="T41" fmla="*/ 371 h 1557"/>
                <a:gd name="T42" fmla="*/ 237 w 1722"/>
                <a:gd name="T43" fmla="*/ 345 h 1557"/>
                <a:gd name="T44" fmla="*/ 183 w 1722"/>
                <a:gd name="T45" fmla="*/ 338 h 1557"/>
                <a:gd name="T46" fmla="*/ 134 w 1722"/>
                <a:gd name="T47" fmla="*/ 309 h 1557"/>
                <a:gd name="T48" fmla="*/ 93 w 1722"/>
                <a:gd name="T49" fmla="*/ 288 h 1557"/>
                <a:gd name="T50" fmla="*/ 118 w 1722"/>
                <a:gd name="T51" fmla="*/ 211 h 1557"/>
                <a:gd name="T52" fmla="*/ 133 w 1722"/>
                <a:gd name="T53" fmla="*/ 147 h 1557"/>
                <a:gd name="T54" fmla="*/ 106 w 1722"/>
                <a:gd name="T55" fmla="*/ 89 h 1557"/>
                <a:gd name="T56" fmla="*/ 45 w 1722"/>
                <a:gd name="T57" fmla="*/ 63 h 1557"/>
                <a:gd name="T58" fmla="*/ 12 w 1722"/>
                <a:gd name="T59" fmla="*/ 35 h 1557"/>
                <a:gd name="T60" fmla="*/ 9 w 1722"/>
                <a:gd name="T61" fmla="*/ 18 h 1557"/>
                <a:gd name="T62" fmla="*/ 25 w 1722"/>
                <a:gd name="T63" fmla="*/ 11 h 1557"/>
                <a:gd name="T64" fmla="*/ 45 w 1722"/>
                <a:gd name="T65" fmla="*/ 4 h 1557"/>
                <a:gd name="T66" fmla="*/ 61 w 1722"/>
                <a:gd name="T67" fmla="*/ 1 h 1557"/>
                <a:gd name="T68" fmla="*/ 82 w 1722"/>
                <a:gd name="T69" fmla="*/ 11 h 1557"/>
                <a:gd name="T70" fmla="*/ 94 w 1722"/>
                <a:gd name="T71" fmla="*/ 8 h 1557"/>
                <a:gd name="T72" fmla="*/ 104 w 1722"/>
                <a:gd name="T73" fmla="*/ 6 h 1557"/>
                <a:gd name="T74" fmla="*/ 127 w 1722"/>
                <a:gd name="T75" fmla="*/ 24 h 1557"/>
                <a:gd name="T76" fmla="*/ 146 w 1722"/>
                <a:gd name="T77" fmla="*/ 46 h 1557"/>
                <a:gd name="T78" fmla="*/ 160 w 1722"/>
                <a:gd name="T79" fmla="*/ 69 h 1557"/>
                <a:gd name="T80" fmla="*/ 175 w 1722"/>
                <a:gd name="T81" fmla="*/ 92 h 1557"/>
                <a:gd name="T82" fmla="*/ 184 w 1722"/>
                <a:gd name="T83" fmla="*/ 101 h 1557"/>
                <a:gd name="T84" fmla="*/ 194 w 1722"/>
                <a:gd name="T85" fmla="*/ 123 h 1557"/>
                <a:gd name="T86" fmla="*/ 206 w 1722"/>
                <a:gd name="T87" fmla="*/ 138 h 1557"/>
                <a:gd name="T88" fmla="*/ 225 w 1722"/>
                <a:gd name="T89" fmla="*/ 141 h 1557"/>
                <a:gd name="T90" fmla="*/ 245 w 1722"/>
                <a:gd name="T91" fmla="*/ 137 h 1557"/>
                <a:gd name="T92" fmla="*/ 267 w 1722"/>
                <a:gd name="T93" fmla="*/ 143 h 1557"/>
                <a:gd name="T94" fmla="*/ 281 w 1722"/>
                <a:gd name="T95" fmla="*/ 152 h 1557"/>
                <a:gd name="T96" fmla="*/ 293 w 1722"/>
                <a:gd name="T97" fmla="*/ 154 h 1557"/>
                <a:gd name="T98" fmla="*/ 298 w 1722"/>
                <a:gd name="T99" fmla="*/ 154 h 1557"/>
                <a:gd name="T100" fmla="*/ 300 w 1722"/>
                <a:gd name="T101" fmla="*/ 160 h 1557"/>
                <a:gd name="T102" fmla="*/ 308 w 1722"/>
                <a:gd name="T103" fmla="*/ 175 h 1557"/>
                <a:gd name="T104" fmla="*/ 317 w 1722"/>
                <a:gd name="T105" fmla="*/ 191 h 1557"/>
                <a:gd name="T106" fmla="*/ 329 w 1722"/>
                <a:gd name="T107" fmla="*/ 197 h 1557"/>
                <a:gd name="T108" fmla="*/ 350 w 1722"/>
                <a:gd name="T109" fmla="*/ 191 h 1557"/>
                <a:gd name="T110" fmla="*/ 368 w 1722"/>
                <a:gd name="T111" fmla="*/ 175 h 1557"/>
                <a:gd name="T112" fmla="*/ 382 w 1722"/>
                <a:gd name="T113" fmla="*/ 160 h 1557"/>
                <a:gd name="T114" fmla="*/ 396 w 1722"/>
                <a:gd name="T115" fmla="*/ 148 h 1557"/>
                <a:gd name="T116" fmla="*/ 414 w 1722"/>
                <a:gd name="T117" fmla="*/ 140 h 155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722"/>
                <a:gd name="T178" fmla="*/ 0 h 1557"/>
                <a:gd name="T179" fmla="*/ 1722 w 1722"/>
                <a:gd name="T180" fmla="*/ 1557 h 155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722" h="1557">
                  <a:moveTo>
                    <a:pt x="1673" y="557"/>
                  </a:moveTo>
                  <a:lnTo>
                    <a:pt x="1673" y="561"/>
                  </a:lnTo>
                  <a:lnTo>
                    <a:pt x="1673" y="575"/>
                  </a:lnTo>
                  <a:lnTo>
                    <a:pt x="1675" y="590"/>
                  </a:lnTo>
                  <a:lnTo>
                    <a:pt x="1675" y="606"/>
                  </a:lnTo>
                  <a:lnTo>
                    <a:pt x="1675" y="618"/>
                  </a:lnTo>
                  <a:lnTo>
                    <a:pt x="1681" y="628"/>
                  </a:lnTo>
                  <a:lnTo>
                    <a:pt x="1691" y="639"/>
                  </a:lnTo>
                  <a:lnTo>
                    <a:pt x="1702" y="649"/>
                  </a:lnTo>
                  <a:lnTo>
                    <a:pt x="1712" y="661"/>
                  </a:lnTo>
                  <a:lnTo>
                    <a:pt x="1714" y="673"/>
                  </a:lnTo>
                  <a:lnTo>
                    <a:pt x="1710" y="693"/>
                  </a:lnTo>
                  <a:lnTo>
                    <a:pt x="1698" y="712"/>
                  </a:lnTo>
                  <a:lnTo>
                    <a:pt x="1687" y="728"/>
                  </a:lnTo>
                  <a:lnTo>
                    <a:pt x="1681" y="736"/>
                  </a:lnTo>
                  <a:lnTo>
                    <a:pt x="1673" y="742"/>
                  </a:lnTo>
                  <a:lnTo>
                    <a:pt x="1669" y="752"/>
                  </a:lnTo>
                  <a:lnTo>
                    <a:pt x="1667" y="762"/>
                  </a:lnTo>
                  <a:lnTo>
                    <a:pt x="1673" y="773"/>
                  </a:lnTo>
                  <a:lnTo>
                    <a:pt x="1683" y="787"/>
                  </a:lnTo>
                  <a:lnTo>
                    <a:pt x="1697" y="799"/>
                  </a:lnTo>
                  <a:lnTo>
                    <a:pt x="1708" y="811"/>
                  </a:lnTo>
                  <a:lnTo>
                    <a:pt x="1718" y="823"/>
                  </a:lnTo>
                  <a:lnTo>
                    <a:pt x="1722" y="836"/>
                  </a:lnTo>
                  <a:lnTo>
                    <a:pt x="1720" y="852"/>
                  </a:lnTo>
                  <a:lnTo>
                    <a:pt x="1720" y="876"/>
                  </a:lnTo>
                  <a:lnTo>
                    <a:pt x="1718" y="905"/>
                  </a:lnTo>
                  <a:lnTo>
                    <a:pt x="1716" y="935"/>
                  </a:lnTo>
                  <a:lnTo>
                    <a:pt x="1714" y="964"/>
                  </a:lnTo>
                  <a:lnTo>
                    <a:pt x="1712" y="988"/>
                  </a:lnTo>
                  <a:lnTo>
                    <a:pt x="1708" y="1002"/>
                  </a:lnTo>
                  <a:lnTo>
                    <a:pt x="1697" y="1025"/>
                  </a:lnTo>
                  <a:lnTo>
                    <a:pt x="1687" y="1051"/>
                  </a:lnTo>
                  <a:lnTo>
                    <a:pt x="1675" y="1074"/>
                  </a:lnTo>
                  <a:lnTo>
                    <a:pt x="1667" y="1096"/>
                  </a:lnTo>
                  <a:lnTo>
                    <a:pt x="1667" y="1114"/>
                  </a:lnTo>
                  <a:lnTo>
                    <a:pt x="1667" y="1130"/>
                  </a:lnTo>
                  <a:lnTo>
                    <a:pt x="1669" y="1139"/>
                  </a:lnTo>
                  <a:lnTo>
                    <a:pt x="1671" y="1151"/>
                  </a:lnTo>
                  <a:lnTo>
                    <a:pt x="1671" y="1163"/>
                  </a:lnTo>
                  <a:lnTo>
                    <a:pt x="1667" y="1171"/>
                  </a:lnTo>
                  <a:lnTo>
                    <a:pt x="1655" y="1175"/>
                  </a:lnTo>
                  <a:lnTo>
                    <a:pt x="1639" y="1175"/>
                  </a:lnTo>
                  <a:lnTo>
                    <a:pt x="1614" y="1175"/>
                  </a:lnTo>
                  <a:lnTo>
                    <a:pt x="1586" y="1175"/>
                  </a:lnTo>
                  <a:lnTo>
                    <a:pt x="1561" y="1173"/>
                  </a:lnTo>
                  <a:lnTo>
                    <a:pt x="1539" y="1171"/>
                  </a:lnTo>
                  <a:lnTo>
                    <a:pt x="1529" y="1169"/>
                  </a:lnTo>
                  <a:lnTo>
                    <a:pt x="1521" y="1169"/>
                  </a:lnTo>
                  <a:lnTo>
                    <a:pt x="1511" y="1171"/>
                  </a:lnTo>
                  <a:lnTo>
                    <a:pt x="1502" y="1177"/>
                  </a:lnTo>
                  <a:lnTo>
                    <a:pt x="1496" y="1183"/>
                  </a:lnTo>
                  <a:lnTo>
                    <a:pt x="1492" y="1193"/>
                  </a:lnTo>
                  <a:lnTo>
                    <a:pt x="1486" y="1206"/>
                  </a:lnTo>
                  <a:lnTo>
                    <a:pt x="1478" y="1222"/>
                  </a:lnTo>
                  <a:lnTo>
                    <a:pt x="1468" y="1238"/>
                  </a:lnTo>
                  <a:lnTo>
                    <a:pt x="1458" y="1246"/>
                  </a:lnTo>
                  <a:lnTo>
                    <a:pt x="1445" y="1254"/>
                  </a:lnTo>
                  <a:lnTo>
                    <a:pt x="1435" y="1261"/>
                  </a:lnTo>
                  <a:lnTo>
                    <a:pt x="1429" y="1273"/>
                  </a:lnTo>
                  <a:lnTo>
                    <a:pt x="1433" y="1285"/>
                  </a:lnTo>
                  <a:lnTo>
                    <a:pt x="1443" y="1297"/>
                  </a:lnTo>
                  <a:lnTo>
                    <a:pt x="1456" y="1313"/>
                  </a:lnTo>
                  <a:lnTo>
                    <a:pt x="1470" y="1332"/>
                  </a:lnTo>
                  <a:lnTo>
                    <a:pt x="1480" y="1350"/>
                  </a:lnTo>
                  <a:lnTo>
                    <a:pt x="1486" y="1364"/>
                  </a:lnTo>
                  <a:lnTo>
                    <a:pt x="1492" y="1381"/>
                  </a:lnTo>
                  <a:lnTo>
                    <a:pt x="1498" y="1401"/>
                  </a:lnTo>
                  <a:lnTo>
                    <a:pt x="1504" y="1423"/>
                  </a:lnTo>
                  <a:lnTo>
                    <a:pt x="1510" y="1441"/>
                  </a:lnTo>
                  <a:lnTo>
                    <a:pt x="1513" y="1454"/>
                  </a:lnTo>
                  <a:lnTo>
                    <a:pt x="1517" y="1470"/>
                  </a:lnTo>
                  <a:lnTo>
                    <a:pt x="1521" y="1482"/>
                  </a:lnTo>
                  <a:lnTo>
                    <a:pt x="1523" y="1486"/>
                  </a:lnTo>
                  <a:lnTo>
                    <a:pt x="1480" y="1490"/>
                  </a:lnTo>
                  <a:lnTo>
                    <a:pt x="1336" y="1439"/>
                  </a:lnTo>
                  <a:lnTo>
                    <a:pt x="1287" y="1476"/>
                  </a:lnTo>
                  <a:lnTo>
                    <a:pt x="1271" y="1531"/>
                  </a:lnTo>
                  <a:lnTo>
                    <a:pt x="1248" y="1557"/>
                  </a:lnTo>
                  <a:lnTo>
                    <a:pt x="1195" y="1504"/>
                  </a:lnTo>
                  <a:lnTo>
                    <a:pt x="1151" y="1472"/>
                  </a:lnTo>
                  <a:lnTo>
                    <a:pt x="1130" y="1399"/>
                  </a:lnTo>
                  <a:lnTo>
                    <a:pt x="1090" y="1405"/>
                  </a:lnTo>
                  <a:lnTo>
                    <a:pt x="1100" y="1486"/>
                  </a:lnTo>
                  <a:lnTo>
                    <a:pt x="1067" y="1488"/>
                  </a:lnTo>
                  <a:lnTo>
                    <a:pt x="1019" y="1415"/>
                  </a:lnTo>
                  <a:lnTo>
                    <a:pt x="966" y="1429"/>
                  </a:lnTo>
                  <a:lnTo>
                    <a:pt x="950" y="1380"/>
                  </a:lnTo>
                  <a:lnTo>
                    <a:pt x="927" y="1348"/>
                  </a:lnTo>
                  <a:lnTo>
                    <a:pt x="807" y="1372"/>
                  </a:lnTo>
                  <a:lnTo>
                    <a:pt x="765" y="1322"/>
                  </a:lnTo>
                  <a:lnTo>
                    <a:pt x="730" y="1352"/>
                  </a:lnTo>
                  <a:lnTo>
                    <a:pt x="683" y="1348"/>
                  </a:lnTo>
                  <a:lnTo>
                    <a:pt x="620" y="1370"/>
                  </a:lnTo>
                  <a:lnTo>
                    <a:pt x="557" y="1301"/>
                  </a:lnTo>
                  <a:lnTo>
                    <a:pt x="533" y="1238"/>
                  </a:lnTo>
                  <a:lnTo>
                    <a:pt x="437" y="1261"/>
                  </a:lnTo>
                  <a:lnTo>
                    <a:pt x="401" y="1291"/>
                  </a:lnTo>
                  <a:lnTo>
                    <a:pt x="413" y="1208"/>
                  </a:lnTo>
                  <a:lnTo>
                    <a:pt x="372" y="1153"/>
                  </a:lnTo>
                  <a:lnTo>
                    <a:pt x="317" y="1094"/>
                  </a:lnTo>
                  <a:lnTo>
                    <a:pt x="332" y="1047"/>
                  </a:lnTo>
                  <a:lnTo>
                    <a:pt x="415" y="956"/>
                  </a:lnTo>
                  <a:lnTo>
                    <a:pt x="472" y="844"/>
                  </a:lnTo>
                  <a:lnTo>
                    <a:pt x="521" y="791"/>
                  </a:lnTo>
                  <a:lnTo>
                    <a:pt x="529" y="722"/>
                  </a:lnTo>
                  <a:lnTo>
                    <a:pt x="563" y="708"/>
                  </a:lnTo>
                  <a:lnTo>
                    <a:pt x="531" y="590"/>
                  </a:lnTo>
                  <a:lnTo>
                    <a:pt x="561" y="480"/>
                  </a:lnTo>
                  <a:lnTo>
                    <a:pt x="580" y="376"/>
                  </a:lnTo>
                  <a:lnTo>
                    <a:pt x="468" y="297"/>
                  </a:lnTo>
                  <a:lnTo>
                    <a:pt x="421" y="358"/>
                  </a:lnTo>
                  <a:lnTo>
                    <a:pt x="313" y="393"/>
                  </a:lnTo>
                  <a:lnTo>
                    <a:pt x="210" y="393"/>
                  </a:lnTo>
                  <a:lnTo>
                    <a:pt x="183" y="321"/>
                  </a:lnTo>
                  <a:lnTo>
                    <a:pt x="179" y="254"/>
                  </a:lnTo>
                  <a:lnTo>
                    <a:pt x="112" y="226"/>
                  </a:lnTo>
                  <a:lnTo>
                    <a:pt x="88" y="273"/>
                  </a:lnTo>
                  <a:lnTo>
                    <a:pt x="0" y="222"/>
                  </a:lnTo>
                  <a:lnTo>
                    <a:pt x="45" y="140"/>
                  </a:lnTo>
                  <a:lnTo>
                    <a:pt x="6" y="90"/>
                  </a:lnTo>
                  <a:lnTo>
                    <a:pt x="10" y="88"/>
                  </a:lnTo>
                  <a:lnTo>
                    <a:pt x="19" y="83"/>
                  </a:lnTo>
                  <a:lnTo>
                    <a:pt x="33" y="75"/>
                  </a:lnTo>
                  <a:lnTo>
                    <a:pt x="51" y="65"/>
                  </a:lnTo>
                  <a:lnTo>
                    <a:pt x="69" y="57"/>
                  </a:lnTo>
                  <a:lnTo>
                    <a:pt x="84" y="49"/>
                  </a:lnTo>
                  <a:lnTo>
                    <a:pt x="98" y="45"/>
                  </a:lnTo>
                  <a:lnTo>
                    <a:pt x="112" y="41"/>
                  </a:lnTo>
                  <a:lnTo>
                    <a:pt x="134" y="35"/>
                  </a:lnTo>
                  <a:lnTo>
                    <a:pt x="155" y="25"/>
                  </a:lnTo>
                  <a:lnTo>
                    <a:pt x="179" y="18"/>
                  </a:lnTo>
                  <a:lnTo>
                    <a:pt x="197" y="8"/>
                  </a:lnTo>
                  <a:lnTo>
                    <a:pt x="208" y="4"/>
                  </a:lnTo>
                  <a:lnTo>
                    <a:pt x="224" y="0"/>
                  </a:lnTo>
                  <a:lnTo>
                    <a:pt x="244" y="4"/>
                  </a:lnTo>
                  <a:lnTo>
                    <a:pt x="267" y="14"/>
                  </a:lnTo>
                  <a:lnTo>
                    <a:pt x="293" y="25"/>
                  </a:lnTo>
                  <a:lnTo>
                    <a:pt x="313" y="39"/>
                  </a:lnTo>
                  <a:lnTo>
                    <a:pt x="328" y="47"/>
                  </a:lnTo>
                  <a:lnTo>
                    <a:pt x="344" y="51"/>
                  </a:lnTo>
                  <a:lnTo>
                    <a:pt x="358" y="49"/>
                  </a:lnTo>
                  <a:lnTo>
                    <a:pt x="366" y="43"/>
                  </a:lnTo>
                  <a:lnTo>
                    <a:pt x="374" y="35"/>
                  </a:lnTo>
                  <a:lnTo>
                    <a:pt x="380" y="27"/>
                  </a:lnTo>
                  <a:lnTo>
                    <a:pt x="387" y="21"/>
                  </a:lnTo>
                  <a:lnTo>
                    <a:pt x="397" y="21"/>
                  </a:lnTo>
                  <a:lnTo>
                    <a:pt x="413" y="25"/>
                  </a:lnTo>
                  <a:lnTo>
                    <a:pt x="447" y="39"/>
                  </a:lnTo>
                  <a:lnTo>
                    <a:pt x="472" y="53"/>
                  </a:lnTo>
                  <a:lnTo>
                    <a:pt x="492" y="73"/>
                  </a:lnTo>
                  <a:lnTo>
                    <a:pt x="510" y="96"/>
                  </a:lnTo>
                  <a:lnTo>
                    <a:pt x="531" y="118"/>
                  </a:lnTo>
                  <a:lnTo>
                    <a:pt x="551" y="142"/>
                  </a:lnTo>
                  <a:lnTo>
                    <a:pt x="567" y="163"/>
                  </a:lnTo>
                  <a:lnTo>
                    <a:pt x="582" y="187"/>
                  </a:lnTo>
                  <a:lnTo>
                    <a:pt x="598" y="212"/>
                  </a:lnTo>
                  <a:lnTo>
                    <a:pt x="610" y="232"/>
                  </a:lnTo>
                  <a:lnTo>
                    <a:pt x="622" y="256"/>
                  </a:lnTo>
                  <a:lnTo>
                    <a:pt x="637" y="279"/>
                  </a:lnTo>
                  <a:lnTo>
                    <a:pt x="655" y="303"/>
                  </a:lnTo>
                  <a:lnTo>
                    <a:pt x="673" y="325"/>
                  </a:lnTo>
                  <a:lnTo>
                    <a:pt x="689" y="348"/>
                  </a:lnTo>
                  <a:lnTo>
                    <a:pt x="698" y="368"/>
                  </a:lnTo>
                  <a:lnTo>
                    <a:pt x="704" y="378"/>
                  </a:lnTo>
                  <a:lnTo>
                    <a:pt x="714" y="386"/>
                  </a:lnTo>
                  <a:lnTo>
                    <a:pt x="726" y="393"/>
                  </a:lnTo>
                  <a:lnTo>
                    <a:pt x="736" y="405"/>
                  </a:lnTo>
                  <a:lnTo>
                    <a:pt x="742" y="417"/>
                  </a:lnTo>
                  <a:lnTo>
                    <a:pt x="750" y="445"/>
                  </a:lnTo>
                  <a:lnTo>
                    <a:pt x="761" y="470"/>
                  </a:lnTo>
                  <a:lnTo>
                    <a:pt x="773" y="492"/>
                  </a:lnTo>
                  <a:lnTo>
                    <a:pt x="783" y="508"/>
                  </a:lnTo>
                  <a:lnTo>
                    <a:pt x="795" y="527"/>
                  </a:lnTo>
                  <a:lnTo>
                    <a:pt x="809" y="543"/>
                  </a:lnTo>
                  <a:lnTo>
                    <a:pt x="824" y="555"/>
                  </a:lnTo>
                  <a:lnTo>
                    <a:pt x="840" y="561"/>
                  </a:lnTo>
                  <a:lnTo>
                    <a:pt x="862" y="567"/>
                  </a:lnTo>
                  <a:lnTo>
                    <a:pt x="882" y="569"/>
                  </a:lnTo>
                  <a:lnTo>
                    <a:pt x="901" y="565"/>
                  </a:lnTo>
                  <a:lnTo>
                    <a:pt x="919" y="559"/>
                  </a:lnTo>
                  <a:lnTo>
                    <a:pt x="941" y="553"/>
                  </a:lnTo>
                  <a:lnTo>
                    <a:pt x="960" y="549"/>
                  </a:lnTo>
                  <a:lnTo>
                    <a:pt x="982" y="551"/>
                  </a:lnTo>
                  <a:lnTo>
                    <a:pt x="1004" y="559"/>
                  </a:lnTo>
                  <a:lnTo>
                    <a:pt x="1029" y="563"/>
                  </a:lnTo>
                  <a:lnTo>
                    <a:pt x="1051" y="569"/>
                  </a:lnTo>
                  <a:lnTo>
                    <a:pt x="1065" y="575"/>
                  </a:lnTo>
                  <a:lnTo>
                    <a:pt x="1073" y="580"/>
                  </a:lnTo>
                  <a:lnTo>
                    <a:pt x="1086" y="588"/>
                  </a:lnTo>
                  <a:lnTo>
                    <a:pt x="1104" y="598"/>
                  </a:lnTo>
                  <a:lnTo>
                    <a:pt x="1122" y="608"/>
                  </a:lnTo>
                  <a:lnTo>
                    <a:pt x="1139" y="616"/>
                  </a:lnTo>
                  <a:lnTo>
                    <a:pt x="1155" y="620"/>
                  </a:lnTo>
                  <a:lnTo>
                    <a:pt x="1167" y="620"/>
                  </a:lnTo>
                  <a:lnTo>
                    <a:pt x="1171" y="618"/>
                  </a:lnTo>
                  <a:lnTo>
                    <a:pt x="1177" y="614"/>
                  </a:lnTo>
                  <a:lnTo>
                    <a:pt x="1181" y="614"/>
                  </a:lnTo>
                  <a:lnTo>
                    <a:pt x="1185" y="614"/>
                  </a:lnTo>
                  <a:lnTo>
                    <a:pt x="1189" y="616"/>
                  </a:lnTo>
                  <a:lnTo>
                    <a:pt x="1191" y="618"/>
                  </a:lnTo>
                  <a:lnTo>
                    <a:pt x="1193" y="624"/>
                  </a:lnTo>
                  <a:lnTo>
                    <a:pt x="1195" y="632"/>
                  </a:lnTo>
                  <a:lnTo>
                    <a:pt x="1197" y="641"/>
                  </a:lnTo>
                  <a:lnTo>
                    <a:pt x="1202" y="659"/>
                  </a:lnTo>
                  <a:lnTo>
                    <a:pt x="1212" y="675"/>
                  </a:lnTo>
                  <a:lnTo>
                    <a:pt x="1224" y="687"/>
                  </a:lnTo>
                  <a:lnTo>
                    <a:pt x="1232" y="701"/>
                  </a:lnTo>
                  <a:lnTo>
                    <a:pt x="1238" y="714"/>
                  </a:lnTo>
                  <a:lnTo>
                    <a:pt x="1244" y="734"/>
                  </a:lnTo>
                  <a:lnTo>
                    <a:pt x="1254" y="754"/>
                  </a:lnTo>
                  <a:lnTo>
                    <a:pt x="1265" y="767"/>
                  </a:lnTo>
                  <a:lnTo>
                    <a:pt x="1277" y="775"/>
                  </a:lnTo>
                  <a:lnTo>
                    <a:pt x="1289" y="779"/>
                  </a:lnTo>
                  <a:lnTo>
                    <a:pt x="1299" y="785"/>
                  </a:lnTo>
                  <a:lnTo>
                    <a:pt x="1313" y="789"/>
                  </a:lnTo>
                  <a:lnTo>
                    <a:pt x="1328" y="785"/>
                  </a:lnTo>
                  <a:lnTo>
                    <a:pt x="1348" y="777"/>
                  </a:lnTo>
                  <a:lnTo>
                    <a:pt x="1374" y="773"/>
                  </a:lnTo>
                  <a:lnTo>
                    <a:pt x="1399" y="767"/>
                  </a:lnTo>
                  <a:lnTo>
                    <a:pt x="1423" y="760"/>
                  </a:lnTo>
                  <a:lnTo>
                    <a:pt x="1447" y="742"/>
                  </a:lnTo>
                  <a:lnTo>
                    <a:pt x="1462" y="722"/>
                  </a:lnTo>
                  <a:lnTo>
                    <a:pt x="1472" y="701"/>
                  </a:lnTo>
                  <a:lnTo>
                    <a:pt x="1480" y="689"/>
                  </a:lnTo>
                  <a:lnTo>
                    <a:pt x="1494" y="675"/>
                  </a:lnTo>
                  <a:lnTo>
                    <a:pt x="1510" y="659"/>
                  </a:lnTo>
                  <a:lnTo>
                    <a:pt x="1527" y="643"/>
                  </a:lnTo>
                  <a:lnTo>
                    <a:pt x="1543" y="628"/>
                  </a:lnTo>
                  <a:lnTo>
                    <a:pt x="1557" y="616"/>
                  </a:lnTo>
                  <a:lnTo>
                    <a:pt x="1572" y="604"/>
                  </a:lnTo>
                  <a:lnTo>
                    <a:pt x="1584" y="594"/>
                  </a:lnTo>
                  <a:lnTo>
                    <a:pt x="1598" y="586"/>
                  </a:lnTo>
                  <a:lnTo>
                    <a:pt x="1614" y="577"/>
                  </a:lnTo>
                  <a:lnTo>
                    <a:pt x="1634" y="567"/>
                  </a:lnTo>
                  <a:lnTo>
                    <a:pt x="1653" y="561"/>
                  </a:lnTo>
                  <a:lnTo>
                    <a:pt x="1667" y="557"/>
                  </a:lnTo>
                  <a:lnTo>
                    <a:pt x="1673" y="557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105"/>
            <p:cNvSpPr>
              <a:spLocks/>
            </p:cNvSpPr>
            <p:nvPr/>
          </p:nvSpPr>
          <p:spPr bwMode="gray">
            <a:xfrm>
              <a:off x="2264" y="884"/>
              <a:ext cx="1641" cy="1473"/>
            </a:xfrm>
            <a:custGeom>
              <a:avLst/>
              <a:gdLst>
                <a:gd name="T0" fmla="*/ 651 w 3282"/>
                <a:gd name="T1" fmla="*/ 10 h 2947"/>
                <a:gd name="T2" fmla="*/ 669 w 3282"/>
                <a:gd name="T3" fmla="*/ 0 h 2947"/>
                <a:gd name="T4" fmla="*/ 720 w 3282"/>
                <a:gd name="T5" fmla="*/ 75 h 2947"/>
                <a:gd name="T6" fmla="*/ 808 w 3282"/>
                <a:gd name="T7" fmla="*/ 154 h 2947"/>
                <a:gd name="T8" fmla="*/ 761 w 3282"/>
                <a:gd name="T9" fmla="*/ 265 h 2947"/>
                <a:gd name="T10" fmla="*/ 737 w 3282"/>
                <a:gd name="T11" fmla="*/ 326 h 2947"/>
                <a:gd name="T12" fmla="*/ 793 w 3282"/>
                <a:gd name="T13" fmla="*/ 368 h 2947"/>
                <a:gd name="T14" fmla="*/ 785 w 3282"/>
                <a:gd name="T15" fmla="*/ 441 h 2947"/>
                <a:gd name="T16" fmla="*/ 710 w 3282"/>
                <a:gd name="T17" fmla="*/ 486 h 2947"/>
                <a:gd name="T18" fmla="*/ 693 w 3282"/>
                <a:gd name="T19" fmla="*/ 529 h 2947"/>
                <a:gd name="T20" fmla="*/ 634 w 3282"/>
                <a:gd name="T21" fmla="*/ 485 h 2947"/>
                <a:gd name="T22" fmla="*/ 587 w 3282"/>
                <a:gd name="T23" fmla="*/ 518 h 2947"/>
                <a:gd name="T24" fmla="*/ 530 w 3282"/>
                <a:gd name="T25" fmla="*/ 545 h 2947"/>
                <a:gd name="T26" fmla="*/ 470 w 3282"/>
                <a:gd name="T27" fmla="*/ 631 h 2947"/>
                <a:gd name="T28" fmla="*/ 376 w 3282"/>
                <a:gd name="T29" fmla="*/ 713 h 2947"/>
                <a:gd name="T30" fmla="*/ 309 w 3282"/>
                <a:gd name="T31" fmla="*/ 676 h 2947"/>
                <a:gd name="T32" fmla="*/ 235 w 3282"/>
                <a:gd name="T33" fmla="*/ 736 h 2947"/>
                <a:gd name="T34" fmla="*/ 189 w 3282"/>
                <a:gd name="T35" fmla="*/ 655 h 2947"/>
                <a:gd name="T36" fmla="*/ 88 w 3282"/>
                <a:gd name="T37" fmla="*/ 617 h 2947"/>
                <a:gd name="T38" fmla="*/ 9 w 3282"/>
                <a:gd name="T39" fmla="*/ 583 h 2947"/>
                <a:gd name="T40" fmla="*/ 20 w 3282"/>
                <a:gd name="T41" fmla="*/ 515 h 2947"/>
                <a:gd name="T42" fmla="*/ 70 w 3282"/>
                <a:gd name="T43" fmla="*/ 522 h 2947"/>
                <a:gd name="T44" fmla="*/ 103 w 3282"/>
                <a:gd name="T45" fmla="*/ 518 h 2947"/>
                <a:gd name="T46" fmla="*/ 144 w 3282"/>
                <a:gd name="T47" fmla="*/ 526 h 2947"/>
                <a:gd name="T48" fmla="*/ 178 w 3282"/>
                <a:gd name="T49" fmla="*/ 545 h 2947"/>
                <a:gd name="T50" fmla="*/ 223 w 3282"/>
                <a:gd name="T51" fmla="*/ 550 h 2947"/>
                <a:gd name="T52" fmla="*/ 246 w 3282"/>
                <a:gd name="T53" fmla="*/ 558 h 2947"/>
                <a:gd name="T54" fmla="*/ 291 w 3282"/>
                <a:gd name="T55" fmla="*/ 532 h 2947"/>
                <a:gd name="T56" fmla="*/ 341 w 3282"/>
                <a:gd name="T57" fmla="*/ 519 h 2947"/>
                <a:gd name="T58" fmla="*/ 375 w 3282"/>
                <a:gd name="T59" fmla="*/ 517 h 2947"/>
                <a:gd name="T60" fmla="*/ 398 w 3282"/>
                <a:gd name="T61" fmla="*/ 506 h 2947"/>
                <a:gd name="T62" fmla="*/ 420 w 3282"/>
                <a:gd name="T63" fmla="*/ 485 h 2947"/>
                <a:gd name="T64" fmla="*/ 443 w 3282"/>
                <a:gd name="T65" fmla="*/ 466 h 2947"/>
                <a:gd name="T66" fmla="*/ 459 w 3282"/>
                <a:gd name="T67" fmla="*/ 452 h 2947"/>
                <a:gd name="T68" fmla="*/ 443 w 3282"/>
                <a:gd name="T69" fmla="*/ 419 h 2947"/>
                <a:gd name="T70" fmla="*/ 466 w 3282"/>
                <a:gd name="T71" fmla="*/ 396 h 2947"/>
                <a:gd name="T72" fmla="*/ 505 w 3282"/>
                <a:gd name="T73" fmla="*/ 403 h 2947"/>
                <a:gd name="T74" fmla="*/ 530 w 3282"/>
                <a:gd name="T75" fmla="*/ 375 h 2947"/>
                <a:gd name="T76" fmla="*/ 561 w 3282"/>
                <a:gd name="T77" fmla="*/ 369 h 2947"/>
                <a:gd name="T78" fmla="*/ 579 w 3282"/>
                <a:gd name="T79" fmla="*/ 341 h 2947"/>
                <a:gd name="T80" fmla="*/ 607 w 3282"/>
                <a:gd name="T81" fmla="*/ 315 h 2947"/>
                <a:gd name="T82" fmla="*/ 634 w 3282"/>
                <a:gd name="T83" fmla="*/ 298 h 2947"/>
                <a:gd name="T84" fmla="*/ 672 w 3282"/>
                <a:gd name="T85" fmla="*/ 300 h 2947"/>
                <a:gd name="T86" fmla="*/ 671 w 3282"/>
                <a:gd name="T87" fmla="*/ 277 h 2947"/>
                <a:gd name="T88" fmla="*/ 631 w 3282"/>
                <a:gd name="T89" fmla="*/ 249 h 2947"/>
                <a:gd name="T90" fmla="*/ 607 w 3282"/>
                <a:gd name="T91" fmla="*/ 260 h 2947"/>
                <a:gd name="T92" fmla="*/ 576 w 3282"/>
                <a:gd name="T93" fmla="*/ 258 h 2947"/>
                <a:gd name="T94" fmla="*/ 553 w 3282"/>
                <a:gd name="T95" fmla="*/ 268 h 2947"/>
                <a:gd name="T96" fmla="*/ 549 w 3282"/>
                <a:gd name="T97" fmla="*/ 245 h 2947"/>
                <a:gd name="T98" fmla="*/ 560 w 3282"/>
                <a:gd name="T99" fmla="*/ 195 h 2947"/>
                <a:gd name="T100" fmla="*/ 583 w 3282"/>
                <a:gd name="T101" fmla="*/ 179 h 2947"/>
                <a:gd name="T102" fmla="*/ 611 w 3282"/>
                <a:gd name="T103" fmla="*/ 168 h 2947"/>
                <a:gd name="T104" fmla="*/ 635 w 3282"/>
                <a:gd name="T105" fmla="*/ 152 h 2947"/>
                <a:gd name="T106" fmla="*/ 636 w 3282"/>
                <a:gd name="T107" fmla="*/ 124 h 2947"/>
                <a:gd name="T108" fmla="*/ 647 w 3282"/>
                <a:gd name="T109" fmla="*/ 84 h 2947"/>
                <a:gd name="T110" fmla="*/ 659 w 3282"/>
                <a:gd name="T111" fmla="*/ 61 h 2947"/>
                <a:gd name="T112" fmla="*/ 652 w 3282"/>
                <a:gd name="T113" fmla="*/ 37 h 2947"/>
                <a:gd name="T114" fmla="*/ 637 w 3282"/>
                <a:gd name="T115" fmla="*/ 31 h 294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282"/>
                <a:gd name="T175" fmla="*/ 0 h 2947"/>
                <a:gd name="T176" fmla="*/ 3282 w 3282"/>
                <a:gd name="T177" fmla="*/ 2947 h 294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282" h="2947">
                  <a:moveTo>
                    <a:pt x="2552" y="115"/>
                  </a:moveTo>
                  <a:lnTo>
                    <a:pt x="2554" y="111"/>
                  </a:lnTo>
                  <a:lnTo>
                    <a:pt x="2559" y="101"/>
                  </a:lnTo>
                  <a:lnTo>
                    <a:pt x="2569" y="87"/>
                  </a:lnTo>
                  <a:lnTo>
                    <a:pt x="2579" y="73"/>
                  </a:lnTo>
                  <a:lnTo>
                    <a:pt x="2589" y="55"/>
                  </a:lnTo>
                  <a:lnTo>
                    <a:pt x="2601" y="42"/>
                  </a:lnTo>
                  <a:lnTo>
                    <a:pt x="2609" y="28"/>
                  </a:lnTo>
                  <a:lnTo>
                    <a:pt x="2617" y="20"/>
                  </a:lnTo>
                  <a:lnTo>
                    <a:pt x="2628" y="12"/>
                  </a:lnTo>
                  <a:lnTo>
                    <a:pt x="2642" y="6"/>
                  </a:lnTo>
                  <a:lnTo>
                    <a:pt x="2658" y="2"/>
                  </a:lnTo>
                  <a:lnTo>
                    <a:pt x="2670" y="0"/>
                  </a:lnTo>
                  <a:lnTo>
                    <a:pt x="2676" y="0"/>
                  </a:lnTo>
                  <a:lnTo>
                    <a:pt x="2715" y="50"/>
                  </a:lnTo>
                  <a:lnTo>
                    <a:pt x="2670" y="132"/>
                  </a:lnTo>
                  <a:lnTo>
                    <a:pt x="2758" y="183"/>
                  </a:lnTo>
                  <a:lnTo>
                    <a:pt x="2782" y="142"/>
                  </a:lnTo>
                  <a:lnTo>
                    <a:pt x="2849" y="164"/>
                  </a:lnTo>
                  <a:lnTo>
                    <a:pt x="2853" y="231"/>
                  </a:lnTo>
                  <a:lnTo>
                    <a:pt x="2880" y="303"/>
                  </a:lnTo>
                  <a:lnTo>
                    <a:pt x="2983" y="303"/>
                  </a:lnTo>
                  <a:lnTo>
                    <a:pt x="3091" y="268"/>
                  </a:lnTo>
                  <a:lnTo>
                    <a:pt x="3138" y="207"/>
                  </a:lnTo>
                  <a:lnTo>
                    <a:pt x="3250" y="286"/>
                  </a:lnTo>
                  <a:lnTo>
                    <a:pt x="3231" y="386"/>
                  </a:lnTo>
                  <a:lnTo>
                    <a:pt x="3201" y="500"/>
                  </a:lnTo>
                  <a:lnTo>
                    <a:pt x="3231" y="616"/>
                  </a:lnTo>
                  <a:lnTo>
                    <a:pt x="3199" y="632"/>
                  </a:lnTo>
                  <a:lnTo>
                    <a:pt x="3191" y="701"/>
                  </a:lnTo>
                  <a:lnTo>
                    <a:pt x="3140" y="756"/>
                  </a:lnTo>
                  <a:lnTo>
                    <a:pt x="3085" y="866"/>
                  </a:lnTo>
                  <a:lnTo>
                    <a:pt x="3002" y="957"/>
                  </a:lnTo>
                  <a:lnTo>
                    <a:pt x="2987" y="1004"/>
                  </a:lnTo>
                  <a:lnTo>
                    <a:pt x="3042" y="1063"/>
                  </a:lnTo>
                  <a:lnTo>
                    <a:pt x="3083" y="1120"/>
                  </a:lnTo>
                  <a:lnTo>
                    <a:pt x="3071" y="1201"/>
                  </a:lnTo>
                  <a:lnTo>
                    <a:pt x="3079" y="1266"/>
                  </a:lnTo>
                  <a:lnTo>
                    <a:pt x="3030" y="1244"/>
                  </a:lnTo>
                  <a:lnTo>
                    <a:pt x="3014" y="1264"/>
                  </a:lnTo>
                  <a:lnTo>
                    <a:pt x="2971" y="1250"/>
                  </a:lnTo>
                  <a:lnTo>
                    <a:pt x="2947" y="1305"/>
                  </a:lnTo>
                  <a:lnTo>
                    <a:pt x="2989" y="1313"/>
                  </a:lnTo>
                  <a:lnTo>
                    <a:pt x="3030" y="1368"/>
                  </a:lnTo>
                  <a:lnTo>
                    <a:pt x="3024" y="1451"/>
                  </a:lnTo>
                  <a:lnTo>
                    <a:pt x="3059" y="1500"/>
                  </a:lnTo>
                  <a:lnTo>
                    <a:pt x="3061" y="1530"/>
                  </a:lnTo>
                  <a:lnTo>
                    <a:pt x="3091" y="1536"/>
                  </a:lnTo>
                  <a:lnTo>
                    <a:pt x="3170" y="1475"/>
                  </a:lnTo>
                  <a:lnTo>
                    <a:pt x="3209" y="1541"/>
                  </a:lnTo>
                  <a:lnTo>
                    <a:pt x="3244" y="1608"/>
                  </a:lnTo>
                  <a:lnTo>
                    <a:pt x="3282" y="1630"/>
                  </a:lnTo>
                  <a:lnTo>
                    <a:pt x="3282" y="1677"/>
                  </a:lnTo>
                  <a:lnTo>
                    <a:pt x="3239" y="1728"/>
                  </a:lnTo>
                  <a:lnTo>
                    <a:pt x="3189" y="1776"/>
                  </a:lnTo>
                  <a:lnTo>
                    <a:pt x="3138" y="1766"/>
                  </a:lnTo>
                  <a:lnTo>
                    <a:pt x="3134" y="1803"/>
                  </a:lnTo>
                  <a:lnTo>
                    <a:pt x="3101" y="1819"/>
                  </a:lnTo>
                  <a:lnTo>
                    <a:pt x="3032" y="1839"/>
                  </a:lnTo>
                  <a:lnTo>
                    <a:pt x="2981" y="1898"/>
                  </a:lnTo>
                  <a:lnTo>
                    <a:pt x="2928" y="1941"/>
                  </a:lnTo>
                  <a:lnTo>
                    <a:pt x="2884" y="2012"/>
                  </a:lnTo>
                  <a:lnTo>
                    <a:pt x="2839" y="1947"/>
                  </a:lnTo>
                  <a:lnTo>
                    <a:pt x="2798" y="1917"/>
                  </a:lnTo>
                  <a:lnTo>
                    <a:pt x="2768" y="1945"/>
                  </a:lnTo>
                  <a:lnTo>
                    <a:pt x="2788" y="1967"/>
                  </a:lnTo>
                  <a:lnTo>
                    <a:pt x="2788" y="2032"/>
                  </a:lnTo>
                  <a:lnTo>
                    <a:pt x="2811" y="2087"/>
                  </a:lnTo>
                  <a:lnTo>
                    <a:pt x="2778" y="2140"/>
                  </a:lnTo>
                  <a:lnTo>
                    <a:pt x="2770" y="2118"/>
                  </a:lnTo>
                  <a:lnTo>
                    <a:pt x="2703" y="2116"/>
                  </a:lnTo>
                  <a:lnTo>
                    <a:pt x="2656" y="2073"/>
                  </a:lnTo>
                  <a:lnTo>
                    <a:pt x="2640" y="2012"/>
                  </a:lnTo>
                  <a:lnTo>
                    <a:pt x="2607" y="1971"/>
                  </a:lnTo>
                  <a:lnTo>
                    <a:pt x="2581" y="1925"/>
                  </a:lnTo>
                  <a:lnTo>
                    <a:pt x="2556" y="1911"/>
                  </a:lnTo>
                  <a:lnTo>
                    <a:pt x="2536" y="1941"/>
                  </a:lnTo>
                  <a:lnTo>
                    <a:pt x="2506" y="1943"/>
                  </a:lnTo>
                  <a:lnTo>
                    <a:pt x="2469" y="1967"/>
                  </a:lnTo>
                  <a:lnTo>
                    <a:pt x="2479" y="2035"/>
                  </a:lnTo>
                  <a:lnTo>
                    <a:pt x="2441" y="2049"/>
                  </a:lnTo>
                  <a:lnTo>
                    <a:pt x="2414" y="2039"/>
                  </a:lnTo>
                  <a:lnTo>
                    <a:pt x="2386" y="2075"/>
                  </a:lnTo>
                  <a:lnTo>
                    <a:pt x="2347" y="2073"/>
                  </a:lnTo>
                  <a:lnTo>
                    <a:pt x="2296" y="2128"/>
                  </a:lnTo>
                  <a:lnTo>
                    <a:pt x="2248" y="2132"/>
                  </a:lnTo>
                  <a:lnTo>
                    <a:pt x="2231" y="2055"/>
                  </a:lnTo>
                  <a:lnTo>
                    <a:pt x="2183" y="2051"/>
                  </a:lnTo>
                  <a:lnTo>
                    <a:pt x="2158" y="2093"/>
                  </a:lnTo>
                  <a:lnTo>
                    <a:pt x="2152" y="2142"/>
                  </a:lnTo>
                  <a:lnTo>
                    <a:pt x="2120" y="2181"/>
                  </a:lnTo>
                  <a:lnTo>
                    <a:pt x="2132" y="2222"/>
                  </a:lnTo>
                  <a:lnTo>
                    <a:pt x="2117" y="2246"/>
                  </a:lnTo>
                  <a:lnTo>
                    <a:pt x="2185" y="2333"/>
                  </a:lnTo>
                  <a:lnTo>
                    <a:pt x="2075" y="2376"/>
                  </a:lnTo>
                  <a:lnTo>
                    <a:pt x="2014" y="2376"/>
                  </a:lnTo>
                  <a:lnTo>
                    <a:pt x="1928" y="2407"/>
                  </a:lnTo>
                  <a:lnTo>
                    <a:pt x="1880" y="2526"/>
                  </a:lnTo>
                  <a:lnTo>
                    <a:pt x="1802" y="2555"/>
                  </a:lnTo>
                  <a:lnTo>
                    <a:pt x="1766" y="2539"/>
                  </a:lnTo>
                  <a:lnTo>
                    <a:pt x="1731" y="2598"/>
                  </a:lnTo>
                  <a:lnTo>
                    <a:pt x="1674" y="2579"/>
                  </a:lnTo>
                  <a:lnTo>
                    <a:pt x="1621" y="2638"/>
                  </a:lnTo>
                  <a:lnTo>
                    <a:pt x="1601" y="2718"/>
                  </a:lnTo>
                  <a:lnTo>
                    <a:pt x="1502" y="2852"/>
                  </a:lnTo>
                  <a:lnTo>
                    <a:pt x="1459" y="2888"/>
                  </a:lnTo>
                  <a:lnTo>
                    <a:pt x="1430" y="2860"/>
                  </a:lnTo>
                  <a:lnTo>
                    <a:pt x="1339" y="2876"/>
                  </a:lnTo>
                  <a:lnTo>
                    <a:pt x="1298" y="2823"/>
                  </a:lnTo>
                  <a:lnTo>
                    <a:pt x="1239" y="2821"/>
                  </a:lnTo>
                  <a:lnTo>
                    <a:pt x="1195" y="2781"/>
                  </a:lnTo>
                  <a:lnTo>
                    <a:pt x="1233" y="2707"/>
                  </a:lnTo>
                  <a:lnTo>
                    <a:pt x="1248" y="2659"/>
                  </a:lnTo>
                  <a:lnTo>
                    <a:pt x="1215" y="2612"/>
                  </a:lnTo>
                  <a:lnTo>
                    <a:pt x="1150" y="2630"/>
                  </a:lnTo>
                  <a:lnTo>
                    <a:pt x="1115" y="2709"/>
                  </a:lnTo>
                  <a:lnTo>
                    <a:pt x="1101" y="2846"/>
                  </a:lnTo>
                  <a:lnTo>
                    <a:pt x="1052" y="2901"/>
                  </a:lnTo>
                  <a:lnTo>
                    <a:pt x="939" y="2947"/>
                  </a:lnTo>
                  <a:lnTo>
                    <a:pt x="869" y="2941"/>
                  </a:lnTo>
                  <a:lnTo>
                    <a:pt x="810" y="2886"/>
                  </a:lnTo>
                  <a:lnTo>
                    <a:pt x="817" y="2795"/>
                  </a:lnTo>
                  <a:lnTo>
                    <a:pt x="874" y="2764"/>
                  </a:lnTo>
                  <a:lnTo>
                    <a:pt x="874" y="2657"/>
                  </a:lnTo>
                  <a:lnTo>
                    <a:pt x="829" y="2618"/>
                  </a:lnTo>
                  <a:lnTo>
                    <a:pt x="754" y="2620"/>
                  </a:lnTo>
                  <a:lnTo>
                    <a:pt x="658" y="2714"/>
                  </a:lnTo>
                  <a:lnTo>
                    <a:pt x="524" y="2714"/>
                  </a:lnTo>
                  <a:lnTo>
                    <a:pt x="441" y="2671"/>
                  </a:lnTo>
                  <a:lnTo>
                    <a:pt x="445" y="2610"/>
                  </a:lnTo>
                  <a:lnTo>
                    <a:pt x="378" y="2606"/>
                  </a:lnTo>
                  <a:lnTo>
                    <a:pt x="302" y="2539"/>
                  </a:lnTo>
                  <a:lnTo>
                    <a:pt x="351" y="2470"/>
                  </a:lnTo>
                  <a:lnTo>
                    <a:pt x="396" y="2457"/>
                  </a:lnTo>
                  <a:lnTo>
                    <a:pt x="376" y="2390"/>
                  </a:lnTo>
                  <a:lnTo>
                    <a:pt x="296" y="2362"/>
                  </a:lnTo>
                  <a:lnTo>
                    <a:pt x="203" y="2374"/>
                  </a:lnTo>
                  <a:lnTo>
                    <a:pt x="156" y="2429"/>
                  </a:lnTo>
                  <a:lnTo>
                    <a:pt x="111" y="2423"/>
                  </a:lnTo>
                  <a:lnTo>
                    <a:pt x="34" y="2333"/>
                  </a:lnTo>
                  <a:lnTo>
                    <a:pt x="0" y="2236"/>
                  </a:lnTo>
                  <a:lnTo>
                    <a:pt x="18" y="2179"/>
                  </a:lnTo>
                  <a:lnTo>
                    <a:pt x="10" y="2055"/>
                  </a:lnTo>
                  <a:lnTo>
                    <a:pt x="14" y="2057"/>
                  </a:lnTo>
                  <a:lnTo>
                    <a:pt x="30" y="2057"/>
                  </a:lnTo>
                  <a:lnTo>
                    <a:pt x="52" y="2059"/>
                  </a:lnTo>
                  <a:lnTo>
                    <a:pt x="79" y="2063"/>
                  </a:lnTo>
                  <a:lnTo>
                    <a:pt x="109" y="2065"/>
                  </a:lnTo>
                  <a:lnTo>
                    <a:pt x="138" y="2069"/>
                  </a:lnTo>
                  <a:lnTo>
                    <a:pt x="166" y="2073"/>
                  </a:lnTo>
                  <a:lnTo>
                    <a:pt x="189" y="2077"/>
                  </a:lnTo>
                  <a:lnTo>
                    <a:pt x="207" y="2081"/>
                  </a:lnTo>
                  <a:lnTo>
                    <a:pt x="243" y="2089"/>
                  </a:lnTo>
                  <a:lnTo>
                    <a:pt x="278" y="2089"/>
                  </a:lnTo>
                  <a:lnTo>
                    <a:pt x="308" y="2081"/>
                  </a:lnTo>
                  <a:lnTo>
                    <a:pt x="323" y="2075"/>
                  </a:lnTo>
                  <a:lnTo>
                    <a:pt x="337" y="2069"/>
                  </a:lnTo>
                  <a:lnTo>
                    <a:pt x="351" y="2067"/>
                  </a:lnTo>
                  <a:lnTo>
                    <a:pt x="367" y="2065"/>
                  </a:lnTo>
                  <a:lnTo>
                    <a:pt x="386" y="2069"/>
                  </a:lnTo>
                  <a:lnTo>
                    <a:pt x="412" y="2075"/>
                  </a:lnTo>
                  <a:lnTo>
                    <a:pt x="441" y="2079"/>
                  </a:lnTo>
                  <a:lnTo>
                    <a:pt x="473" y="2083"/>
                  </a:lnTo>
                  <a:lnTo>
                    <a:pt x="498" y="2087"/>
                  </a:lnTo>
                  <a:lnTo>
                    <a:pt x="518" y="2087"/>
                  </a:lnTo>
                  <a:lnTo>
                    <a:pt x="542" y="2089"/>
                  </a:lnTo>
                  <a:lnTo>
                    <a:pt x="560" y="2095"/>
                  </a:lnTo>
                  <a:lnTo>
                    <a:pt x="575" y="2104"/>
                  </a:lnTo>
                  <a:lnTo>
                    <a:pt x="589" y="2118"/>
                  </a:lnTo>
                  <a:lnTo>
                    <a:pt x="607" y="2134"/>
                  </a:lnTo>
                  <a:lnTo>
                    <a:pt x="626" y="2148"/>
                  </a:lnTo>
                  <a:lnTo>
                    <a:pt x="646" y="2156"/>
                  </a:lnTo>
                  <a:lnTo>
                    <a:pt x="666" y="2163"/>
                  </a:lnTo>
                  <a:lnTo>
                    <a:pt x="685" y="2173"/>
                  </a:lnTo>
                  <a:lnTo>
                    <a:pt x="709" y="2183"/>
                  </a:lnTo>
                  <a:lnTo>
                    <a:pt x="739" y="2193"/>
                  </a:lnTo>
                  <a:lnTo>
                    <a:pt x="762" y="2197"/>
                  </a:lnTo>
                  <a:lnTo>
                    <a:pt x="792" y="2199"/>
                  </a:lnTo>
                  <a:lnTo>
                    <a:pt x="821" y="2201"/>
                  </a:lnTo>
                  <a:lnTo>
                    <a:pt x="851" y="2201"/>
                  </a:lnTo>
                  <a:lnTo>
                    <a:pt x="874" y="2201"/>
                  </a:lnTo>
                  <a:lnTo>
                    <a:pt x="892" y="2203"/>
                  </a:lnTo>
                  <a:lnTo>
                    <a:pt x="904" y="2207"/>
                  </a:lnTo>
                  <a:lnTo>
                    <a:pt x="914" y="2215"/>
                  </a:lnTo>
                  <a:lnTo>
                    <a:pt x="924" y="2224"/>
                  </a:lnTo>
                  <a:lnTo>
                    <a:pt x="935" y="2232"/>
                  </a:lnTo>
                  <a:lnTo>
                    <a:pt x="947" y="2236"/>
                  </a:lnTo>
                  <a:lnTo>
                    <a:pt x="965" y="2238"/>
                  </a:lnTo>
                  <a:lnTo>
                    <a:pt x="985" y="2234"/>
                  </a:lnTo>
                  <a:lnTo>
                    <a:pt x="1002" y="2224"/>
                  </a:lnTo>
                  <a:lnTo>
                    <a:pt x="1024" y="2207"/>
                  </a:lnTo>
                  <a:lnTo>
                    <a:pt x="1048" y="2187"/>
                  </a:lnTo>
                  <a:lnTo>
                    <a:pt x="1073" y="2171"/>
                  </a:lnTo>
                  <a:lnTo>
                    <a:pt x="1103" y="2157"/>
                  </a:lnTo>
                  <a:lnTo>
                    <a:pt x="1134" y="2144"/>
                  </a:lnTo>
                  <a:lnTo>
                    <a:pt x="1164" y="2130"/>
                  </a:lnTo>
                  <a:lnTo>
                    <a:pt x="1199" y="2114"/>
                  </a:lnTo>
                  <a:lnTo>
                    <a:pt x="1241" y="2098"/>
                  </a:lnTo>
                  <a:lnTo>
                    <a:pt x="1282" y="2087"/>
                  </a:lnTo>
                  <a:lnTo>
                    <a:pt x="1325" y="2079"/>
                  </a:lnTo>
                  <a:lnTo>
                    <a:pt x="1345" y="2077"/>
                  </a:lnTo>
                  <a:lnTo>
                    <a:pt x="1357" y="2077"/>
                  </a:lnTo>
                  <a:lnTo>
                    <a:pt x="1363" y="2079"/>
                  </a:lnTo>
                  <a:lnTo>
                    <a:pt x="1367" y="2079"/>
                  </a:lnTo>
                  <a:lnTo>
                    <a:pt x="1371" y="2081"/>
                  </a:lnTo>
                  <a:lnTo>
                    <a:pt x="1378" y="2081"/>
                  </a:lnTo>
                  <a:lnTo>
                    <a:pt x="1392" y="2081"/>
                  </a:lnTo>
                  <a:lnTo>
                    <a:pt x="1418" y="2079"/>
                  </a:lnTo>
                  <a:lnTo>
                    <a:pt x="1463" y="2075"/>
                  </a:lnTo>
                  <a:lnTo>
                    <a:pt x="1498" y="2071"/>
                  </a:lnTo>
                  <a:lnTo>
                    <a:pt x="1526" y="2065"/>
                  </a:lnTo>
                  <a:lnTo>
                    <a:pt x="1548" y="2059"/>
                  </a:lnTo>
                  <a:lnTo>
                    <a:pt x="1561" y="2053"/>
                  </a:lnTo>
                  <a:lnTo>
                    <a:pt x="1571" y="2045"/>
                  </a:lnTo>
                  <a:lnTo>
                    <a:pt x="1577" y="2035"/>
                  </a:lnTo>
                  <a:lnTo>
                    <a:pt x="1581" y="2030"/>
                  </a:lnTo>
                  <a:lnTo>
                    <a:pt x="1589" y="2024"/>
                  </a:lnTo>
                  <a:lnTo>
                    <a:pt x="1603" y="2018"/>
                  </a:lnTo>
                  <a:lnTo>
                    <a:pt x="1622" y="2014"/>
                  </a:lnTo>
                  <a:lnTo>
                    <a:pt x="1640" y="2006"/>
                  </a:lnTo>
                  <a:lnTo>
                    <a:pt x="1656" y="1994"/>
                  </a:lnTo>
                  <a:lnTo>
                    <a:pt x="1668" y="1974"/>
                  </a:lnTo>
                  <a:lnTo>
                    <a:pt x="1674" y="1957"/>
                  </a:lnTo>
                  <a:lnTo>
                    <a:pt x="1680" y="1941"/>
                  </a:lnTo>
                  <a:lnTo>
                    <a:pt x="1685" y="1927"/>
                  </a:lnTo>
                  <a:lnTo>
                    <a:pt x="1697" y="1913"/>
                  </a:lnTo>
                  <a:lnTo>
                    <a:pt x="1715" y="1900"/>
                  </a:lnTo>
                  <a:lnTo>
                    <a:pt x="1737" y="1888"/>
                  </a:lnTo>
                  <a:lnTo>
                    <a:pt x="1752" y="1878"/>
                  </a:lnTo>
                  <a:lnTo>
                    <a:pt x="1764" y="1872"/>
                  </a:lnTo>
                  <a:lnTo>
                    <a:pt x="1772" y="1866"/>
                  </a:lnTo>
                  <a:lnTo>
                    <a:pt x="1780" y="1860"/>
                  </a:lnTo>
                  <a:lnTo>
                    <a:pt x="1790" y="1854"/>
                  </a:lnTo>
                  <a:lnTo>
                    <a:pt x="1804" y="1848"/>
                  </a:lnTo>
                  <a:lnTo>
                    <a:pt x="1817" y="1841"/>
                  </a:lnTo>
                  <a:lnTo>
                    <a:pt x="1831" y="1831"/>
                  </a:lnTo>
                  <a:lnTo>
                    <a:pt x="1837" y="1821"/>
                  </a:lnTo>
                  <a:lnTo>
                    <a:pt x="1837" y="1811"/>
                  </a:lnTo>
                  <a:lnTo>
                    <a:pt x="1825" y="1795"/>
                  </a:lnTo>
                  <a:lnTo>
                    <a:pt x="1809" y="1780"/>
                  </a:lnTo>
                  <a:lnTo>
                    <a:pt x="1794" y="1762"/>
                  </a:lnTo>
                  <a:lnTo>
                    <a:pt x="1780" y="1744"/>
                  </a:lnTo>
                  <a:lnTo>
                    <a:pt x="1772" y="1726"/>
                  </a:lnTo>
                  <a:lnTo>
                    <a:pt x="1772" y="1707"/>
                  </a:lnTo>
                  <a:lnTo>
                    <a:pt x="1772" y="1679"/>
                  </a:lnTo>
                  <a:lnTo>
                    <a:pt x="1776" y="1652"/>
                  </a:lnTo>
                  <a:lnTo>
                    <a:pt x="1782" y="1628"/>
                  </a:lnTo>
                  <a:lnTo>
                    <a:pt x="1790" y="1608"/>
                  </a:lnTo>
                  <a:lnTo>
                    <a:pt x="1806" y="1593"/>
                  </a:lnTo>
                  <a:lnTo>
                    <a:pt x="1823" y="1585"/>
                  </a:lnTo>
                  <a:lnTo>
                    <a:pt x="1843" y="1581"/>
                  </a:lnTo>
                  <a:lnTo>
                    <a:pt x="1863" y="1585"/>
                  </a:lnTo>
                  <a:lnTo>
                    <a:pt x="1884" y="1597"/>
                  </a:lnTo>
                  <a:lnTo>
                    <a:pt x="1910" y="1606"/>
                  </a:lnTo>
                  <a:lnTo>
                    <a:pt x="1937" y="1614"/>
                  </a:lnTo>
                  <a:lnTo>
                    <a:pt x="1963" y="1616"/>
                  </a:lnTo>
                  <a:lnTo>
                    <a:pt x="1985" y="1614"/>
                  </a:lnTo>
                  <a:lnTo>
                    <a:pt x="2002" y="1614"/>
                  </a:lnTo>
                  <a:lnTo>
                    <a:pt x="2020" y="1612"/>
                  </a:lnTo>
                  <a:lnTo>
                    <a:pt x="2034" y="1608"/>
                  </a:lnTo>
                  <a:lnTo>
                    <a:pt x="2046" y="1597"/>
                  </a:lnTo>
                  <a:lnTo>
                    <a:pt x="2058" y="1581"/>
                  </a:lnTo>
                  <a:lnTo>
                    <a:pt x="2071" y="1561"/>
                  </a:lnTo>
                  <a:lnTo>
                    <a:pt x="2085" y="1538"/>
                  </a:lnTo>
                  <a:lnTo>
                    <a:pt x="2101" y="1518"/>
                  </a:lnTo>
                  <a:lnTo>
                    <a:pt x="2117" y="1502"/>
                  </a:lnTo>
                  <a:lnTo>
                    <a:pt x="2130" y="1494"/>
                  </a:lnTo>
                  <a:lnTo>
                    <a:pt x="2146" y="1490"/>
                  </a:lnTo>
                  <a:lnTo>
                    <a:pt x="2166" y="1488"/>
                  </a:lnTo>
                  <a:lnTo>
                    <a:pt x="2189" y="1486"/>
                  </a:lnTo>
                  <a:lnTo>
                    <a:pt x="2213" y="1484"/>
                  </a:lnTo>
                  <a:lnTo>
                    <a:pt x="2231" y="1482"/>
                  </a:lnTo>
                  <a:lnTo>
                    <a:pt x="2243" y="1477"/>
                  </a:lnTo>
                  <a:lnTo>
                    <a:pt x="2254" y="1469"/>
                  </a:lnTo>
                  <a:lnTo>
                    <a:pt x="2268" y="1455"/>
                  </a:lnTo>
                  <a:lnTo>
                    <a:pt x="2284" y="1437"/>
                  </a:lnTo>
                  <a:lnTo>
                    <a:pt x="2298" y="1421"/>
                  </a:lnTo>
                  <a:lnTo>
                    <a:pt x="2308" y="1408"/>
                  </a:lnTo>
                  <a:lnTo>
                    <a:pt x="2311" y="1388"/>
                  </a:lnTo>
                  <a:lnTo>
                    <a:pt x="2315" y="1364"/>
                  </a:lnTo>
                  <a:lnTo>
                    <a:pt x="2321" y="1343"/>
                  </a:lnTo>
                  <a:lnTo>
                    <a:pt x="2331" y="1323"/>
                  </a:lnTo>
                  <a:lnTo>
                    <a:pt x="2351" y="1303"/>
                  </a:lnTo>
                  <a:lnTo>
                    <a:pt x="2374" y="1286"/>
                  </a:lnTo>
                  <a:lnTo>
                    <a:pt x="2402" y="1276"/>
                  </a:lnTo>
                  <a:lnTo>
                    <a:pt x="2416" y="1270"/>
                  </a:lnTo>
                  <a:lnTo>
                    <a:pt x="2426" y="1262"/>
                  </a:lnTo>
                  <a:lnTo>
                    <a:pt x="2433" y="1250"/>
                  </a:lnTo>
                  <a:lnTo>
                    <a:pt x="2443" y="1240"/>
                  </a:lnTo>
                  <a:lnTo>
                    <a:pt x="2455" y="1232"/>
                  </a:lnTo>
                  <a:lnTo>
                    <a:pt x="2469" y="1227"/>
                  </a:lnTo>
                  <a:lnTo>
                    <a:pt x="2487" y="1217"/>
                  </a:lnTo>
                  <a:lnTo>
                    <a:pt x="2510" y="1205"/>
                  </a:lnTo>
                  <a:lnTo>
                    <a:pt x="2534" y="1195"/>
                  </a:lnTo>
                  <a:lnTo>
                    <a:pt x="2559" y="1189"/>
                  </a:lnTo>
                  <a:lnTo>
                    <a:pt x="2583" y="1187"/>
                  </a:lnTo>
                  <a:lnTo>
                    <a:pt x="2607" y="1189"/>
                  </a:lnTo>
                  <a:lnTo>
                    <a:pt x="2628" y="1195"/>
                  </a:lnTo>
                  <a:lnTo>
                    <a:pt x="2652" y="1199"/>
                  </a:lnTo>
                  <a:lnTo>
                    <a:pt x="2670" y="1203"/>
                  </a:lnTo>
                  <a:lnTo>
                    <a:pt x="2685" y="1203"/>
                  </a:lnTo>
                  <a:lnTo>
                    <a:pt x="2697" y="1197"/>
                  </a:lnTo>
                  <a:lnTo>
                    <a:pt x="2707" y="1183"/>
                  </a:lnTo>
                  <a:lnTo>
                    <a:pt x="2713" y="1171"/>
                  </a:lnTo>
                  <a:lnTo>
                    <a:pt x="2713" y="1158"/>
                  </a:lnTo>
                  <a:lnTo>
                    <a:pt x="2707" y="1140"/>
                  </a:lnTo>
                  <a:lnTo>
                    <a:pt x="2695" y="1126"/>
                  </a:lnTo>
                  <a:lnTo>
                    <a:pt x="2682" y="1108"/>
                  </a:lnTo>
                  <a:lnTo>
                    <a:pt x="2662" y="1089"/>
                  </a:lnTo>
                  <a:lnTo>
                    <a:pt x="2644" y="1071"/>
                  </a:lnTo>
                  <a:lnTo>
                    <a:pt x="2626" y="1055"/>
                  </a:lnTo>
                  <a:lnTo>
                    <a:pt x="2611" y="1042"/>
                  </a:lnTo>
                  <a:lnTo>
                    <a:pt x="2575" y="1016"/>
                  </a:lnTo>
                  <a:lnTo>
                    <a:pt x="2538" y="1004"/>
                  </a:lnTo>
                  <a:lnTo>
                    <a:pt x="2524" y="998"/>
                  </a:lnTo>
                  <a:lnTo>
                    <a:pt x="2510" y="990"/>
                  </a:lnTo>
                  <a:lnTo>
                    <a:pt x="2498" y="986"/>
                  </a:lnTo>
                  <a:lnTo>
                    <a:pt x="2485" y="984"/>
                  </a:lnTo>
                  <a:lnTo>
                    <a:pt x="2469" y="990"/>
                  </a:lnTo>
                  <a:lnTo>
                    <a:pt x="2453" y="1006"/>
                  </a:lnTo>
                  <a:lnTo>
                    <a:pt x="2439" y="1024"/>
                  </a:lnTo>
                  <a:lnTo>
                    <a:pt x="2426" y="1040"/>
                  </a:lnTo>
                  <a:lnTo>
                    <a:pt x="2408" y="1051"/>
                  </a:lnTo>
                  <a:lnTo>
                    <a:pt x="2394" y="1053"/>
                  </a:lnTo>
                  <a:lnTo>
                    <a:pt x="2376" y="1049"/>
                  </a:lnTo>
                  <a:lnTo>
                    <a:pt x="2357" y="1044"/>
                  </a:lnTo>
                  <a:lnTo>
                    <a:pt x="2337" y="1036"/>
                  </a:lnTo>
                  <a:lnTo>
                    <a:pt x="2317" y="1032"/>
                  </a:lnTo>
                  <a:lnTo>
                    <a:pt x="2304" y="1034"/>
                  </a:lnTo>
                  <a:lnTo>
                    <a:pt x="2292" y="1042"/>
                  </a:lnTo>
                  <a:lnTo>
                    <a:pt x="2282" y="1053"/>
                  </a:lnTo>
                  <a:lnTo>
                    <a:pt x="2272" y="1067"/>
                  </a:lnTo>
                  <a:lnTo>
                    <a:pt x="2260" y="1079"/>
                  </a:lnTo>
                  <a:lnTo>
                    <a:pt x="2248" y="1087"/>
                  </a:lnTo>
                  <a:lnTo>
                    <a:pt x="2235" y="1087"/>
                  </a:lnTo>
                  <a:lnTo>
                    <a:pt x="2211" y="1075"/>
                  </a:lnTo>
                  <a:lnTo>
                    <a:pt x="2189" y="1061"/>
                  </a:lnTo>
                  <a:lnTo>
                    <a:pt x="2174" y="1044"/>
                  </a:lnTo>
                  <a:lnTo>
                    <a:pt x="2168" y="1024"/>
                  </a:lnTo>
                  <a:lnTo>
                    <a:pt x="2170" y="1010"/>
                  </a:lnTo>
                  <a:lnTo>
                    <a:pt x="2178" y="1002"/>
                  </a:lnTo>
                  <a:lnTo>
                    <a:pt x="2185" y="992"/>
                  </a:lnTo>
                  <a:lnTo>
                    <a:pt x="2193" y="982"/>
                  </a:lnTo>
                  <a:lnTo>
                    <a:pt x="2197" y="965"/>
                  </a:lnTo>
                  <a:lnTo>
                    <a:pt x="2199" y="935"/>
                  </a:lnTo>
                  <a:lnTo>
                    <a:pt x="2201" y="902"/>
                  </a:lnTo>
                  <a:lnTo>
                    <a:pt x="2207" y="868"/>
                  </a:lnTo>
                  <a:lnTo>
                    <a:pt x="2217" y="839"/>
                  </a:lnTo>
                  <a:lnTo>
                    <a:pt x="2229" y="811"/>
                  </a:lnTo>
                  <a:lnTo>
                    <a:pt x="2239" y="782"/>
                  </a:lnTo>
                  <a:lnTo>
                    <a:pt x="2248" y="754"/>
                  </a:lnTo>
                  <a:lnTo>
                    <a:pt x="2254" y="735"/>
                  </a:lnTo>
                  <a:lnTo>
                    <a:pt x="2262" y="721"/>
                  </a:lnTo>
                  <a:lnTo>
                    <a:pt x="2276" y="713"/>
                  </a:lnTo>
                  <a:lnTo>
                    <a:pt x="2296" y="711"/>
                  </a:lnTo>
                  <a:lnTo>
                    <a:pt x="2317" y="713"/>
                  </a:lnTo>
                  <a:lnTo>
                    <a:pt x="2331" y="719"/>
                  </a:lnTo>
                  <a:lnTo>
                    <a:pt x="2349" y="725"/>
                  </a:lnTo>
                  <a:lnTo>
                    <a:pt x="2365" y="733"/>
                  </a:lnTo>
                  <a:lnTo>
                    <a:pt x="2380" y="736"/>
                  </a:lnTo>
                  <a:lnTo>
                    <a:pt x="2394" y="736"/>
                  </a:lnTo>
                  <a:lnTo>
                    <a:pt x="2406" y="729"/>
                  </a:lnTo>
                  <a:lnTo>
                    <a:pt x="2424" y="703"/>
                  </a:lnTo>
                  <a:lnTo>
                    <a:pt x="2443" y="675"/>
                  </a:lnTo>
                  <a:lnTo>
                    <a:pt x="2463" y="650"/>
                  </a:lnTo>
                  <a:lnTo>
                    <a:pt x="2477" y="640"/>
                  </a:lnTo>
                  <a:lnTo>
                    <a:pt x="2493" y="636"/>
                  </a:lnTo>
                  <a:lnTo>
                    <a:pt x="2506" y="634"/>
                  </a:lnTo>
                  <a:lnTo>
                    <a:pt x="2522" y="630"/>
                  </a:lnTo>
                  <a:lnTo>
                    <a:pt x="2534" y="622"/>
                  </a:lnTo>
                  <a:lnTo>
                    <a:pt x="2540" y="611"/>
                  </a:lnTo>
                  <a:lnTo>
                    <a:pt x="2542" y="595"/>
                  </a:lnTo>
                  <a:lnTo>
                    <a:pt x="2538" y="577"/>
                  </a:lnTo>
                  <a:lnTo>
                    <a:pt x="2534" y="561"/>
                  </a:lnTo>
                  <a:lnTo>
                    <a:pt x="2530" y="548"/>
                  </a:lnTo>
                  <a:lnTo>
                    <a:pt x="2532" y="534"/>
                  </a:lnTo>
                  <a:lnTo>
                    <a:pt x="2536" y="518"/>
                  </a:lnTo>
                  <a:lnTo>
                    <a:pt x="2542" y="498"/>
                  </a:lnTo>
                  <a:lnTo>
                    <a:pt x="2550" y="477"/>
                  </a:lnTo>
                  <a:lnTo>
                    <a:pt x="2556" y="459"/>
                  </a:lnTo>
                  <a:lnTo>
                    <a:pt x="2561" y="443"/>
                  </a:lnTo>
                  <a:lnTo>
                    <a:pt x="2567" y="416"/>
                  </a:lnTo>
                  <a:lnTo>
                    <a:pt x="2571" y="386"/>
                  </a:lnTo>
                  <a:lnTo>
                    <a:pt x="2579" y="355"/>
                  </a:lnTo>
                  <a:lnTo>
                    <a:pt x="2585" y="337"/>
                  </a:lnTo>
                  <a:lnTo>
                    <a:pt x="2589" y="327"/>
                  </a:lnTo>
                  <a:lnTo>
                    <a:pt x="2595" y="317"/>
                  </a:lnTo>
                  <a:lnTo>
                    <a:pt x="2603" y="305"/>
                  </a:lnTo>
                  <a:lnTo>
                    <a:pt x="2615" y="294"/>
                  </a:lnTo>
                  <a:lnTo>
                    <a:pt x="2626" y="276"/>
                  </a:lnTo>
                  <a:lnTo>
                    <a:pt x="2632" y="260"/>
                  </a:lnTo>
                  <a:lnTo>
                    <a:pt x="2634" y="246"/>
                  </a:lnTo>
                  <a:lnTo>
                    <a:pt x="2634" y="231"/>
                  </a:lnTo>
                  <a:lnTo>
                    <a:pt x="2632" y="209"/>
                  </a:lnTo>
                  <a:lnTo>
                    <a:pt x="2632" y="185"/>
                  </a:lnTo>
                  <a:lnTo>
                    <a:pt x="2628" y="164"/>
                  </a:lnTo>
                  <a:lnTo>
                    <a:pt x="2622" y="150"/>
                  </a:lnTo>
                  <a:lnTo>
                    <a:pt x="2615" y="146"/>
                  </a:lnTo>
                  <a:lnTo>
                    <a:pt x="2605" y="148"/>
                  </a:lnTo>
                  <a:lnTo>
                    <a:pt x="2593" y="152"/>
                  </a:lnTo>
                  <a:lnTo>
                    <a:pt x="2581" y="156"/>
                  </a:lnTo>
                  <a:lnTo>
                    <a:pt x="2567" y="158"/>
                  </a:lnTo>
                  <a:lnTo>
                    <a:pt x="2556" y="156"/>
                  </a:lnTo>
                  <a:lnTo>
                    <a:pt x="2548" y="148"/>
                  </a:lnTo>
                  <a:lnTo>
                    <a:pt x="2546" y="136"/>
                  </a:lnTo>
                  <a:lnTo>
                    <a:pt x="2548" y="124"/>
                  </a:lnTo>
                  <a:lnTo>
                    <a:pt x="2550" y="116"/>
                  </a:lnTo>
                  <a:lnTo>
                    <a:pt x="2552" y="115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106"/>
            <p:cNvSpPr>
              <a:spLocks/>
            </p:cNvSpPr>
            <p:nvPr/>
          </p:nvSpPr>
          <p:spPr bwMode="gray">
            <a:xfrm>
              <a:off x="2264" y="884"/>
              <a:ext cx="1641" cy="1473"/>
            </a:xfrm>
            <a:custGeom>
              <a:avLst/>
              <a:gdLst>
                <a:gd name="T0" fmla="*/ 651 w 3282"/>
                <a:gd name="T1" fmla="*/ 10 h 2947"/>
                <a:gd name="T2" fmla="*/ 669 w 3282"/>
                <a:gd name="T3" fmla="*/ 0 h 2947"/>
                <a:gd name="T4" fmla="*/ 720 w 3282"/>
                <a:gd name="T5" fmla="*/ 75 h 2947"/>
                <a:gd name="T6" fmla="*/ 808 w 3282"/>
                <a:gd name="T7" fmla="*/ 154 h 2947"/>
                <a:gd name="T8" fmla="*/ 761 w 3282"/>
                <a:gd name="T9" fmla="*/ 265 h 2947"/>
                <a:gd name="T10" fmla="*/ 737 w 3282"/>
                <a:gd name="T11" fmla="*/ 326 h 2947"/>
                <a:gd name="T12" fmla="*/ 793 w 3282"/>
                <a:gd name="T13" fmla="*/ 368 h 2947"/>
                <a:gd name="T14" fmla="*/ 785 w 3282"/>
                <a:gd name="T15" fmla="*/ 441 h 2947"/>
                <a:gd name="T16" fmla="*/ 710 w 3282"/>
                <a:gd name="T17" fmla="*/ 486 h 2947"/>
                <a:gd name="T18" fmla="*/ 693 w 3282"/>
                <a:gd name="T19" fmla="*/ 529 h 2947"/>
                <a:gd name="T20" fmla="*/ 634 w 3282"/>
                <a:gd name="T21" fmla="*/ 485 h 2947"/>
                <a:gd name="T22" fmla="*/ 587 w 3282"/>
                <a:gd name="T23" fmla="*/ 518 h 2947"/>
                <a:gd name="T24" fmla="*/ 530 w 3282"/>
                <a:gd name="T25" fmla="*/ 545 h 2947"/>
                <a:gd name="T26" fmla="*/ 470 w 3282"/>
                <a:gd name="T27" fmla="*/ 631 h 2947"/>
                <a:gd name="T28" fmla="*/ 376 w 3282"/>
                <a:gd name="T29" fmla="*/ 713 h 2947"/>
                <a:gd name="T30" fmla="*/ 309 w 3282"/>
                <a:gd name="T31" fmla="*/ 676 h 2947"/>
                <a:gd name="T32" fmla="*/ 235 w 3282"/>
                <a:gd name="T33" fmla="*/ 736 h 2947"/>
                <a:gd name="T34" fmla="*/ 189 w 3282"/>
                <a:gd name="T35" fmla="*/ 655 h 2947"/>
                <a:gd name="T36" fmla="*/ 88 w 3282"/>
                <a:gd name="T37" fmla="*/ 617 h 2947"/>
                <a:gd name="T38" fmla="*/ 9 w 3282"/>
                <a:gd name="T39" fmla="*/ 583 h 2947"/>
                <a:gd name="T40" fmla="*/ 20 w 3282"/>
                <a:gd name="T41" fmla="*/ 515 h 2947"/>
                <a:gd name="T42" fmla="*/ 70 w 3282"/>
                <a:gd name="T43" fmla="*/ 522 h 2947"/>
                <a:gd name="T44" fmla="*/ 103 w 3282"/>
                <a:gd name="T45" fmla="*/ 518 h 2947"/>
                <a:gd name="T46" fmla="*/ 144 w 3282"/>
                <a:gd name="T47" fmla="*/ 526 h 2947"/>
                <a:gd name="T48" fmla="*/ 178 w 3282"/>
                <a:gd name="T49" fmla="*/ 545 h 2947"/>
                <a:gd name="T50" fmla="*/ 223 w 3282"/>
                <a:gd name="T51" fmla="*/ 550 h 2947"/>
                <a:gd name="T52" fmla="*/ 246 w 3282"/>
                <a:gd name="T53" fmla="*/ 558 h 2947"/>
                <a:gd name="T54" fmla="*/ 291 w 3282"/>
                <a:gd name="T55" fmla="*/ 532 h 2947"/>
                <a:gd name="T56" fmla="*/ 341 w 3282"/>
                <a:gd name="T57" fmla="*/ 519 h 2947"/>
                <a:gd name="T58" fmla="*/ 375 w 3282"/>
                <a:gd name="T59" fmla="*/ 517 h 2947"/>
                <a:gd name="T60" fmla="*/ 398 w 3282"/>
                <a:gd name="T61" fmla="*/ 506 h 2947"/>
                <a:gd name="T62" fmla="*/ 420 w 3282"/>
                <a:gd name="T63" fmla="*/ 485 h 2947"/>
                <a:gd name="T64" fmla="*/ 443 w 3282"/>
                <a:gd name="T65" fmla="*/ 466 h 2947"/>
                <a:gd name="T66" fmla="*/ 459 w 3282"/>
                <a:gd name="T67" fmla="*/ 452 h 2947"/>
                <a:gd name="T68" fmla="*/ 443 w 3282"/>
                <a:gd name="T69" fmla="*/ 419 h 2947"/>
                <a:gd name="T70" fmla="*/ 466 w 3282"/>
                <a:gd name="T71" fmla="*/ 396 h 2947"/>
                <a:gd name="T72" fmla="*/ 505 w 3282"/>
                <a:gd name="T73" fmla="*/ 403 h 2947"/>
                <a:gd name="T74" fmla="*/ 530 w 3282"/>
                <a:gd name="T75" fmla="*/ 375 h 2947"/>
                <a:gd name="T76" fmla="*/ 561 w 3282"/>
                <a:gd name="T77" fmla="*/ 369 h 2947"/>
                <a:gd name="T78" fmla="*/ 579 w 3282"/>
                <a:gd name="T79" fmla="*/ 341 h 2947"/>
                <a:gd name="T80" fmla="*/ 607 w 3282"/>
                <a:gd name="T81" fmla="*/ 315 h 2947"/>
                <a:gd name="T82" fmla="*/ 634 w 3282"/>
                <a:gd name="T83" fmla="*/ 298 h 2947"/>
                <a:gd name="T84" fmla="*/ 672 w 3282"/>
                <a:gd name="T85" fmla="*/ 300 h 2947"/>
                <a:gd name="T86" fmla="*/ 671 w 3282"/>
                <a:gd name="T87" fmla="*/ 277 h 2947"/>
                <a:gd name="T88" fmla="*/ 631 w 3282"/>
                <a:gd name="T89" fmla="*/ 249 h 2947"/>
                <a:gd name="T90" fmla="*/ 607 w 3282"/>
                <a:gd name="T91" fmla="*/ 260 h 2947"/>
                <a:gd name="T92" fmla="*/ 576 w 3282"/>
                <a:gd name="T93" fmla="*/ 258 h 2947"/>
                <a:gd name="T94" fmla="*/ 553 w 3282"/>
                <a:gd name="T95" fmla="*/ 268 h 2947"/>
                <a:gd name="T96" fmla="*/ 549 w 3282"/>
                <a:gd name="T97" fmla="*/ 245 h 2947"/>
                <a:gd name="T98" fmla="*/ 560 w 3282"/>
                <a:gd name="T99" fmla="*/ 195 h 2947"/>
                <a:gd name="T100" fmla="*/ 583 w 3282"/>
                <a:gd name="T101" fmla="*/ 179 h 2947"/>
                <a:gd name="T102" fmla="*/ 611 w 3282"/>
                <a:gd name="T103" fmla="*/ 168 h 2947"/>
                <a:gd name="T104" fmla="*/ 635 w 3282"/>
                <a:gd name="T105" fmla="*/ 152 h 2947"/>
                <a:gd name="T106" fmla="*/ 636 w 3282"/>
                <a:gd name="T107" fmla="*/ 124 h 2947"/>
                <a:gd name="T108" fmla="*/ 647 w 3282"/>
                <a:gd name="T109" fmla="*/ 84 h 2947"/>
                <a:gd name="T110" fmla="*/ 659 w 3282"/>
                <a:gd name="T111" fmla="*/ 61 h 2947"/>
                <a:gd name="T112" fmla="*/ 652 w 3282"/>
                <a:gd name="T113" fmla="*/ 37 h 2947"/>
                <a:gd name="T114" fmla="*/ 637 w 3282"/>
                <a:gd name="T115" fmla="*/ 31 h 294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282"/>
                <a:gd name="T175" fmla="*/ 0 h 2947"/>
                <a:gd name="T176" fmla="*/ 3282 w 3282"/>
                <a:gd name="T177" fmla="*/ 2947 h 294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282" h="2947">
                  <a:moveTo>
                    <a:pt x="2552" y="115"/>
                  </a:moveTo>
                  <a:lnTo>
                    <a:pt x="2554" y="111"/>
                  </a:lnTo>
                  <a:lnTo>
                    <a:pt x="2559" y="101"/>
                  </a:lnTo>
                  <a:lnTo>
                    <a:pt x="2569" y="87"/>
                  </a:lnTo>
                  <a:lnTo>
                    <a:pt x="2579" y="73"/>
                  </a:lnTo>
                  <a:lnTo>
                    <a:pt x="2589" y="55"/>
                  </a:lnTo>
                  <a:lnTo>
                    <a:pt x="2601" y="42"/>
                  </a:lnTo>
                  <a:lnTo>
                    <a:pt x="2609" y="28"/>
                  </a:lnTo>
                  <a:lnTo>
                    <a:pt x="2617" y="20"/>
                  </a:lnTo>
                  <a:lnTo>
                    <a:pt x="2628" y="12"/>
                  </a:lnTo>
                  <a:lnTo>
                    <a:pt x="2642" y="6"/>
                  </a:lnTo>
                  <a:lnTo>
                    <a:pt x="2658" y="2"/>
                  </a:lnTo>
                  <a:lnTo>
                    <a:pt x="2670" y="0"/>
                  </a:lnTo>
                  <a:lnTo>
                    <a:pt x="2676" y="0"/>
                  </a:lnTo>
                  <a:lnTo>
                    <a:pt x="2715" y="50"/>
                  </a:lnTo>
                  <a:lnTo>
                    <a:pt x="2670" y="132"/>
                  </a:lnTo>
                  <a:lnTo>
                    <a:pt x="2758" y="183"/>
                  </a:lnTo>
                  <a:lnTo>
                    <a:pt x="2782" y="142"/>
                  </a:lnTo>
                  <a:lnTo>
                    <a:pt x="2849" y="164"/>
                  </a:lnTo>
                  <a:lnTo>
                    <a:pt x="2853" y="231"/>
                  </a:lnTo>
                  <a:lnTo>
                    <a:pt x="2880" y="303"/>
                  </a:lnTo>
                  <a:lnTo>
                    <a:pt x="2983" y="303"/>
                  </a:lnTo>
                  <a:lnTo>
                    <a:pt x="3091" y="268"/>
                  </a:lnTo>
                  <a:lnTo>
                    <a:pt x="3138" y="207"/>
                  </a:lnTo>
                  <a:lnTo>
                    <a:pt x="3250" y="286"/>
                  </a:lnTo>
                  <a:lnTo>
                    <a:pt x="3231" y="386"/>
                  </a:lnTo>
                  <a:lnTo>
                    <a:pt x="3201" y="500"/>
                  </a:lnTo>
                  <a:lnTo>
                    <a:pt x="3231" y="616"/>
                  </a:lnTo>
                  <a:lnTo>
                    <a:pt x="3199" y="632"/>
                  </a:lnTo>
                  <a:lnTo>
                    <a:pt x="3191" y="701"/>
                  </a:lnTo>
                  <a:lnTo>
                    <a:pt x="3140" y="756"/>
                  </a:lnTo>
                  <a:lnTo>
                    <a:pt x="3085" y="866"/>
                  </a:lnTo>
                  <a:lnTo>
                    <a:pt x="3002" y="957"/>
                  </a:lnTo>
                  <a:lnTo>
                    <a:pt x="2987" y="1004"/>
                  </a:lnTo>
                  <a:lnTo>
                    <a:pt x="3042" y="1063"/>
                  </a:lnTo>
                  <a:lnTo>
                    <a:pt x="3083" y="1120"/>
                  </a:lnTo>
                  <a:lnTo>
                    <a:pt x="3071" y="1201"/>
                  </a:lnTo>
                  <a:lnTo>
                    <a:pt x="3079" y="1266"/>
                  </a:lnTo>
                  <a:lnTo>
                    <a:pt x="3030" y="1244"/>
                  </a:lnTo>
                  <a:lnTo>
                    <a:pt x="3014" y="1264"/>
                  </a:lnTo>
                  <a:lnTo>
                    <a:pt x="2971" y="1250"/>
                  </a:lnTo>
                  <a:lnTo>
                    <a:pt x="2947" y="1305"/>
                  </a:lnTo>
                  <a:lnTo>
                    <a:pt x="2989" y="1313"/>
                  </a:lnTo>
                  <a:lnTo>
                    <a:pt x="3030" y="1368"/>
                  </a:lnTo>
                  <a:lnTo>
                    <a:pt x="3024" y="1451"/>
                  </a:lnTo>
                  <a:lnTo>
                    <a:pt x="3059" y="1500"/>
                  </a:lnTo>
                  <a:lnTo>
                    <a:pt x="3061" y="1530"/>
                  </a:lnTo>
                  <a:lnTo>
                    <a:pt x="3091" y="1536"/>
                  </a:lnTo>
                  <a:lnTo>
                    <a:pt x="3170" y="1475"/>
                  </a:lnTo>
                  <a:lnTo>
                    <a:pt x="3209" y="1541"/>
                  </a:lnTo>
                  <a:lnTo>
                    <a:pt x="3244" y="1608"/>
                  </a:lnTo>
                  <a:lnTo>
                    <a:pt x="3282" y="1630"/>
                  </a:lnTo>
                  <a:lnTo>
                    <a:pt x="3282" y="1677"/>
                  </a:lnTo>
                  <a:lnTo>
                    <a:pt x="3239" y="1728"/>
                  </a:lnTo>
                  <a:lnTo>
                    <a:pt x="3189" y="1776"/>
                  </a:lnTo>
                  <a:lnTo>
                    <a:pt x="3138" y="1766"/>
                  </a:lnTo>
                  <a:lnTo>
                    <a:pt x="3134" y="1803"/>
                  </a:lnTo>
                  <a:lnTo>
                    <a:pt x="3101" y="1819"/>
                  </a:lnTo>
                  <a:lnTo>
                    <a:pt x="3032" y="1839"/>
                  </a:lnTo>
                  <a:lnTo>
                    <a:pt x="2981" y="1898"/>
                  </a:lnTo>
                  <a:lnTo>
                    <a:pt x="2928" y="1941"/>
                  </a:lnTo>
                  <a:lnTo>
                    <a:pt x="2884" y="2012"/>
                  </a:lnTo>
                  <a:lnTo>
                    <a:pt x="2839" y="1947"/>
                  </a:lnTo>
                  <a:lnTo>
                    <a:pt x="2798" y="1917"/>
                  </a:lnTo>
                  <a:lnTo>
                    <a:pt x="2768" y="1945"/>
                  </a:lnTo>
                  <a:lnTo>
                    <a:pt x="2788" y="1967"/>
                  </a:lnTo>
                  <a:lnTo>
                    <a:pt x="2788" y="2032"/>
                  </a:lnTo>
                  <a:lnTo>
                    <a:pt x="2811" y="2087"/>
                  </a:lnTo>
                  <a:lnTo>
                    <a:pt x="2778" y="2140"/>
                  </a:lnTo>
                  <a:lnTo>
                    <a:pt x="2770" y="2118"/>
                  </a:lnTo>
                  <a:lnTo>
                    <a:pt x="2703" y="2116"/>
                  </a:lnTo>
                  <a:lnTo>
                    <a:pt x="2656" y="2073"/>
                  </a:lnTo>
                  <a:lnTo>
                    <a:pt x="2640" y="2012"/>
                  </a:lnTo>
                  <a:lnTo>
                    <a:pt x="2607" y="1971"/>
                  </a:lnTo>
                  <a:lnTo>
                    <a:pt x="2581" y="1925"/>
                  </a:lnTo>
                  <a:lnTo>
                    <a:pt x="2556" y="1911"/>
                  </a:lnTo>
                  <a:lnTo>
                    <a:pt x="2536" y="1941"/>
                  </a:lnTo>
                  <a:lnTo>
                    <a:pt x="2506" y="1943"/>
                  </a:lnTo>
                  <a:lnTo>
                    <a:pt x="2469" y="1967"/>
                  </a:lnTo>
                  <a:lnTo>
                    <a:pt x="2479" y="2035"/>
                  </a:lnTo>
                  <a:lnTo>
                    <a:pt x="2441" y="2049"/>
                  </a:lnTo>
                  <a:lnTo>
                    <a:pt x="2414" y="2039"/>
                  </a:lnTo>
                  <a:lnTo>
                    <a:pt x="2386" y="2075"/>
                  </a:lnTo>
                  <a:lnTo>
                    <a:pt x="2347" y="2073"/>
                  </a:lnTo>
                  <a:lnTo>
                    <a:pt x="2296" y="2128"/>
                  </a:lnTo>
                  <a:lnTo>
                    <a:pt x="2248" y="2132"/>
                  </a:lnTo>
                  <a:lnTo>
                    <a:pt x="2231" y="2055"/>
                  </a:lnTo>
                  <a:lnTo>
                    <a:pt x="2183" y="2051"/>
                  </a:lnTo>
                  <a:lnTo>
                    <a:pt x="2158" y="2093"/>
                  </a:lnTo>
                  <a:lnTo>
                    <a:pt x="2152" y="2142"/>
                  </a:lnTo>
                  <a:lnTo>
                    <a:pt x="2120" y="2181"/>
                  </a:lnTo>
                  <a:lnTo>
                    <a:pt x="2132" y="2222"/>
                  </a:lnTo>
                  <a:lnTo>
                    <a:pt x="2117" y="2246"/>
                  </a:lnTo>
                  <a:lnTo>
                    <a:pt x="2185" y="2333"/>
                  </a:lnTo>
                  <a:lnTo>
                    <a:pt x="2075" y="2376"/>
                  </a:lnTo>
                  <a:lnTo>
                    <a:pt x="2014" y="2376"/>
                  </a:lnTo>
                  <a:lnTo>
                    <a:pt x="1928" y="2407"/>
                  </a:lnTo>
                  <a:lnTo>
                    <a:pt x="1880" y="2526"/>
                  </a:lnTo>
                  <a:lnTo>
                    <a:pt x="1802" y="2555"/>
                  </a:lnTo>
                  <a:lnTo>
                    <a:pt x="1766" y="2539"/>
                  </a:lnTo>
                  <a:lnTo>
                    <a:pt x="1731" y="2598"/>
                  </a:lnTo>
                  <a:lnTo>
                    <a:pt x="1674" y="2579"/>
                  </a:lnTo>
                  <a:lnTo>
                    <a:pt x="1621" y="2638"/>
                  </a:lnTo>
                  <a:lnTo>
                    <a:pt x="1601" y="2718"/>
                  </a:lnTo>
                  <a:lnTo>
                    <a:pt x="1502" y="2852"/>
                  </a:lnTo>
                  <a:lnTo>
                    <a:pt x="1459" y="2888"/>
                  </a:lnTo>
                  <a:lnTo>
                    <a:pt x="1430" y="2860"/>
                  </a:lnTo>
                  <a:lnTo>
                    <a:pt x="1339" y="2876"/>
                  </a:lnTo>
                  <a:lnTo>
                    <a:pt x="1298" y="2823"/>
                  </a:lnTo>
                  <a:lnTo>
                    <a:pt x="1239" y="2821"/>
                  </a:lnTo>
                  <a:lnTo>
                    <a:pt x="1195" y="2781"/>
                  </a:lnTo>
                  <a:lnTo>
                    <a:pt x="1233" y="2707"/>
                  </a:lnTo>
                  <a:lnTo>
                    <a:pt x="1248" y="2659"/>
                  </a:lnTo>
                  <a:lnTo>
                    <a:pt x="1215" y="2612"/>
                  </a:lnTo>
                  <a:lnTo>
                    <a:pt x="1150" y="2630"/>
                  </a:lnTo>
                  <a:lnTo>
                    <a:pt x="1115" y="2709"/>
                  </a:lnTo>
                  <a:lnTo>
                    <a:pt x="1101" y="2846"/>
                  </a:lnTo>
                  <a:lnTo>
                    <a:pt x="1052" y="2901"/>
                  </a:lnTo>
                  <a:lnTo>
                    <a:pt x="939" y="2947"/>
                  </a:lnTo>
                  <a:lnTo>
                    <a:pt x="869" y="2941"/>
                  </a:lnTo>
                  <a:lnTo>
                    <a:pt x="810" y="2886"/>
                  </a:lnTo>
                  <a:lnTo>
                    <a:pt x="817" y="2795"/>
                  </a:lnTo>
                  <a:lnTo>
                    <a:pt x="874" y="2764"/>
                  </a:lnTo>
                  <a:lnTo>
                    <a:pt x="874" y="2657"/>
                  </a:lnTo>
                  <a:lnTo>
                    <a:pt x="829" y="2618"/>
                  </a:lnTo>
                  <a:lnTo>
                    <a:pt x="754" y="2620"/>
                  </a:lnTo>
                  <a:lnTo>
                    <a:pt x="658" y="2714"/>
                  </a:lnTo>
                  <a:lnTo>
                    <a:pt x="524" y="2714"/>
                  </a:lnTo>
                  <a:lnTo>
                    <a:pt x="441" y="2671"/>
                  </a:lnTo>
                  <a:lnTo>
                    <a:pt x="445" y="2610"/>
                  </a:lnTo>
                  <a:lnTo>
                    <a:pt x="378" y="2606"/>
                  </a:lnTo>
                  <a:lnTo>
                    <a:pt x="302" y="2539"/>
                  </a:lnTo>
                  <a:lnTo>
                    <a:pt x="351" y="2470"/>
                  </a:lnTo>
                  <a:lnTo>
                    <a:pt x="396" y="2457"/>
                  </a:lnTo>
                  <a:lnTo>
                    <a:pt x="376" y="2390"/>
                  </a:lnTo>
                  <a:lnTo>
                    <a:pt x="296" y="2362"/>
                  </a:lnTo>
                  <a:lnTo>
                    <a:pt x="203" y="2374"/>
                  </a:lnTo>
                  <a:lnTo>
                    <a:pt x="156" y="2429"/>
                  </a:lnTo>
                  <a:lnTo>
                    <a:pt x="111" y="2423"/>
                  </a:lnTo>
                  <a:lnTo>
                    <a:pt x="34" y="2333"/>
                  </a:lnTo>
                  <a:lnTo>
                    <a:pt x="0" y="2236"/>
                  </a:lnTo>
                  <a:lnTo>
                    <a:pt x="18" y="2179"/>
                  </a:lnTo>
                  <a:lnTo>
                    <a:pt x="10" y="2055"/>
                  </a:lnTo>
                  <a:lnTo>
                    <a:pt x="14" y="2057"/>
                  </a:lnTo>
                  <a:lnTo>
                    <a:pt x="30" y="2057"/>
                  </a:lnTo>
                  <a:lnTo>
                    <a:pt x="52" y="2059"/>
                  </a:lnTo>
                  <a:lnTo>
                    <a:pt x="79" y="2063"/>
                  </a:lnTo>
                  <a:lnTo>
                    <a:pt x="109" y="2065"/>
                  </a:lnTo>
                  <a:lnTo>
                    <a:pt x="138" y="2069"/>
                  </a:lnTo>
                  <a:lnTo>
                    <a:pt x="166" y="2073"/>
                  </a:lnTo>
                  <a:lnTo>
                    <a:pt x="189" y="2077"/>
                  </a:lnTo>
                  <a:lnTo>
                    <a:pt x="207" y="2081"/>
                  </a:lnTo>
                  <a:lnTo>
                    <a:pt x="243" y="2089"/>
                  </a:lnTo>
                  <a:lnTo>
                    <a:pt x="278" y="2089"/>
                  </a:lnTo>
                  <a:lnTo>
                    <a:pt x="308" y="2081"/>
                  </a:lnTo>
                  <a:lnTo>
                    <a:pt x="323" y="2075"/>
                  </a:lnTo>
                  <a:lnTo>
                    <a:pt x="337" y="2069"/>
                  </a:lnTo>
                  <a:lnTo>
                    <a:pt x="351" y="2067"/>
                  </a:lnTo>
                  <a:lnTo>
                    <a:pt x="367" y="2065"/>
                  </a:lnTo>
                  <a:lnTo>
                    <a:pt x="386" y="2069"/>
                  </a:lnTo>
                  <a:lnTo>
                    <a:pt x="412" y="2075"/>
                  </a:lnTo>
                  <a:lnTo>
                    <a:pt x="441" y="2079"/>
                  </a:lnTo>
                  <a:lnTo>
                    <a:pt x="473" y="2083"/>
                  </a:lnTo>
                  <a:lnTo>
                    <a:pt x="498" y="2087"/>
                  </a:lnTo>
                  <a:lnTo>
                    <a:pt x="518" y="2087"/>
                  </a:lnTo>
                  <a:lnTo>
                    <a:pt x="542" y="2089"/>
                  </a:lnTo>
                  <a:lnTo>
                    <a:pt x="560" y="2095"/>
                  </a:lnTo>
                  <a:lnTo>
                    <a:pt x="575" y="2104"/>
                  </a:lnTo>
                  <a:lnTo>
                    <a:pt x="589" y="2118"/>
                  </a:lnTo>
                  <a:lnTo>
                    <a:pt x="607" y="2134"/>
                  </a:lnTo>
                  <a:lnTo>
                    <a:pt x="626" y="2148"/>
                  </a:lnTo>
                  <a:lnTo>
                    <a:pt x="646" y="2156"/>
                  </a:lnTo>
                  <a:lnTo>
                    <a:pt x="666" y="2163"/>
                  </a:lnTo>
                  <a:lnTo>
                    <a:pt x="685" y="2173"/>
                  </a:lnTo>
                  <a:lnTo>
                    <a:pt x="709" y="2183"/>
                  </a:lnTo>
                  <a:lnTo>
                    <a:pt x="739" y="2193"/>
                  </a:lnTo>
                  <a:lnTo>
                    <a:pt x="762" y="2197"/>
                  </a:lnTo>
                  <a:lnTo>
                    <a:pt x="792" y="2199"/>
                  </a:lnTo>
                  <a:lnTo>
                    <a:pt x="821" y="2201"/>
                  </a:lnTo>
                  <a:lnTo>
                    <a:pt x="851" y="2201"/>
                  </a:lnTo>
                  <a:lnTo>
                    <a:pt x="874" y="2201"/>
                  </a:lnTo>
                  <a:lnTo>
                    <a:pt x="892" y="2203"/>
                  </a:lnTo>
                  <a:lnTo>
                    <a:pt x="904" y="2207"/>
                  </a:lnTo>
                  <a:lnTo>
                    <a:pt x="914" y="2215"/>
                  </a:lnTo>
                  <a:lnTo>
                    <a:pt x="924" y="2224"/>
                  </a:lnTo>
                  <a:lnTo>
                    <a:pt x="935" y="2232"/>
                  </a:lnTo>
                  <a:lnTo>
                    <a:pt x="947" y="2236"/>
                  </a:lnTo>
                  <a:lnTo>
                    <a:pt x="965" y="2238"/>
                  </a:lnTo>
                  <a:lnTo>
                    <a:pt x="985" y="2234"/>
                  </a:lnTo>
                  <a:lnTo>
                    <a:pt x="1002" y="2224"/>
                  </a:lnTo>
                  <a:lnTo>
                    <a:pt x="1024" y="2207"/>
                  </a:lnTo>
                  <a:lnTo>
                    <a:pt x="1048" y="2187"/>
                  </a:lnTo>
                  <a:lnTo>
                    <a:pt x="1073" y="2171"/>
                  </a:lnTo>
                  <a:lnTo>
                    <a:pt x="1103" y="2157"/>
                  </a:lnTo>
                  <a:lnTo>
                    <a:pt x="1134" y="2144"/>
                  </a:lnTo>
                  <a:lnTo>
                    <a:pt x="1164" y="2130"/>
                  </a:lnTo>
                  <a:lnTo>
                    <a:pt x="1199" y="2114"/>
                  </a:lnTo>
                  <a:lnTo>
                    <a:pt x="1241" y="2098"/>
                  </a:lnTo>
                  <a:lnTo>
                    <a:pt x="1282" y="2087"/>
                  </a:lnTo>
                  <a:lnTo>
                    <a:pt x="1325" y="2079"/>
                  </a:lnTo>
                  <a:lnTo>
                    <a:pt x="1345" y="2077"/>
                  </a:lnTo>
                  <a:lnTo>
                    <a:pt x="1357" y="2077"/>
                  </a:lnTo>
                  <a:lnTo>
                    <a:pt x="1363" y="2079"/>
                  </a:lnTo>
                  <a:lnTo>
                    <a:pt x="1367" y="2079"/>
                  </a:lnTo>
                  <a:lnTo>
                    <a:pt x="1371" y="2081"/>
                  </a:lnTo>
                  <a:lnTo>
                    <a:pt x="1378" y="2081"/>
                  </a:lnTo>
                  <a:lnTo>
                    <a:pt x="1392" y="2081"/>
                  </a:lnTo>
                  <a:lnTo>
                    <a:pt x="1418" y="2079"/>
                  </a:lnTo>
                  <a:lnTo>
                    <a:pt x="1463" y="2075"/>
                  </a:lnTo>
                  <a:lnTo>
                    <a:pt x="1498" y="2071"/>
                  </a:lnTo>
                  <a:lnTo>
                    <a:pt x="1526" y="2065"/>
                  </a:lnTo>
                  <a:lnTo>
                    <a:pt x="1548" y="2059"/>
                  </a:lnTo>
                  <a:lnTo>
                    <a:pt x="1561" y="2053"/>
                  </a:lnTo>
                  <a:lnTo>
                    <a:pt x="1571" y="2045"/>
                  </a:lnTo>
                  <a:lnTo>
                    <a:pt x="1577" y="2035"/>
                  </a:lnTo>
                  <a:lnTo>
                    <a:pt x="1581" y="2030"/>
                  </a:lnTo>
                  <a:lnTo>
                    <a:pt x="1589" y="2024"/>
                  </a:lnTo>
                  <a:lnTo>
                    <a:pt x="1603" y="2018"/>
                  </a:lnTo>
                  <a:lnTo>
                    <a:pt x="1622" y="2014"/>
                  </a:lnTo>
                  <a:lnTo>
                    <a:pt x="1640" y="2006"/>
                  </a:lnTo>
                  <a:lnTo>
                    <a:pt x="1656" y="1994"/>
                  </a:lnTo>
                  <a:lnTo>
                    <a:pt x="1668" y="1974"/>
                  </a:lnTo>
                  <a:lnTo>
                    <a:pt x="1674" y="1957"/>
                  </a:lnTo>
                  <a:lnTo>
                    <a:pt x="1680" y="1941"/>
                  </a:lnTo>
                  <a:lnTo>
                    <a:pt x="1685" y="1927"/>
                  </a:lnTo>
                  <a:lnTo>
                    <a:pt x="1697" y="1913"/>
                  </a:lnTo>
                  <a:lnTo>
                    <a:pt x="1715" y="1900"/>
                  </a:lnTo>
                  <a:lnTo>
                    <a:pt x="1737" y="1888"/>
                  </a:lnTo>
                  <a:lnTo>
                    <a:pt x="1752" y="1878"/>
                  </a:lnTo>
                  <a:lnTo>
                    <a:pt x="1764" y="1872"/>
                  </a:lnTo>
                  <a:lnTo>
                    <a:pt x="1772" y="1866"/>
                  </a:lnTo>
                  <a:lnTo>
                    <a:pt x="1780" y="1860"/>
                  </a:lnTo>
                  <a:lnTo>
                    <a:pt x="1790" y="1854"/>
                  </a:lnTo>
                  <a:lnTo>
                    <a:pt x="1804" y="1848"/>
                  </a:lnTo>
                  <a:lnTo>
                    <a:pt x="1817" y="1841"/>
                  </a:lnTo>
                  <a:lnTo>
                    <a:pt x="1831" y="1831"/>
                  </a:lnTo>
                  <a:lnTo>
                    <a:pt x="1837" y="1821"/>
                  </a:lnTo>
                  <a:lnTo>
                    <a:pt x="1837" y="1811"/>
                  </a:lnTo>
                  <a:lnTo>
                    <a:pt x="1825" y="1795"/>
                  </a:lnTo>
                  <a:lnTo>
                    <a:pt x="1809" y="1780"/>
                  </a:lnTo>
                  <a:lnTo>
                    <a:pt x="1794" y="1762"/>
                  </a:lnTo>
                  <a:lnTo>
                    <a:pt x="1780" y="1744"/>
                  </a:lnTo>
                  <a:lnTo>
                    <a:pt x="1772" y="1726"/>
                  </a:lnTo>
                  <a:lnTo>
                    <a:pt x="1772" y="1707"/>
                  </a:lnTo>
                  <a:lnTo>
                    <a:pt x="1772" y="1679"/>
                  </a:lnTo>
                  <a:lnTo>
                    <a:pt x="1776" y="1652"/>
                  </a:lnTo>
                  <a:lnTo>
                    <a:pt x="1782" y="1628"/>
                  </a:lnTo>
                  <a:lnTo>
                    <a:pt x="1790" y="1608"/>
                  </a:lnTo>
                  <a:lnTo>
                    <a:pt x="1806" y="1593"/>
                  </a:lnTo>
                  <a:lnTo>
                    <a:pt x="1823" y="1585"/>
                  </a:lnTo>
                  <a:lnTo>
                    <a:pt x="1843" y="1581"/>
                  </a:lnTo>
                  <a:lnTo>
                    <a:pt x="1863" y="1585"/>
                  </a:lnTo>
                  <a:lnTo>
                    <a:pt x="1884" y="1597"/>
                  </a:lnTo>
                  <a:lnTo>
                    <a:pt x="1910" y="1606"/>
                  </a:lnTo>
                  <a:lnTo>
                    <a:pt x="1937" y="1614"/>
                  </a:lnTo>
                  <a:lnTo>
                    <a:pt x="1963" y="1616"/>
                  </a:lnTo>
                  <a:lnTo>
                    <a:pt x="1985" y="1614"/>
                  </a:lnTo>
                  <a:lnTo>
                    <a:pt x="2002" y="1614"/>
                  </a:lnTo>
                  <a:lnTo>
                    <a:pt x="2020" y="1612"/>
                  </a:lnTo>
                  <a:lnTo>
                    <a:pt x="2034" y="1608"/>
                  </a:lnTo>
                  <a:lnTo>
                    <a:pt x="2046" y="1597"/>
                  </a:lnTo>
                  <a:lnTo>
                    <a:pt x="2058" y="1581"/>
                  </a:lnTo>
                  <a:lnTo>
                    <a:pt x="2071" y="1561"/>
                  </a:lnTo>
                  <a:lnTo>
                    <a:pt x="2085" y="1538"/>
                  </a:lnTo>
                  <a:lnTo>
                    <a:pt x="2101" y="1518"/>
                  </a:lnTo>
                  <a:lnTo>
                    <a:pt x="2117" y="1502"/>
                  </a:lnTo>
                  <a:lnTo>
                    <a:pt x="2130" y="1494"/>
                  </a:lnTo>
                  <a:lnTo>
                    <a:pt x="2146" y="1490"/>
                  </a:lnTo>
                  <a:lnTo>
                    <a:pt x="2166" y="1488"/>
                  </a:lnTo>
                  <a:lnTo>
                    <a:pt x="2189" y="1486"/>
                  </a:lnTo>
                  <a:lnTo>
                    <a:pt x="2213" y="1484"/>
                  </a:lnTo>
                  <a:lnTo>
                    <a:pt x="2231" y="1482"/>
                  </a:lnTo>
                  <a:lnTo>
                    <a:pt x="2243" y="1477"/>
                  </a:lnTo>
                  <a:lnTo>
                    <a:pt x="2254" y="1469"/>
                  </a:lnTo>
                  <a:lnTo>
                    <a:pt x="2268" y="1455"/>
                  </a:lnTo>
                  <a:lnTo>
                    <a:pt x="2284" y="1437"/>
                  </a:lnTo>
                  <a:lnTo>
                    <a:pt x="2298" y="1421"/>
                  </a:lnTo>
                  <a:lnTo>
                    <a:pt x="2308" y="1408"/>
                  </a:lnTo>
                  <a:lnTo>
                    <a:pt x="2311" y="1388"/>
                  </a:lnTo>
                  <a:lnTo>
                    <a:pt x="2315" y="1364"/>
                  </a:lnTo>
                  <a:lnTo>
                    <a:pt x="2321" y="1343"/>
                  </a:lnTo>
                  <a:lnTo>
                    <a:pt x="2331" y="1323"/>
                  </a:lnTo>
                  <a:lnTo>
                    <a:pt x="2351" y="1303"/>
                  </a:lnTo>
                  <a:lnTo>
                    <a:pt x="2374" y="1286"/>
                  </a:lnTo>
                  <a:lnTo>
                    <a:pt x="2402" y="1276"/>
                  </a:lnTo>
                  <a:lnTo>
                    <a:pt x="2416" y="1270"/>
                  </a:lnTo>
                  <a:lnTo>
                    <a:pt x="2426" y="1262"/>
                  </a:lnTo>
                  <a:lnTo>
                    <a:pt x="2433" y="1250"/>
                  </a:lnTo>
                  <a:lnTo>
                    <a:pt x="2443" y="1240"/>
                  </a:lnTo>
                  <a:lnTo>
                    <a:pt x="2455" y="1232"/>
                  </a:lnTo>
                  <a:lnTo>
                    <a:pt x="2469" y="1227"/>
                  </a:lnTo>
                  <a:lnTo>
                    <a:pt x="2487" y="1217"/>
                  </a:lnTo>
                  <a:lnTo>
                    <a:pt x="2510" y="1205"/>
                  </a:lnTo>
                  <a:lnTo>
                    <a:pt x="2534" y="1195"/>
                  </a:lnTo>
                  <a:lnTo>
                    <a:pt x="2559" y="1189"/>
                  </a:lnTo>
                  <a:lnTo>
                    <a:pt x="2583" y="1187"/>
                  </a:lnTo>
                  <a:lnTo>
                    <a:pt x="2607" y="1189"/>
                  </a:lnTo>
                  <a:lnTo>
                    <a:pt x="2628" y="1195"/>
                  </a:lnTo>
                  <a:lnTo>
                    <a:pt x="2652" y="1199"/>
                  </a:lnTo>
                  <a:lnTo>
                    <a:pt x="2670" y="1203"/>
                  </a:lnTo>
                  <a:lnTo>
                    <a:pt x="2685" y="1203"/>
                  </a:lnTo>
                  <a:lnTo>
                    <a:pt x="2697" y="1197"/>
                  </a:lnTo>
                  <a:lnTo>
                    <a:pt x="2707" y="1183"/>
                  </a:lnTo>
                  <a:lnTo>
                    <a:pt x="2713" y="1171"/>
                  </a:lnTo>
                  <a:lnTo>
                    <a:pt x="2713" y="1158"/>
                  </a:lnTo>
                  <a:lnTo>
                    <a:pt x="2707" y="1140"/>
                  </a:lnTo>
                  <a:lnTo>
                    <a:pt x="2695" y="1126"/>
                  </a:lnTo>
                  <a:lnTo>
                    <a:pt x="2682" y="1108"/>
                  </a:lnTo>
                  <a:lnTo>
                    <a:pt x="2662" y="1089"/>
                  </a:lnTo>
                  <a:lnTo>
                    <a:pt x="2644" y="1071"/>
                  </a:lnTo>
                  <a:lnTo>
                    <a:pt x="2626" y="1055"/>
                  </a:lnTo>
                  <a:lnTo>
                    <a:pt x="2611" y="1042"/>
                  </a:lnTo>
                  <a:lnTo>
                    <a:pt x="2575" y="1016"/>
                  </a:lnTo>
                  <a:lnTo>
                    <a:pt x="2538" y="1004"/>
                  </a:lnTo>
                  <a:lnTo>
                    <a:pt x="2524" y="998"/>
                  </a:lnTo>
                  <a:lnTo>
                    <a:pt x="2510" y="990"/>
                  </a:lnTo>
                  <a:lnTo>
                    <a:pt x="2498" y="986"/>
                  </a:lnTo>
                  <a:lnTo>
                    <a:pt x="2485" y="984"/>
                  </a:lnTo>
                  <a:lnTo>
                    <a:pt x="2469" y="990"/>
                  </a:lnTo>
                  <a:lnTo>
                    <a:pt x="2453" y="1006"/>
                  </a:lnTo>
                  <a:lnTo>
                    <a:pt x="2439" y="1024"/>
                  </a:lnTo>
                  <a:lnTo>
                    <a:pt x="2426" y="1040"/>
                  </a:lnTo>
                  <a:lnTo>
                    <a:pt x="2408" y="1051"/>
                  </a:lnTo>
                  <a:lnTo>
                    <a:pt x="2394" y="1053"/>
                  </a:lnTo>
                  <a:lnTo>
                    <a:pt x="2376" y="1049"/>
                  </a:lnTo>
                  <a:lnTo>
                    <a:pt x="2357" y="1044"/>
                  </a:lnTo>
                  <a:lnTo>
                    <a:pt x="2337" y="1036"/>
                  </a:lnTo>
                  <a:lnTo>
                    <a:pt x="2317" y="1032"/>
                  </a:lnTo>
                  <a:lnTo>
                    <a:pt x="2304" y="1034"/>
                  </a:lnTo>
                  <a:lnTo>
                    <a:pt x="2292" y="1042"/>
                  </a:lnTo>
                  <a:lnTo>
                    <a:pt x="2282" y="1053"/>
                  </a:lnTo>
                  <a:lnTo>
                    <a:pt x="2272" y="1067"/>
                  </a:lnTo>
                  <a:lnTo>
                    <a:pt x="2260" y="1079"/>
                  </a:lnTo>
                  <a:lnTo>
                    <a:pt x="2248" y="1087"/>
                  </a:lnTo>
                  <a:lnTo>
                    <a:pt x="2235" y="1087"/>
                  </a:lnTo>
                  <a:lnTo>
                    <a:pt x="2211" y="1075"/>
                  </a:lnTo>
                  <a:lnTo>
                    <a:pt x="2189" y="1061"/>
                  </a:lnTo>
                  <a:lnTo>
                    <a:pt x="2174" y="1044"/>
                  </a:lnTo>
                  <a:lnTo>
                    <a:pt x="2168" y="1024"/>
                  </a:lnTo>
                  <a:lnTo>
                    <a:pt x="2170" y="1010"/>
                  </a:lnTo>
                  <a:lnTo>
                    <a:pt x="2178" y="1002"/>
                  </a:lnTo>
                  <a:lnTo>
                    <a:pt x="2185" y="992"/>
                  </a:lnTo>
                  <a:lnTo>
                    <a:pt x="2193" y="982"/>
                  </a:lnTo>
                  <a:lnTo>
                    <a:pt x="2197" y="965"/>
                  </a:lnTo>
                  <a:lnTo>
                    <a:pt x="2199" y="935"/>
                  </a:lnTo>
                  <a:lnTo>
                    <a:pt x="2201" y="902"/>
                  </a:lnTo>
                  <a:lnTo>
                    <a:pt x="2207" y="868"/>
                  </a:lnTo>
                  <a:lnTo>
                    <a:pt x="2217" y="839"/>
                  </a:lnTo>
                  <a:lnTo>
                    <a:pt x="2229" y="811"/>
                  </a:lnTo>
                  <a:lnTo>
                    <a:pt x="2239" y="782"/>
                  </a:lnTo>
                  <a:lnTo>
                    <a:pt x="2248" y="754"/>
                  </a:lnTo>
                  <a:lnTo>
                    <a:pt x="2254" y="735"/>
                  </a:lnTo>
                  <a:lnTo>
                    <a:pt x="2262" y="721"/>
                  </a:lnTo>
                  <a:lnTo>
                    <a:pt x="2276" y="713"/>
                  </a:lnTo>
                  <a:lnTo>
                    <a:pt x="2296" y="711"/>
                  </a:lnTo>
                  <a:lnTo>
                    <a:pt x="2317" y="713"/>
                  </a:lnTo>
                  <a:lnTo>
                    <a:pt x="2331" y="719"/>
                  </a:lnTo>
                  <a:lnTo>
                    <a:pt x="2349" y="725"/>
                  </a:lnTo>
                  <a:lnTo>
                    <a:pt x="2365" y="733"/>
                  </a:lnTo>
                  <a:lnTo>
                    <a:pt x="2380" y="736"/>
                  </a:lnTo>
                  <a:lnTo>
                    <a:pt x="2394" y="736"/>
                  </a:lnTo>
                  <a:lnTo>
                    <a:pt x="2406" y="729"/>
                  </a:lnTo>
                  <a:lnTo>
                    <a:pt x="2424" y="703"/>
                  </a:lnTo>
                  <a:lnTo>
                    <a:pt x="2443" y="675"/>
                  </a:lnTo>
                  <a:lnTo>
                    <a:pt x="2463" y="650"/>
                  </a:lnTo>
                  <a:lnTo>
                    <a:pt x="2477" y="640"/>
                  </a:lnTo>
                  <a:lnTo>
                    <a:pt x="2493" y="636"/>
                  </a:lnTo>
                  <a:lnTo>
                    <a:pt x="2506" y="634"/>
                  </a:lnTo>
                  <a:lnTo>
                    <a:pt x="2522" y="630"/>
                  </a:lnTo>
                  <a:lnTo>
                    <a:pt x="2534" y="622"/>
                  </a:lnTo>
                  <a:lnTo>
                    <a:pt x="2540" y="611"/>
                  </a:lnTo>
                  <a:lnTo>
                    <a:pt x="2542" y="595"/>
                  </a:lnTo>
                  <a:lnTo>
                    <a:pt x="2538" y="577"/>
                  </a:lnTo>
                  <a:lnTo>
                    <a:pt x="2534" y="561"/>
                  </a:lnTo>
                  <a:lnTo>
                    <a:pt x="2530" y="548"/>
                  </a:lnTo>
                  <a:lnTo>
                    <a:pt x="2532" y="534"/>
                  </a:lnTo>
                  <a:lnTo>
                    <a:pt x="2536" y="518"/>
                  </a:lnTo>
                  <a:lnTo>
                    <a:pt x="2542" y="498"/>
                  </a:lnTo>
                  <a:lnTo>
                    <a:pt x="2550" y="477"/>
                  </a:lnTo>
                  <a:lnTo>
                    <a:pt x="2556" y="459"/>
                  </a:lnTo>
                  <a:lnTo>
                    <a:pt x="2561" y="443"/>
                  </a:lnTo>
                  <a:lnTo>
                    <a:pt x="2567" y="416"/>
                  </a:lnTo>
                  <a:lnTo>
                    <a:pt x="2571" y="386"/>
                  </a:lnTo>
                  <a:lnTo>
                    <a:pt x="2579" y="355"/>
                  </a:lnTo>
                  <a:lnTo>
                    <a:pt x="2585" y="337"/>
                  </a:lnTo>
                  <a:lnTo>
                    <a:pt x="2589" y="327"/>
                  </a:lnTo>
                  <a:lnTo>
                    <a:pt x="2595" y="317"/>
                  </a:lnTo>
                  <a:lnTo>
                    <a:pt x="2603" y="305"/>
                  </a:lnTo>
                  <a:lnTo>
                    <a:pt x="2615" y="294"/>
                  </a:lnTo>
                  <a:lnTo>
                    <a:pt x="2626" y="276"/>
                  </a:lnTo>
                  <a:lnTo>
                    <a:pt x="2632" y="260"/>
                  </a:lnTo>
                  <a:lnTo>
                    <a:pt x="2634" y="246"/>
                  </a:lnTo>
                  <a:lnTo>
                    <a:pt x="2634" y="231"/>
                  </a:lnTo>
                  <a:lnTo>
                    <a:pt x="2632" y="209"/>
                  </a:lnTo>
                  <a:lnTo>
                    <a:pt x="2632" y="185"/>
                  </a:lnTo>
                  <a:lnTo>
                    <a:pt x="2628" y="164"/>
                  </a:lnTo>
                  <a:lnTo>
                    <a:pt x="2622" y="150"/>
                  </a:lnTo>
                  <a:lnTo>
                    <a:pt x="2615" y="146"/>
                  </a:lnTo>
                  <a:lnTo>
                    <a:pt x="2605" y="148"/>
                  </a:lnTo>
                  <a:lnTo>
                    <a:pt x="2593" y="152"/>
                  </a:lnTo>
                  <a:lnTo>
                    <a:pt x="2581" y="156"/>
                  </a:lnTo>
                  <a:lnTo>
                    <a:pt x="2567" y="158"/>
                  </a:lnTo>
                  <a:lnTo>
                    <a:pt x="2556" y="156"/>
                  </a:lnTo>
                  <a:lnTo>
                    <a:pt x="2548" y="148"/>
                  </a:lnTo>
                  <a:lnTo>
                    <a:pt x="2546" y="136"/>
                  </a:lnTo>
                  <a:lnTo>
                    <a:pt x="2548" y="124"/>
                  </a:lnTo>
                  <a:lnTo>
                    <a:pt x="2550" y="116"/>
                  </a:lnTo>
                  <a:lnTo>
                    <a:pt x="2552" y="115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107"/>
            <p:cNvSpPr>
              <a:spLocks/>
            </p:cNvSpPr>
            <p:nvPr/>
          </p:nvSpPr>
          <p:spPr bwMode="gray">
            <a:xfrm>
              <a:off x="2016" y="1899"/>
              <a:ext cx="1007" cy="870"/>
            </a:xfrm>
            <a:custGeom>
              <a:avLst/>
              <a:gdLst>
                <a:gd name="T0" fmla="*/ 92 w 2014"/>
                <a:gd name="T1" fmla="*/ 13 h 1739"/>
                <a:gd name="T2" fmla="*/ 66 w 2014"/>
                <a:gd name="T3" fmla="*/ 38 h 1739"/>
                <a:gd name="T4" fmla="*/ 0 w 2014"/>
                <a:gd name="T5" fmla="*/ 77 h 1739"/>
                <a:gd name="T6" fmla="*/ 45 w 2014"/>
                <a:gd name="T7" fmla="*/ 154 h 1739"/>
                <a:gd name="T8" fmla="*/ 90 w 2014"/>
                <a:gd name="T9" fmla="*/ 171 h 1739"/>
                <a:gd name="T10" fmla="*/ 140 w 2014"/>
                <a:gd name="T11" fmla="*/ 160 h 1739"/>
                <a:gd name="T12" fmla="*/ 188 w 2014"/>
                <a:gd name="T13" fmla="*/ 177 h 1739"/>
                <a:gd name="T14" fmla="*/ 215 w 2014"/>
                <a:gd name="T15" fmla="*/ 193 h 1739"/>
                <a:gd name="T16" fmla="*/ 258 w 2014"/>
                <a:gd name="T17" fmla="*/ 220 h 1739"/>
                <a:gd name="T18" fmla="*/ 284 w 2014"/>
                <a:gd name="T19" fmla="*/ 237 h 1739"/>
                <a:gd name="T20" fmla="*/ 301 w 2014"/>
                <a:gd name="T21" fmla="*/ 275 h 1739"/>
                <a:gd name="T22" fmla="*/ 283 w 2014"/>
                <a:gd name="T23" fmla="*/ 318 h 1739"/>
                <a:gd name="T24" fmla="*/ 270 w 2014"/>
                <a:gd name="T25" fmla="*/ 341 h 1739"/>
                <a:gd name="T26" fmla="*/ 249 w 2014"/>
                <a:gd name="T27" fmla="*/ 367 h 1739"/>
                <a:gd name="T28" fmla="*/ 239 w 2014"/>
                <a:gd name="T29" fmla="*/ 374 h 1739"/>
                <a:gd name="T30" fmla="*/ 281 w 2014"/>
                <a:gd name="T31" fmla="*/ 390 h 1739"/>
                <a:gd name="T32" fmla="*/ 314 w 2014"/>
                <a:gd name="T33" fmla="*/ 373 h 1739"/>
                <a:gd name="T34" fmla="*/ 353 w 2014"/>
                <a:gd name="T35" fmla="*/ 403 h 1739"/>
                <a:gd name="T36" fmla="*/ 385 w 2014"/>
                <a:gd name="T37" fmla="*/ 435 h 1739"/>
                <a:gd name="T38" fmla="*/ 413 w 2014"/>
                <a:gd name="T39" fmla="*/ 401 h 1739"/>
                <a:gd name="T40" fmla="*/ 430 w 2014"/>
                <a:gd name="T41" fmla="*/ 377 h 1739"/>
                <a:gd name="T42" fmla="*/ 425 w 2014"/>
                <a:gd name="T43" fmla="*/ 349 h 1739"/>
                <a:gd name="T44" fmla="*/ 431 w 2014"/>
                <a:gd name="T45" fmla="*/ 341 h 1739"/>
                <a:gd name="T46" fmla="*/ 432 w 2014"/>
                <a:gd name="T47" fmla="*/ 335 h 1739"/>
                <a:gd name="T48" fmla="*/ 432 w 2014"/>
                <a:gd name="T49" fmla="*/ 327 h 1739"/>
                <a:gd name="T50" fmla="*/ 472 w 2014"/>
                <a:gd name="T51" fmla="*/ 329 h 1739"/>
                <a:gd name="T52" fmla="*/ 500 w 2014"/>
                <a:gd name="T53" fmla="*/ 302 h 1739"/>
                <a:gd name="T54" fmla="*/ 501 w 2014"/>
                <a:gd name="T55" fmla="*/ 267 h 1739"/>
                <a:gd name="T56" fmla="*/ 453 w 2014"/>
                <a:gd name="T57" fmla="*/ 241 h 1739"/>
                <a:gd name="T58" fmla="*/ 429 w 2014"/>
                <a:gd name="T59" fmla="*/ 256 h 1739"/>
                <a:gd name="T60" fmla="*/ 444 w 2014"/>
                <a:gd name="T61" fmla="*/ 290 h 1739"/>
                <a:gd name="T62" fmla="*/ 429 w 2014"/>
                <a:gd name="T63" fmla="*/ 315 h 1739"/>
                <a:gd name="T64" fmla="*/ 398 w 2014"/>
                <a:gd name="T65" fmla="*/ 302 h 1739"/>
                <a:gd name="T66" fmla="*/ 391 w 2014"/>
                <a:gd name="T67" fmla="*/ 276 h 1739"/>
                <a:gd name="T68" fmla="*/ 369 w 2014"/>
                <a:gd name="T69" fmla="*/ 243 h 1739"/>
                <a:gd name="T70" fmla="*/ 342 w 2014"/>
                <a:gd name="T71" fmla="*/ 228 h 1739"/>
                <a:gd name="T72" fmla="*/ 343 w 2014"/>
                <a:gd name="T73" fmla="*/ 183 h 1739"/>
                <a:gd name="T74" fmla="*/ 313 w 2014"/>
                <a:gd name="T75" fmla="*/ 148 h 1739"/>
                <a:gd name="T76" fmla="*/ 235 w 2014"/>
                <a:gd name="T77" fmla="*/ 161 h 1739"/>
                <a:gd name="T78" fmla="*/ 200 w 2014"/>
                <a:gd name="T79" fmla="*/ 128 h 1739"/>
                <a:gd name="T80" fmla="*/ 218 w 2014"/>
                <a:gd name="T81" fmla="*/ 91 h 1739"/>
                <a:gd name="T82" fmla="*/ 163 w 2014"/>
                <a:gd name="T83" fmla="*/ 100 h 1739"/>
                <a:gd name="T84" fmla="*/ 124 w 2014"/>
                <a:gd name="T85" fmla="*/ 52 h 1739"/>
                <a:gd name="T86" fmla="*/ 116 w 2014"/>
                <a:gd name="T87" fmla="*/ 3 h 17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014"/>
                <a:gd name="T133" fmla="*/ 0 h 1739"/>
                <a:gd name="T134" fmla="*/ 2014 w 2014"/>
                <a:gd name="T135" fmla="*/ 1739 h 173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014" h="1739">
                  <a:moveTo>
                    <a:pt x="463" y="9"/>
                  </a:moveTo>
                  <a:lnTo>
                    <a:pt x="398" y="0"/>
                  </a:lnTo>
                  <a:lnTo>
                    <a:pt x="365" y="51"/>
                  </a:lnTo>
                  <a:lnTo>
                    <a:pt x="374" y="92"/>
                  </a:lnTo>
                  <a:lnTo>
                    <a:pt x="347" y="122"/>
                  </a:lnTo>
                  <a:lnTo>
                    <a:pt x="264" y="149"/>
                  </a:lnTo>
                  <a:lnTo>
                    <a:pt x="160" y="181"/>
                  </a:lnTo>
                  <a:lnTo>
                    <a:pt x="81" y="259"/>
                  </a:lnTo>
                  <a:lnTo>
                    <a:pt x="0" y="307"/>
                  </a:lnTo>
                  <a:lnTo>
                    <a:pt x="32" y="570"/>
                  </a:lnTo>
                  <a:lnTo>
                    <a:pt x="115" y="578"/>
                  </a:lnTo>
                  <a:lnTo>
                    <a:pt x="180" y="614"/>
                  </a:lnTo>
                  <a:lnTo>
                    <a:pt x="237" y="625"/>
                  </a:lnTo>
                  <a:lnTo>
                    <a:pt x="298" y="684"/>
                  </a:lnTo>
                  <a:lnTo>
                    <a:pt x="357" y="681"/>
                  </a:lnTo>
                  <a:lnTo>
                    <a:pt x="432" y="637"/>
                  </a:lnTo>
                  <a:lnTo>
                    <a:pt x="504" y="641"/>
                  </a:lnTo>
                  <a:lnTo>
                    <a:pt x="559" y="637"/>
                  </a:lnTo>
                  <a:lnTo>
                    <a:pt x="601" y="612"/>
                  </a:lnTo>
                  <a:lnTo>
                    <a:pt x="674" y="651"/>
                  </a:lnTo>
                  <a:lnTo>
                    <a:pt x="752" y="708"/>
                  </a:lnTo>
                  <a:lnTo>
                    <a:pt x="813" y="669"/>
                  </a:lnTo>
                  <a:lnTo>
                    <a:pt x="829" y="708"/>
                  </a:lnTo>
                  <a:lnTo>
                    <a:pt x="859" y="771"/>
                  </a:lnTo>
                  <a:lnTo>
                    <a:pt x="945" y="807"/>
                  </a:lnTo>
                  <a:lnTo>
                    <a:pt x="998" y="877"/>
                  </a:lnTo>
                  <a:lnTo>
                    <a:pt x="1032" y="879"/>
                  </a:lnTo>
                  <a:lnTo>
                    <a:pt x="1059" y="854"/>
                  </a:lnTo>
                  <a:lnTo>
                    <a:pt x="1101" y="895"/>
                  </a:lnTo>
                  <a:lnTo>
                    <a:pt x="1136" y="946"/>
                  </a:lnTo>
                  <a:lnTo>
                    <a:pt x="1150" y="1015"/>
                  </a:lnTo>
                  <a:lnTo>
                    <a:pt x="1181" y="1051"/>
                  </a:lnTo>
                  <a:lnTo>
                    <a:pt x="1203" y="1100"/>
                  </a:lnTo>
                  <a:lnTo>
                    <a:pt x="1229" y="1129"/>
                  </a:lnTo>
                  <a:lnTo>
                    <a:pt x="1197" y="1234"/>
                  </a:lnTo>
                  <a:lnTo>
                    <a:pt x="1132" y="1271"/>
                  </a:lnTo>
                  <a:lnTo>
                    <a:pt x="1144" y="1326"/>
                  </a:lnTo>
                  <a:lnTo>
                    <a:pt x="1105" y="1358"/>
                  </a:lnTo>
                  <a:lnTo>
                    <a:pt x="1077" y="1362"/>
                  </a:lnTo>
                  <a:lnTo>
                    <a:pt x="1085" y="1448"/>
                  </a:lnTo>
                  <a:lnTo>
                    <a:pt x="1050" y="1478"/>
                  </a:lnTo>
                  <a:lnTo>
                    <a:pt x="996" y="1468"/>
                  </a:lnTo>
                  <a:lnTo>
                    <a:pt x="971" y="1425"/>
                  </a:lnTo>
                  <a:lnTo>
                    <a:pt x="943" y="1444"/>
                  </a:lnTo>
                  <a:lnTo>
                    <a:pt x="953" y="1495"/>
                  </a:lnTo>
                  <a:lnTo>
                    <a:pt x="1018" y="1503"/>
                  </a:lnTo>
                  <a:lnTo>
                    <a:pt x="1073" y="1547"/>
                  </a:lnTo>
                  <a:lnTo>
                    <a:pt x="1124" y="1558"/>
                  </a:lnTo>
                  <a:lnTo>
                    <a:pt x="1126" y="1507"/>
                  </a:lnTo>
                  <a:lnTo>
                    <a:pt x="1223" y="1472"/>
                  </a:lnTo>
                  <a:lnTo>
                    <a:pt x="1256" y="1489"/>
                  </a:lnTo>
                  <a:lnTo>
                    <a:pt x="1282" y="1560"/>
                  </a:lnTo>
                  <a:lnTo>
                    <a:pt x="1363" y="1633"/>
                  </a:lnTo>
                  <a:lnTo>
                    <a:pt x="1410" y="1610"/>
                  </a:lnTo>
                  <a:lnTo>
                    <a:pt x="1437" y="1688"/>
                  </a:lnTo>
                  <a:lnTo>
                    <a:pt x="1493" y="1732"/>
                  </a:lnTo>
                  <a:lnTo>
                    <a:pt x="1540" y="1739"/>
                  </a:lnTo>
                  <a:lnTo>
                    <a:pt x="1587" y="1688"/>
                  </a:lnTo>
                  <a:lnTo>
                    <a:pt x="1654" y="1651"/>
                  </a:lnTo>
                  <a:lnTo>
                    <a:pt x="1650" y="1602"/>
                  </a:lnTo>
                  <a:lnTo>
                    <a:pt x="1634" y="1580"/>
                  </a:lnTo>
                  <a:lnTo>
                    <a:pt x="1731" y="1566"/>
                  </a:lnTo>
                  <a:lnTo>
                    <a:pt x="1719" y="1507"/>
                  </a:lnTo>
                  <a:lnTo>
                    <a:pt x="1744" y="1430"/>
                  </a:lnTo>
                  <a:lnTo>
                    <a:pt x="1697" y="1399"/>
                  </a:lnTo>
                  <a:lnTo>
                    <a:pt x="1699" y="1395"/>
                  </a:lnTo>
                  <a:lnTo>
                    <a:pt x="1707" y="1385"/>
                  </a:lnTo>
                  <a:lnTo>
                    <a:pt x="1715" y="1373"/>
                  </a:lnTo>
                  <a:lnTo>
                    <a:pt x="1723" y="1363"/>
                  </a:lnTo>
                  <a:lnTo>
                    <a:pt x="1727" y="1360"/>
                  </a:lnTo>
                  <a:lnTo>
                    <a:pt x="1727" y="1354"/>
                  </a:lnTo>
                  <a:lnTo>
                    <a:pt x="1725" y="1340"/>
                  </a:lnTo>
                  <a:lnTo>
                    <a:pt x="1725" y="1324"/>
                  </a:lnTo>
                  <a:lnTo>
                    <a:pt x="1725" y="1312"/>
                  </a:lnTo>
                  <a:lnTo>
                    <a:pt x="1725" y="1306"/>
                  </a:lnTo>
                  <a:lnTo>
                    <a:pt x="1788" y="1302"/>
                  </a:lnTo>
                  <a:lnTo>
                    <a:pt x="1835" y="1328"/>
                  </a:lnTo>
                  <a:lnTo>
                    <a:pt x="1888" y="1316"/>
                  </a:lnTo>
                  <a:lnTo>
                    <a:pt x="1888" y="1267"/>
                  </a:lnTo>
                  <a:lnTo>
                    <a:pt x="1996" y="1259"/>
                  </a:lnTo>
                  <a:lnTo>
                    <a:pt x="2000" y="1206"/>
                  </a:lnTo>
                  <a:lnTo>
                    <a:pt x="1989" y="1155"/>
                  </a:lnTo>
                  <a:lnTo>
                    <a:pt x="2014" y="1112"/>
                  </a:lnTo>
                  <a:lnTo>
                    <a:pt x="2002" y="1068"/>
                  </a:lnTo>
                  <a:lnTo>
                    <a:pt x="1882" y="1015"/>
                  </a:lnTo>
                  <a:lnTo>
                    <a:pt x="1811" y="993"/>
                  </a:lnTo>
                  <a:lnTo>
                    <a:pt x="1809" y="962"/>
                  </a:lnTo>
                  <a:lnTo>
                    <a:pt x="1758" y="960"/>
                  </a:lnTo>
                  <a:lnTo>
                    <a:pt x="1727" y="944"/>
                  </a:lnTo>
                  <a:lnTo>
                    <a:pt x="1713" y="1023"/>
                  </a:lnTo>
                  <a:lnTo>
                    <a:pt x="1701" y="1102"/>
                  </a:lnTo>
                  <a:lnTo>
                    <a:pt x="1754" y="1121"/>
                  </a:lnTo>
                  <a:lnTo>
                    <a:pt x="1774" y="1157"/>
                  </a:lnTo>
                  <a:lnTo>
                    <a:pt x="1756" y="1198"/>
                  </a:lnTo>
                  <a:lnTo>
                    <a:pt x="1717" y="1214"/>
                  </a:lnTo>
                  <a:lnTo>
                    <a:pt x="1713" y="1259"/>
                  </a:lnTo>
                  <a:lnTo>
                    <a:pt x="1678" y="1271"/>
                  </a:lnTo>
                  <a:lnTo>
                    <a:pt x="1613" y="1241"/>
                  </a:lnTo>
                  <a:lnTo>
                    <a:pt x="1589" y="1206"/>
                  </a:lnTo>
                  <a:lnTo>
                    <a:pt x="1546" y="1190"/>
                  </a:lnTo>
                  <a:lnTo>
                    <a:pt x="1546" y="1145"/>
                  </a:lnTo>
                  <a:lnTo>
                    <a:pt x="1563" y="1104"/>
                  </a:lnTo>
                  <a:lnTo>
                    <a:pt x="1524" y="1047"/>
                  </a:lnTo>
                  <a:lnTo>
                    <a:pt x="1528" y="1011"/>
                  </a:lnTo>
                  <a:lnTo>
                    <a:pt x="1475" y="970"/>
                  </a:lnTo>
                  <a:lnTo>
                    <a:pt x="1447" y="932"/>
                  </a:lnTo>
                  <a:lnTo>
                    <a:pt x="1437" y="915"/>
                  </a:lnTo>
                  <a:lnTo>
                    <a:pt x="1365" y="911"/>
                  </a:lnTo>
                  <a:lnTo>
                    <a:pt x="1306" y="856"/>
                  </a:lnTo>
                  <a:lnTo>
                    <a:pt x="1313" y="767"/>
                  </a:lnTo>
                  <a:lnTo>
                    <a:pt x="1370" y="732"/>
                  </a:lnTo>
                  <a:lnTo>
                    <a:pt x="1370" y="627"/>
                  </a:lnTo>
                  <a:lnTo>
                    <a:pt x="1325" y="588"/>
                  </a:lnTo>
                  <a:lnTo>
                    <a:pt x="1250" y="592"/>
                  </a:lnTo>
                  <a:lnTo>
                    <a:pt x="1154" y="684"/>
                  </a:lnTo>
                  <a:lnTo>
                    <a:pt x="1020" y="684"/>
                  </a:lnTo>
                  <a:lnTo>
                    <a:pt x="937" y="641"/>
                  </a:lnTo>
                  <a:lnTo>
                    <a:pt x="941" y="580"/>
                  </a:lnTo>
                  <a:lnTo>
                    <a:pt x="874" y="576"/>
                  </a:lnTo>
                  <a:lnTo>
                    <a:pt x="798" y="509"/>
                  </a:lnTo>
                  <a:lnTo>
                    <a:pt x="847" y="440"/>
                  </a:lnTo>
                  <a:lnTo>
                    <a:pt x="892" y="425"/>
                  </a:lnTo>
                  <a:lnTo>
                    <a:pt x="872" y="362"/>
                  </a:lnTo>
                  <a:lnTo>
                    <a:pt x="792" y="334"/>
                  </a:lnTo>
                  <a:lnTo>
                    <a:pt x="699" y="344"/>
                  </a:lnTo>
                  <a:lnTo>
                    <a:pt x="652" y="399"/>
                  </a:lnTo>
                  <a:lnTo>
                    <a:pt x="607" y="393"/>
                  </a:lnTo>
                  <a:lnTo>
                    <a:pt x="530" y="303"/>
                  </a:lnTo>
                  <a:lnTo>
                    <a:pt x="496" y="208"/>
                  </a:lnTo>
                  <a:lnTo>
                    <a:pt x="514" y="149"/>
                  </a:lnTo>
                  <a:lnTo>
                    <a:pt x="506" y="25"/>
                  </a:lnTo>
                  <a:lnTo>
                    <a:pt x="463" y="9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108"/>
            <p:cNvSpPr>
              <a:spLocks/>
            </p:cNvSpPr>
            <p:nvPr/>
          </p:nvSpPr>
          <p:spPr bwMode="gray">
            <a:xfrm>
              <a:off x="2016" y="1899"/>
              <a:ext cx="1007" cy="870"/>
            </a:xfrm>
            <a:custGeom>
              <a:avLst/>
              <a:gdLst>
                <a:gd name="T0" fmla="*/ 92 w 2014"/>
                <a:gd name="T1" fmla="*/ 13 h 1739"/>
                <a:gd name="T2" fmla="*/ 66 w 2014"/>
                <a:gd name="T3" fmla="*/ 38 h 1739"/>
                <a:gd name="T4" fmla="*/ 0 w 2014"/>
                <a:gd name="T5" fmla="*/ 77 h 1739"/>
                <a:gd name="T6" fmla="*/ 45 w 2014"/>
                <a:gd name="T7" fmla="*/ 154 h 1739"/>
                <a:gd name="T8" fmla="*/ 90 w 2014"/>
                <a:gd name="T9" fmla="*/ 171 h 1739"/>
                <a:gd name="T10" fmla="*/ 140 w 2014"/>
                <a:gd name="T11" fmla="*/ 160 h 1739"/>
                <a:gd name="T12" fmla="*/ 188 w 2014"/>
                <a:gd name="T13" fmla="*/ 177 h 1739"/>
                <a:gd name="T14" fmla="*/ 215 w 2014"/>
                <a:gd name="T15" fmla="*/ 193 h 1739"/>
                <a:gd name="T16" fmla="*/ 258 w 2014"/>
                <a:gd name="T17" fmla="*/ 220 h 1739"/>
                <a:gd name="T18" fmla="*/ 284 w 2014"/>
                <a:gd name="T19" fmla="*/ 237 h 1739"/>
                <a:gd name="T20" fmla="*/ 301 w 2014"/>
                <a:gd name="T21" fmla="*/ 275 h 1739"/>
                <a:gd name="T22" fmla="*/ 283 w 2014"/>
                <a:gd name="T23" fmla="*/ 318 h 1739"/>
                <a:gd name="T24" fmla="*/ 270 w 2014"/>
                <a:gd name="T25" fmla="*/ 341 h 1739"/>
                <a:gd name="T26" fmla="*/ 249 w 2014"/>
                <a:gd name="T27" fmla="*/ 367 h 1739"/>
                <a:gd name="T28" fmla="*/ 239 w 2014"/>
                <a:gd name="T29" fmla="*/ 374 h 1739"/>
                <a:gd name="T30" fmla="*/ 281 w 2014"/>
                <a:gd name="T31" fmla="*/ 390 h 1739"/>
                <a:gd name="T32" fmla="*/ 314 w 2014"/>
                <a:gd name="T33" fmla="*/ 373 h 1739"/>
                <a:gd name="T34" fmla="*/ 353 w 2014"/>
                <a:gd name="T35" fmla="*/ 403 h 1739"/>
                <a:gd name="T36" fmla="*/ 385 w 2014"/>
                <a:gd name="T37" fmla="*/ 435 h 1739"/>
                <a:gd name="T38" fmla="*/ 413 w 2014"/>
                <a:gd name="T39" fmla="*/ 401 h 1739"/>
                <a:gd name="T40" fmla="*/ 430 w 2014"/>
                <a:gd name="T41" fmla="*/ 377 h 1739"/>
                <a:gd name="T42" fmla="*/ 425 w 2014"/>
                <a:gd name="T43" fmla="*/ 349 h 1739"/>
                <a:gd name="T44" fmla="*/ 431 w 2014"/>
                <a:gd name="T45" fmla="*/ 341 h 1739"/>
                <a:gd name="T46" fmla="*/ 432 w 2014"/>
                <a:gd name="T47" fmla="*/ 335 h 1739"/>
                <a:gd name="T48" fmla="*/ 432 w 2014"/>
                <a:gd name="T49" fmla="*/ 327 h 1739"/>
                <a:gd name="T50" fmla="*/ 472 w 2014"/>
                <a:gd name="T51" fmla="*/ 329 h 1739"/>
                <a:gd name="T52" fmla="*/ 500 w 2014"/>
                <a:gd name="T53" fmla="*/ 302 h 1739"/>
                <a:gd name="T54" fmla="*/ 501 w 2014"/>
                <a:gd name="T55" fmla="*/ 267 h 1739"/>
                <a:gd name="T56" fmla="*/ 453 w 2014"/>
                <a:gd name="T57" fmla="*/ 241 h 1739"/>
                <a:gd name="T58" fmla="*/ 429 w 2014"/>
                <a:gd name="T59" fmla="*/ 256 h 1739"/>
                <a:gd name="T60" fmla="*/ 444 w 2014"/>
                <a:gd name="T61" fmla="*/ 290 h 1739"/>
                <a:gd name="T62" fmla="*/ 429 w 2014"/>
                <a:gd name="T63" fmla="*/ 315 h 1739"/>
                <a:gd name="T64" fmla="*/ 398 w 2014"/>
                <a:gd name="T65" fmla="*/ 302 h 1739"/>
                <a:gd name="T66" fmla="*/ 391 w 2014"/>
                <a:gd name="T67" fmla="*/ 276 h 1739"/>
                <a:gd name="T68" fmla="*/ 369 w 2014"/>
                <a:gd name="T69" fmla="*/ 243 h 1739"/>
                <a:gd name="T70" fmla="*/ 342 w 2014"/>
                <a:gd name="T71" fmla="*/ 228 h 1739"/>
                <a:gd name="T72" fmla="*/ 343 w 2014"/>
                <a:gd name="T73" fmla="*/ 183 h 1739"/>
                <a:gd name="T74" fmla="*/ 313 w 2014"/>
                <a:gd name="T75" fmla="*/ 148 h 1739"/>
                <a:gd name="T76" fmla="*/ 235 w 2014"/>
                <a:gd name="T77" fmla="*/ 161 h 1739"/>
                <a:gd name="T78" fmla="*/ 200 w 2014"/>
                <a:gd name="T79" fmla="*/ 128 h 1739"/>
                <a:gd name="T80" fmla="*/ 218 w 2014"/>
                <a:gd name="T81" fmla="*/ 91 h 1739"/>
                <a:gd name="T82" fmla="*/ 163 w 2014"/>
                <a:gd name="T83" fmla="*/ 100 h 1739"/>
                <a:gd name="T84" fmla="*/ 124 w 2014"/>
                <a:gd name="T85" fmla="*/ 52 h 1739"/>
                <a:gd name="T86" fmla="*/ 116 w 2014"/>
                <a:gd name="T87" fmla="*/ 3 h 17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014"/>
                <a:gd name="T133" fmla="*/ 0 h 1739"/>
                <a:gd name="T134" fmla="*/ 2014 w 2014"/>
                <a:gd name="T135" fmla="*/ 1739 h 173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014" h="1739">
                  <a:moveTo>
                    <a:pt x="463" y="9"/>
                  </a:moveTo>
                  <a:lnTo>
                    <a:pt x="398" y="0"/>
                  </a:lnTo>
                  <a:lnTo>
                    <a:pt x="365" y="51"/>
                  </a:lnTo>
                  <a:lnTo>
                    <a:pt x="374" y="92"/>
                  </a:lnTo>
                  <a:lnTo>
                    <a:pt x="347" y="122"/>
                  </a:lnTo>
                  <a:lnTo>
                    <a:pt x="264" y="149"/>
                  </a:lnTo>
                  <a:lnTo>
                    <a:pt x="160" y="181"/>
                  </a:lnTo>
                  <a:lnTo>
                    <a:pt x="81" y="259"/>
                  </a:lnTo>
                  <a:lnTo>
                    <a:pt x="0" y="307"/>
                  </a:lnTo>
                  <a:lnTo>
                    <a:pt x="32" y="570"/>
                  </a:lnTo>
                  <a:lnTo>
                    <a:pt x="115" y="578"/>
                  </a:lnTo>
                  <a:lnTo>
                    <a:pt x="180" y="614"/>
                  </a:lnTo>
                  <a:lnTo>
                    <a:pt x="237" y="625"/>
                  </a:lnTo>
                  <a:lnTo>
                    <a:pt x="298" y="684"/>
                  </a:lnTo>
                  <a:lnTo>
                    <a:pt x="357" y="681"/>
                  </a:lnTo>
                  <a:lnTo>
                    <a:pt x="432" y="637"/>
                  </a:lnTo>
                  <a:lnTo>
                    <a:pt x="504" y="641"/>
                  </a:lnTo>
                  <a:lnTo>
                    <a:pt x="559" y="637"/>
                  </a:lnTo>
                  <a:lnTo>
                    <a:pt x="601" y="612"/>
                  </a:lnTo>
                  <a:lnTo>
                    <a:pt x="674" y="651"/>
                  </a:lnTo>
                  <a:lnTo>
                    <a:pt x="752" y="708"/>
                  </a:lnTo>
                  <a:lnTo>
                    <a:pt x="813" y="669"/>
                  </a:lnTo>
                  <a:lnTo>
                    <a:pt x="829" y="708"/>
                  </a:lnTo>
                  <a:lnTo>
                    <a:pt x="859" y="771"/>
                  </a:lnTo>
                  <a:lnTo>
                    <a:pt x="945" y="807"/>
                  </a:lnTo>
                  <a:lnTo>
                    <a:pt x="998" y="877"/>
                  </a:lnTo>
                  <a:lnTo>
                    <a:pt x="1032" y="879"/>
                  </a:lnTo>
                  <a:lnTo>
                    <a:pt x="1059" y="854"/>
                  </a:lnTo>
                  <a:lnTo>
                    <a:pt x="1101" y="895"/>
                  </a:lnTo>
                  <a:lnTo>
                    <a:pt x="1136" y="946"/>
                  </a:lnTo>
                  <a:lnTo>
                    <a:pt x="1150" y="1015"/>
                  </a:lnTo>
                  <a:lnTo>
                    <a:pt x="1181" y="1051"/>
                  </a:lnTo>
                  <a:lnTo>
                    <a:pt x="1203" y="1100"/>
                  </a:lnTo>
                  <a:lnTo>
                    <a:pt x="1229" y="1129"/>
                  </a:lnTo>
                  <a:lnTo>
                    <a:pt x="1197" y="1234"/>
                  </a:lnTo>
                  <a:lnTo>
                    <a:pt x="1132" y="1271"/>
                  </a:lnTo>
                  <a:lnTo>
                    <a:pt x="1144" y="1326"/>
                  </a:lnTo>
                  <a:lnTo>
                    <a:pt x="1105" y="1358"/>
                  </a:lnTo>
                  <a:lnTo>
                    <a:pt x="1077" y="1362"/>
                  </a:lnTo>
                  <a:lnTo>
                    <a:pt x="1085" y="1448"/>
                  </a:lnTo>
                  <a:lnTo>
                    <a:pt x="1050" y="1478"/>
                  </a:lnTo>
                  <a:lnTo>
                    <a:pt x="996" y="1468"/>
                  </a:lnTo>
                  <a:lnTo>
                    <a:pt x="971" y="1425"/>
                  </a:lnTo>
                  <a:lnTo>
                    <a:pt x="943" y="1444"/>
                  </a:lnTo>
                  <a:lnTo>
                    <a:pt x="953" y="1495"/>
                  </a:lnTo>
                  <a:lnTo>
                    <a:pt x="1018" y="1503"/>
                  </a:lnTo>
                  <a:lnTo>
                    <a:pt x="1073" y="1547"/>
                  </a:lnTo>
                  <a:lnTo>
                    <a:pt x="1124" y="1558"/>
                  </a:lnTo>
                  <a:lnTo>
                    <a:pt x="1126" y="1507"/>
                  </a:lnTo>
                  <a:lnTo>
                    <a:pt x="1223" y="1472"/>
                  </a:lnTo>
                  <a:lnTo>
                    <a:pt x="1256" y="1489"/>
                  </a:lnTo>
                  <a:lnTo>
                    <a:pt x="1282" y="1560"/>
                  </a:lnTo>
                  <a:lnTo>
                    <a:pt x="1363" y="1633"/>
                  </a:lnTo>
                  <a:lnTo>
                    <a:pt x="1410" y="1610"/>
                  </a:lnTo>
                  <a:lnTo>
                    <a:pt x="1437" y="1688"/>
                  </a:lnTo>
                  <a:lnTo>
                    <a:pt x="1493" y="1732"/>
                  </a:lnTo>
                  <a:lnTo>
                    <a:pt x="1540" y="1739"/>
                  </a:lnTo>
                  <a:lnTo>
                    <a:pt x="1587" y="1688"/>
                  </a:lnTo>
                  <a:lnTo>
                    <a:pt x="1654" y="1651"/>
                  </a:lnTo>
                  <a:lnTo>
                    <a:pt x="1650" y="1602"/>
                  </a:lnTo>
                  <a:lnTo>
                    <a:pt x="1634" y="1580"/>
                  </a:lnTo>
                  <a:lnTo>
                    <a:pt x="1731" y="1566"/>
                  </a:lnTo>
                  <a:lnTo>
                    <a:pt x="1719" y="1507"/>
                  </a:lnTo>
                  <a:lnTo>
                    <a:pt x="1744" y="1430"/>
                  </a:lnTo>
                  <a:lnTo>
                    <a:pt x="1697" y="1399"/>
                  </a:lnTo>
                  <a:lnTo>
                    <a:pt x="1699" y="1395"/>
                  </a:lnTo>
                  <a:lnTo>
                    <a:pt x="1707" y="1385"/>
                  </a:lnTo>
                  <a:lnTo>
                    <a:pt x="1715" y="1373"/>
                  </a:lnTo>
                  <a:lnTo>
                    <a:pt x="1723" y="1363"/>
                  </a:lnTo>
                  <a:lnTo>
                    <a:pt x="1727" y="1360"/>
                  </a:lnTo>
                  <a:lnTo>
                    <a:pt x="1727" y="1354"/>
                  </a:lnTo>
                  <a:lnTo>
                    <a:pt x="1725" y="1340"/>
                  </a:lnTo>
                  <a:lnTo>
                    <a:pt x="1725" y="1324"/>
                  </a:lnTo>
                  <a:lnTo>
                    <a:pt x="1725" y="1312"/>
                  </a:lnTo>
                  <a:lnTo>
                    <a:pt x="1725" y="1306"/>
                  </a:lnTo>
                  <a:lnTo>
                    <a:pt x="1788" y="1302"/>
                  </a:lnTo>
                  <a:lnTo>
                    <a:pt x="1835" y="1328"/>
                  </a:lnTo>
                  <a:lnTo>
                    <a:pt x="1888" y="1316"/>
                  </a:lnTo>
                  <a:lnTo>
                    <a:pt x="1888" y="1267"/>
                  </a:lnTo>
                  <a:lnTo>
                    <a:pt x="1996" y="1259"/>
                  </a:lnTo>
                  <a:lnTo>
                    <a:pt x="2000" y="1206"/>
                  </a:lnTo>
                  <a:lnTo>
                    <a:pt x="1989" y="1155"/>
                  </a:lnTo>
                  <a:lnTo>
                    <a:pt x="2014" y="1112"/>
                  </a:lnTo>
                  <a:lnTo>
                    <a:pt x="2002" y="1068"/>
                  </a:lnTo>
                  <a:lnTo>
                    <a:pt x="1882" y="1015"/>
                  </a:lnTo>
                  <a:lnTo>
                    <a:pt x="1811" y="993"/>
                  </a:lnTo>
                  <a:lnTo>
                    <a:pt x="1809" y="962"/>
                  </a:lnTo>
                  <a:lnTo>
                    <a:pt x="1758" y="960"/>
                  </a:lnTo>
                  <a:lnTo>
                    <a:pt x="1727" y="944"/>
                  </a:lnTo>
                  <a:lnTo>
                    <a:pt x="1713" y="1023"/>
                  </a:lnTo>
                  <a:lnTo>
                    <a:pt x="1701" y="1102"/>
                  </a:lnTo>
                  <a:lnTo>
                    <a:pt x="1754" y="1121"/>
                  </a:lnTo>
                  <a:lnTo>
                    <a:pt x="1774" y="1157"/>
                  </a:lnTo>
                  <a:lnTo>
                    <a:pt x="1756" y="1198"/>
                  </a:lnTo>
                  <a:lnTo>
                    <a:pt x="1717" y="1214"/>
                  </a:lnTo>
                  <a:lnTo>
                    <a:pt x="1713" y="1259"/>
                  </a:lnTo>
                  <a:lnTo>
                    <a:pt x="1678" y="1271"/>
                  </a:lnTo>
                  <a:lnTo>
                    <a:pt x="1613" y="1241"/>
                  </a:lnTo>
                  <a:lnTo>
                    <a:pt x="1589" y="1206"/>
                  </a:lnTo>
                  <a:lnTo>
                    <a:pt x="1546" y="1190"/>
                  </a:lnTo>
                  <a:lnTo>
                    <a:pt x="1546" y="1145"/>
                  </a:lnTo>
                  <a:lnTo>
                    <a:pt x="1563" y="1104"/>
                  </a:lnTo>
                  <a:lnTo>
                    <a:pt x="1524" y="1047"/>
                  </a:lnTo>
                  <a:lnTo>
                    <a:pt x="1528" y="1011"/>
                  </a:lnTo>
                  <a:lnTo>
                    <a:pt x="1475" y="970"/>
                  </a:lnTo>
                  <a:lnTo>
                    <a:pt x="1447" y="932"/>
                  </a:lnTo>
                  <a:lnTo>
                    <a:pt x="1437" y="915"/>
                  </a:lnTo>
                  <a:lnTo>
                    <a:pt x="1365" y="911"/>
                  </a:lnTo>
                  <a:lnTo>
                    <a:pt x="1306" y="856"/>
                  </a:lnTo>
                  <a:lnTo>
                    <a:pt x="1313" y="767"/>
                  </a:lnTo>
                  <a:lnTo>
                    <a:pt x="1370" y="732"/>
                  </a:lnTo>
                  <a:lnTo>
                    <a:pt x="1370" y="627"/>
                  </a:lnTo>
                  <a:lnTo>
                    <a:pt x="1325" y="588"/>
                  </a:lnTo>
                  <a:lnTo>
                    <a:pt x="1250" y="592"/>
                  </a:lnTo>
                  <a:lnTo>
                    <a:pt x="1154" y="684"/>
                  </a:lnTo>
                  <a:lnTo>
                    <a:pt x="1020" y="684"/>
                  </a:lnTo>
                  <a:lnTo>
                    <a:pt x="937" y="641"/>
                  </a:lnTo>
                  <a:lnTo>
                    <a:pt x="941" y="580"/>
                  </a:lnTo>
                  <a:lnTo>
                    <a:pt x="874" y="576"/>
                  </a:lnTo>
                  <a:lnTo>
                    <a:pt x="798" y="509"/>
                  </a:lnTo>
                  <a:lnTo>
                    <a:pt x="847" y="440"/>
                  </a:lnTo>
                  <a:lnTo>
                    <a:pt x="892" y="425"/>
                  </a:lnTo>
                  <a:lnTo>
                    <a:pt x="872" y="362"/>
                  </a:lnTo>
                  <a:lnTo>
                    <a:pt x="792" y="334"/>
                  </a:lnTo>
                  <a:lnTo>
                    <a:pt x="699" y="344"/>
                  </a:lnTo>
                  <a:lnTo>
                    <a:pt x="652" y="399"/>
                  </a:lnTo>
                  <a:lnTo>
                    <a:pt x="607" y="393"/>
                  </a:lnTo>
                  <a:lnTo>
                    <a:pt x="530" y="303"/>
                  </a:lnTo>
                  <a:lnTo>
                    <a:pt x="496" y="208"/>
                  </a:lnTo>
                  <a:lnTo>
                    <a:pt x="514" y="149"/>
                  </a:lnTo>
                  <a:lnTo>
                    <a:pt x="506" y="25"/>
                  </a:lnTo>
                  <a:lnTo>
                    <a:pt x="463" y="9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109"/>
            <p:cNvSpPr>
              <a:spLocks/>
            </p:cNvSpPr>
            <p:nvPr/>
          </p:nvSpPr>
          <p:spPr bwMode="gray">
            <a:xfrm>
              <a:off x="1694" y="2177"/>
              <a:ext cx="936" cy="666"/>
            </a:xfrm>
            <a:custGeom>
              <a:avLst/>
              <a:gdLst>
                <a:gd name="T0" fmla="*/ 445 w 1872"/>
                <a:gd name="T1" fmla="*/ 276 h 1330"/>
                <a:gd name="T2" fmla="*/ 426 w 1872"/>
                <a:gd name="T3" fmla="*/ 279 h 1330"/>
                <a:gd name="T4" fmla="*/ 397 w 1872"/>
                <a:gd name="T5" fmla="*/ 279 h 1330"/>
                <a:gd name="T6" fmla="*/ 381 w 1872"/>
                <a:gd name="T7" fmla="*/ 296 h 1330"/>
                <a:gd name="T8" fmla="*/ 343 w 1872"/>
                <a:gd name="T9" fmla="*/ 274 h 1330"/>
                <a:gd name="T10" fmla="*/ 308 w 1872"/>
                <a:gd name="T11" fmla="*/ 269 h 1330"/>
                <a:gd name="T12" fmla="*/ 275 w 1872"/>
                <a:gd name="T13" fmla="*/ 273 h 1330"/>
                <a:gd name="T14" fmla="*/ 262 w 1872"/>
                <a:gd name="T15" fmla="*/ 288 h 1330"/>
                <a:gd name="T16" fmla="*/ 260 w 1872"/>
                <a:gd name="T17" fmla="*/ 309 h 1330"/>
                <a:gd name="T18" fmla="*/ 225 w 1872"/>
                <a:gd name="T19" fmla="*/ 329 h 1330"/>
                <a:gd name="T20" fmla="*/ 204 w 1872"/>
                <a:gd name="T21" fmla="*/ 313 h 1330"/>
                <a:gd name="T22" fmla="*/ 155 w 1872"/>
                <a:gd name="T23" fmla="*/ 287 h 1330"/>
                <a:gd name="T24" fmla="*/ 113 w 1872"/>
                <a:gd name="T25" fmla="*/ 280 h 1330"/>
                <a:gd name="T26" fmla="*/ 85 w 1872"/>
                <a:gd name="T27" fmla="*/ 274 h 1330"/>
                <a:gd name="T28" fmla="*/ 64 w 1872"/>
                <a:gd name="T29" fmla="*/ 264 h 1330"/>
                <a:gd name="T30" fmla="*/ 28 w 1872"/>
                <a:gd name="T31" fmla="*/ 256 h 1330"/>
                <a:gd name="T32" fmla="*/ 2 w 1872"/>
                <a:gd name="T33" fmla="*/ 206 h 1330"/>
                <a:gd name="T34" fmla="*/ 12 w 1872"/>
                <a:gd name="T35" fmla="*/ 185 h 1330"/>
                <a:gd name="T36" fmla="*/ 20 w 1872"/>
                <a:gd name="T37" fmla="*/ 149 h 1330"/>
                <a:gd name="T38" fmla="*/ 11 w 1872"/>
                <a:gd name="T39" fmla="*/ 133 h 1330"/>
                <a:gd name="T40" fmla="*/ 20 w 1872"/>
                <a:gd name="T41" fmla="*/ 117 h 1330"/>
                <a:gd name="T42" fmla="*/ 61 w 1872"/>
                <a:gd name="T43" fmla="*/ 117 h 1330"/>
                <a:gd name="T44" fmla="*/ 53 w 1872"/>
                <a:gd name="T45" fmla="*/ 96 h 1330"/>
                <a:gd name="T46" fmla="*/ 74 w 1872"/>
                <a:gd name="T47" fmla="*/ 75 h 1330"/>
                <a:gd name="T48" fmla="*/ 45 w 1872"/>
                <a:gd name="T49" fmla="*/ 32 h 1330"/>
                <a:gd name="T50" fmla="*/ 99 w 1872"/>
                <a:gd name="T51" fmla="*/ 18 h 1330"/>
                <a:gd name="T52" fmla="*/ 134 w 1872"/>
                <a:gd name="T53" fmla="*/ 10 h 1330"/>
                <a:gd name="T54" fmla="*/ 169 w 1872"/>
                <a:gd name="T55" fmla="*/ 4 h 1330"/>
                <a:gd name="T56" fmla="*/ 206 w 1872"/>
                <a:gd name="T57" fmla="*/ 15 h 1330"/>
                <a:gd name="T58" fmla="*/ 235 w 1872"/>
                <a:gd name="T59" fmla="*/ 32 h 1330"/>
                <a:gd name="T60" fmla="*/ 269 w 1872"/>
                <a:gd name="T61" fmla="*/ 20 h 1330"/>
                <a:gd name="T62" fmla="*/ 301 w 1872"/>
                <a:gd name="T63" fmla="*/ 20 h 1330"/>
                <a:gd name="T64" fmla="*/ 330 w 1872"/>
                <a:gd name="T65" fmla="*/ 24 h 1330"/>
                <a:gd name="T66" fmla="*/ 364 w 1872"/>
                <a:gd name="T67" fmla="*/ 28 h 1330"/>
                <a:gd name="T68" fmla="*/ 376 w 1872"/>
                <a:gd name="T69" fmla="*/ 54 h 1330"/>
                <a:gd name="T70" fmla="*/ 411 w 1872"/>
                <a:gd name="T71" fmla="*/ 80 h 1330"/>
                <a:gd name="T72" fmla="*/ 426 w 1872"/>
                <a:gd name="T73" fmla="*/ 75 h 1330"/>
                <a:gd name="T74" fmla="*/ 445 w 1872"/>
                <a:gd name="T75" fmla="*/ 98 h 1330"/>
                <a:gd name="T76" fmla="*/ 456 w 1872"/>
                <a:gd name="T77" fmla="*/ 124 h 1330"/>
                <a:gd name="T78" fmla="*/ 468 w 1872"/>
                <a:gd name="T79" fmla="*/ 143 h 1330"/>
                <a:gd name="T80" fmla="*/ 444 w 1872"/>
                <a:gd name="T81" fmla="*/ 179 h 1330"/>
                <a:gd name="T82" fmla="*/ 437 w 1872"/>
                <a:gd name="T83" fmla="*/ 201 h 1330"/>
                <a:gd name="T84" fmla="*/ 432 w 1872"/>
                <a:gd name="T85" fmla="*/ 223 h 1330"/>
                <a:gd name="T86" fmla="*/ 410 w 1872"/>
                <a:gd name="T87" fmla="*/ 228 h 1330"/>
                <a:gd name="T88" fmla="*/ 397 w 1872"/>
                <a:gd name="T89" fmla="*/ 222 h 1330"/>
                <a:gd name="T90" fmla="*/ 416 w 1872"/>
                <a:gd name="T91" fmla="*/ 237 h 1330"/>
                <a:gd name="T92" fmla="*/ 442 w 1872"/>
                <a:gd name="T93" fmla="*/ 251 h 133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872"/>
                <a:gd name="T142" fmla="*/ 0 h 1330"/>
                <a:gd name="T143" fmla="*/ 1872 w 1872"/>
                <a:gd name="T144" fmla="*/ 1330 h 133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872" h="1330">
                  <a:moveTo>
                    <a:pt x="1801" y="1035"/>
                  </a:moveTo>
                  <a:lnTo>
                    <a:pt x="1779" y="1102"/>
                  </a:lnTo>
                  <a:lnTo>
                    <a:pt x="1736" y="1082"/>
                  </a:lnTo>
                  <a:lnTo>
                    <a:pt x="1702" y="1115"/>
                  </a:lnTo>
                  <a:lnTo>
                    <a:pt x="1655" y="1072"/>
                  </a:lnTo>
                  <a:lnTo>
                    <a:pt x="1586" y="1114"/>
                  </a:lnTo>
                  <a:lnTo>
                    <a:pt x="1588" y="1184"/>
                  </a:lnTo>
                  <a:lnTo>
                    <a:pt x="1521" y="1180"/>
                  </a:lnTo>
                  <a:lnTo>
                    <a:pt x="1421" y="1068"/>
                  </a:lnTo>
                  <a:lnTo>
                    <a:pt x="1372" y="1094"/>
                  </a:lnTo>
                  <a:lnTo>
                    <a:pt x="1279" y="1049"/>
                  </a:lnTo>
                  <a:lnTo>
                    <a:pt x="1232" y="1072"/>
                  </a:lnTo>
                  <a:lnTo>
                    <a:pt x="1138" y="1062"/>
                  </a:lnTo>
                  <a:lnTo>
                    <a:pt x="1100" y="1090"/>
                  </a:lnTo>
                  <a:lnTo>
                    <a:pt x="1092" y="1155"/>
                  </a:lnTo>
                  <a:lnTo>
                    <a:pt x="1045" y="1149"/>
                  </a:lnTo>
                  <a:lnTo>
                    <a:pt x="1055" y="1184"/>
                  </a:lnTo>
                  <a:lnTo>
                    <a:pt x="1039" y="1234"/>
                  </a:lnTo>
                  <a:lnTo>
                    <a:pt x="968" y="1330"/>
                  </a:lnTo>
                  <a:lnTo>
                    <a:pt x="897" y="1314"/>
                  </a:lnTo>
                  <a:lnTo>
                    <a:pt x="821" y="1304"/>
                  </a:lnTo>
                  <a:lnTo>
                    <a:pt x="813" y="1251"/>
                  </a:lnTo>
                  <a:lnTo>
                    <a:pt x="728" y="1190"/>
                  </a:lnTo>
                  <a:lnTo>
                    <a:pt x="618" y="1147"/>
                  </a:lnTo>
                  <a:lnTo>
                    <a:pt x="521" y="1149"/>
                  </a:lnTo>
                  <a:lnTo>
                    <a:pt x="452" y="1117"/>
                  </a:lnTo>
                  <a:lnTo>
                    <a:pt x="389" y="1121"/>
                  </a:lnTo>
                  <a:lnTo>
                    <a:pt x="338" y="1092"/>
                  </a:lnTo>
                  <a:lnTo>
                    <a:pt x="281" y="1056"/>
                  </a:lnTo>
                  <a:lnTo>
                    <a:pt x="256" y="1054"/>
                  </a:lnTo>
                  <a:lnTo>
                    <a:pt x="185" y="1021"/>
                  </a:lnTo>
                  <a:lnTo>
                    <a:pt x="112" y="1023"/>
                  </a:lnTo>
                  <a:lnTo>
                    <a:pt x="61" y="911"/>
                  </a:lnTo>
                  <a:lnTo>
                    <a:pt x="6" y="822"/>
                  </a:lnTo>
                  <a:lnTo>
                    <a:pt x="0" y="740"/>
                  </a:lnTo>
                  <a:lnTo>
                    <a:pt x="45" y="738"/>
                  </a:lnTo>
                  <a:lnTo>
                    <a:pt x="43" y="686"/>
                  </a:lnTo>
                  <a:lnTo>
                    <a:pt x="77" y="594"/>
                  </a:lnTo>
                  <a:lnTo>
                    <a:pt x="78" y="549"/>
                  </a:lnTo>
                  <a:lnTo>
                    <a:pt x="43" y="529"/>
                  </a:lnTo>
                  <a:lnTo>
                    <a:pt x="80" y="501"/>
                  </a:lnTo>
                  <a:lnTo>
                    <a:pt x="77" y="466"/>
                  </a:lnTo>
                  <a:lnTo>
                    <a:pt x="139" y="501"/>
                  </a:lnTo>
                  <a:lnTo>
                    <a:pt x="244" y="466"/>
                  </a:lnTo>
                  <a:lnTo>
                    <a:pt x="206" y="433"/>
                  </a:lnTo>
                  <a:lnTo>
                    <a:pt x="212" y="383"/>
                  </a:lnTo>
                  <a:lnTo>
                    <a:pt x="265" y="364"/>
                  </a:lnTo>
                  <a:lnTo>
                    <a:pt x="293" y="299"/>
                  </a:lnTo>
                  <a:lnTo>
                    <a:pt x="175" y="206"/>
                  </a:lnTo>
                  <a:lnTo>
                    <a:pt x="179" y="126"/>
                  </a:lnTo>
                  <a:lnTo>
                    <a:pt x="252" y="84"/>
                  </a:lnTo>
                  <a:lnTo>
                    <a:pt x="393" y="70"/>
                  </a:lnTo>
                  <a:lnTo>
                    <a:pt x="502" y="41"/>
                  </a:lnTo>
                  <a:lnTo>
                    <a:pt x="533" y="37"/>
                  </a:lnTo>
                  <a:lnTo>
                    <a:pt x="596" y="0"/>
                  </a:lnTo>
                  <a:lnTo>
                    <a:pt x="675" y="13"/>
                  </a:lnTo>
                  <a:lnTo>
                    <a:pt x="758" y="21"/>
                  </a:lnTo>
                  <a:lnTo>
                    <a:pt x="823" y="57"/>
                  </a:lnTo>
                  <a:lnTo>
                    <a:pt x="880" y="68"/>
                  </a:lnTo>
                  <a:lnTo>
                    <a:pt x="941" y="127"/>
                  </a:lnTo>
                  <a:lnTo>
                    <a:pt x="996" y="124"/>
                  </a:lnTo>
                  <a:lnTo>
                    <a:pt x="1075" y="80"/>
                  </a:lnTo>
                  <a:lnTo>
                    <a:pt x="1147" y="84"/>
                  </a:lnTo>
                  <a:lnTo>
                    <a:pt x="1202" y="80"/>
                  </a:lnTo>
                  <a:lnTo>
                    <a:pt x="1244" y="57"/>
                  </a:lnTo>
                  <a:lnTo>
                    <a:pt x="1319" y="96"/>
                  </a:lnTo>
                  <a:lnTo>
                    <a:pt x="1395" y="151"/>
                  </a:lnTo>
                  <a:lnTo>
                    <a:pt x="1456" y="112"/>
                  </a:lnTo>
                  <a:lnTo>
                    <a:pt x="1480" y="171"/>
                  </a:lnTo>
                  <a:lnTo>
                    <a:pt x="1502" y="214"/>
                  </a:lnTo>
                  <a:lnTo>
                    <a:pt x="1588" y="250"/>
                  </a:lnTo>
                  <a:lnTo>
                    <a:pt x="1641" y="320"/>
                  </a:lnTo>
                  <a:lnTo>
                    <a:pt x="1675" y="322"/>
                  </a:lnTo>
                  <a:lnTo>
                    <a:pt x="1702" y="299"/>
                  </a:lnTo>
                  <a:lnTo>
                    <a:pt x="1740" y="334"/>
                  </a:lnTo>
                  <a:lnTo>
                    <a:pt x="1779" y="389"/>
                  </a:lnTo>
                  <a:lnTo>
                    <a:pt x="1793" y="458"/>
                  </a:lnTo>
                  <a:lnTo>
                    <a:pt x="1824" y="494"/>
                  </a:lnTo>
                  <a:lnTo>
                    <a:pt x="1846" y="543"/>
                  </a:lnTo>
                  <a:lnTo>
                    <a:pt x="1872" y="572"/>
                  </a:lnTo>
                  <a:lnTo>
                    <a:pt x="1840" y="677"/>
                  </a:lnTo>
                  <a:lnTo>
                    <a:pt x="1775" y="714"/>
                  </a:lnTo>
                  <a:lnTo>
                    <a:pt x="1787" y="769"/>
                  </a:lnTo>
                  <a:lnTo>
                    <a:pt x="1748" y="801"/>
                  </a:lnTo>
                  <a:lnTo>
                    <a:pt x="1720" y="805"/>
                  </a:lnTo>
                  <a:lnTo>
                    <a:pt x="1726" y="889"/>
                  </a:lnTo>
                  <a:lnTo>
                    <a:pt x="1693" y="921"/>
                  </a:lnTo>
                  <a:lnTo>
                    <a:pt x="1639" y="911"/>
                  </a:lnTo>
                  <a:lnTo>
                    <a:pt x="1614" y="868"/>
                  </a:lnTo>
                  <a:lnTo>
                    <a:pt x="1586" y="887"/>
                  </a:lnTo>
                  <a:lnTo>
                    <a:pt x="1596" y="938"/>
                  </a:lnTo>
                  <a:lnTo>
                    <a:pt x="1661" y="946"/>
                  </a:lnTo>
                  <a:lnTo>
                    <a:pt x="1716" y="990"/>
                  </a:lnTo>
                  <a:lnTo>
                    <a:pt x="1767" y="1001"/>
                  </a:lnTo>
                  <a:lnTo>
                    <a:pt x="1801" y="1035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110"/>
            <p:cNvSpPr>
              <a:spLocks/>
            </p:cNvSpPr>
            <p:nvPr/>
          </p:nvSpPr>
          <p:spPr bwMode="gray">
            <a:xfrm>
              <a:off x="1694" y="2177"/>
              <a:ext cx="936" cy="666"/>
            </a:xfrm>
            <a:custGeom>
              <a:avLst/>
              <a:gdLst>
                <a:gd name="T0" fmla="*/ 445 w 1872"/>
                <a:gd name="T1" fmla="*/ 276 h 1330"/>
                <a:gd name="T2" fmla="*/ 426 w 1872"/>
                <a:gd name="T3" fmla="*/ 279 h 1330"/>
                <a:gd name="T4" fmla="*/ 397 w 1872"/>
                <a:gd name="T5" fmla="*/ 279 h 1330"/>
                <a:gd name="T6" fmla="*/ 381 w 1872"/>
                <a:gd name="T7" fmla="*/ 296 h 1330"/>
                <a:gd name="T8" fmla="*/ 343 w 1872"/>
                <a:gd name="T9" fmla="*/ 274 h 1330"/>
                <a:gd name="T10" fmla="*/ 308 w 1872"/>
                <a:gd name="T11" fmla="*/ 269 h 1330"/>
                <a:gd name="T12" fmla="*/ 275 w 1872"/>
                <a:gd name="T13" fmla="*/ 273 h 1330"/>
                <a:gd name="T14" fmla="*/ 262 w 1872"/>
                <a:gd name="T15" fmla="*/ 288 h 1330"/>
                <a:gd name="T16" fmla="*/ 260 w 1872"/>
                <a:gd name="T17" fmla="*/ 309 h 1330"/>
                <a:gd name="T18" fmla="*/ 225 w 1872"/>
                <a:gd name="T19" fmla="*/ 329 h 1330"/>
                <a:gd name="T20" fmla="*/ 204 w 1872"/>
                <a:gd name="T21" fmla="*/ 313 h 1330"/>
                <a:gd name="T22" fmla="*/ 155 w 1872"/>
                <a:gd name="T23" fmla="*/ 287 h 1330"/>
                <a:gd name="T24" fmla="*/ 113 w 1872"/>
                <a:gd name="T25" fmla="*/ 280 h 1330"/>
                <a:gd name="T26" fmla="*/ 85 w 1872"/>
                <a:gd name="T27" fmla="*/ 274 h 1330"/>
                <a:gd name="T28" fmla="*/ 64 w 1872"/>
                <a:gd name="T29" fmla="*/ 264 h 1330"/>
                <a:gd name="T30" fmla="*/ 28 w 1872"/>
                <a:gd name="T31" fmla="*/ 256 h 1330"/>
                <a:gd name="T32" fmla="*/ 2 w 1872"/>
                <a:gd name="T33" fmla="*/ 206 h 1330"/>
                <a:gd name="T34" fmla="*/ 12 w 1872"/>
                <a:gd name="T35" fmla="*/ 185 h 1330"/>
                <a:gd name="T36" fmla="*/ 20 w 1872"/>
                <a:gd name="T37" fmla="*/ 149 h 1330"/>
                <a:gd name="T38" fmla="*/ 11 w 1872"/>
                <a:gd name="T39" fmla="*/ 133 h 1330"/>
                <a:gd name="T40" fmla="*/ 20 w 1872"/>
                <a:gd name="T41" fmla="*/ 117 h 1330"/>
                <a:gd name="T42" fmla="*/ 61 w 1872"/>
                <a:gd name="T43" fmla="*/ 117 h 1330"/>
                <a:gd name="T44" fmla="*/ 53 w 1872"/>
                <a:gd name="T45" fmla="*/ 96 h 1330"/>
                <a:gd name="T46" fmla="*/ 74 w 1872"/>
                <a:gd name="T47" fmla="*/ 75 h 1330"/>
                <a:gd name="T48" fmla="*/ 45 w 1872"/>
                <a:gd name="T49" fmla="*/ 32 h 1330"/>
                <a:gd name="T50" fmla="*/ 99 w 1872"/>
                <a:gd name="T51" fmla="*/ 18 h 1330"/>
                <a:gd name="T52" fmla="*/ 134 w 1872"/>
                <a:gd name="T53" fmla="*/ 10 h 1330"/>
                <a:gd name="T54" fmla="*/ 169 w 1872"/>
                <a:gd name="T55" fmla="*/ 4 h 1330"/>
                <a:gd name="T56" fmla="*/ 206 w 1872"/>
                <a:gd name="T57" fmla="*/ 15 h 1330"/>
                <a:gd name="T58" fmla="*/ 235 w 1872"/>
                <a:gd name="T59" fmla="*/ 32 h 1330"/>
                <a:gd name="T60" fmla="*/ 269 w 1872"/>
                <a:gd name="T61" fmla="*/ 20 h 1330"/>
                <a:gd name="T62" fmla="*/ 301 w 1872"/>
                <a:gd name="T63" fmla="*/ 20 h 1330"/>
                <a:gd name="T64" fmla="*/ 330 w 1872"/>
                <a:gd name="T65" fmla="*/ 24 h 1330"/>
                <a:gd name="T66" fmla="*/ 364 w 1872"/>
                <a:gd name="T67" fmla="*/ 28 h 1330"/>
                <a:gd name="T68" fmla="*/ 376 w 1872"/>
                <a:gd name="T69" fmla="*/ 54 h 1330"/>
                <a:gd name="T70" fmla="*/ 411 w 1872"/>
                <a:gd name="T71" fmla="*/ 80 h 1330"/>
                <a:gd name="T72" fmla="*/ 426 w 1872"/>
                <a:gd name="T73" fmla="*/ 75 h 1330"/>
                <a:gd name="T74" fmla="*/ 445 w 1872"/>
                <a:gd name="T75" fmla="*/ 98 h 1330"/>
                <a:gd name="T76" fmla="*/ 456 w 1872"/>
                <a:gd name="T77" fmla="*/ 124 h 1330"/>
                <a:gd name="T78" fmla="*/ 468 w 1872"/>
                <a:gd name="T79" fmla="*/ 143 h 1330"/>
                <a:gd name="T80" fmla="*/ 444 w 1872"/>
                <a:gd name="T81" fmla="*/ 179 h 1330"/>
                <a:gd name="T82" fmla="*/ 437 w 1872"/>
                <a:gd name="T83" fmla="*/ 201 h 1330"/>
                <a:gd name="T84" fmla="*/ 432 w 1872"/>
                <a:gd name="T85" fmla="*/ 223 h 1330"/>
                <a:gd name="T86" fmla="*/ 410 w 1872"/>
                <a:gd name="T87" fmla="*/ 228 h 1330"/>
                <a:gd name="T88" fmla="*/ 397 w 1872"/>
                <a:gd name="T89" fmla="*/ 222 h 1330"/>
                <a:gd name="T90" fmla="*/ 416 w 1872"/>
                <a:gd name="T91" fmla="*/ 237 h 1330"/>
                <a:gd name="T92" fmla="*/ 442 w 1872"/>
                <a:gd name="T93" fmla="*/ 251 h 133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872"/>
                <a:gd name="T142" fmla="*/ 0 h 1330"/>
                <a:gd name="T143" fmla="*/ 1872 w 1872"/>
                <a:gd name="T144" fmla="*/ 1330 h 133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872" h="1330">
                  <a:moveTo>
                    <a:pt x="1801" y="1035"/>
                  </a:moveTo>
                  <a:lnTo>
                    <a:pt x="1779" y="1102"/>
                  </a:lnTo>
                  <a:lnTo>
                    <a:pt x="1736" y="1082"/>
                  </a:lnTo>
                  <a:lnTo>
                    <a:pt x="1702" y="1115"/>
                  </a:lnTo>
                  <a:lnTo>
                    <a:pt x="1655" y="1072"/>
                  </a:lnTo>
                  <a:lnTo>
                    <a:pt x="1586" y="1114"/>
                  </a:lnTo>
                  <a:lnTo>
                    <a:pt x="1588" y="1184"/>
                  </a:lnTo>
                  <a:lnTo>
                    <a:pt x="1521" y="1180"/>
                  </a:lnTo>
                  <a:lnTo>
                    <a:pt x="1421" y="1068"/>
                  </a:lnTo>
                  <a:lnTo>
                    <a:pt x="1372" y="1094"/>
                  </a:lnTo>
                  <a:lnTo>
                    <a:pt x="1279" y="1049"/>
                  </a:lnTo>
                  <a:lnTo>
                    <a:pt x="1232" y="1072"/>
                  </a:lnTo>
                  <a:lnTo>
                    <a:pt x="1138" y="1062"/>
                  </a:lnTo>
                  <a:lnTo>
                    <a:pt x="1100" y="1090"/>
                  </a:lnTo>
                  <a:lnTo>
                    <a:pt x="1092" y="1155"/>
                  </a:lnTo>
                  <a:lnTo>
                    <a:pt x="1045" y="1149"/>
                  </a:lnTo>
                  <a:lnTo>
                    <a:pt x="1055" y="1184"/>
                  </a:lnTo>
                  <a:lnTo>
                    <a:pt x="1039" y="1234"/>
                  </a:lnTo>
                  <a:lnTo>
                    <a:pt x="968" y="1330"/>
                  </a:lnTo>
                  <a:lnTo>
                    <a:pt x="897" y="1314"/>
                  </a:lnTo>
                  <a:lnTo>
                    <a:pt x="821" y="1304"/>
                  </a:lnTo>
                  <a:lnTo>
                    <a:pt x="813" y="1251"/>
                  </a:lnTo>
                  <a:lnTo>
                    <a:pt x="728" y="1190"/>
                  </a:lnTo>
                  <a:lnTo>
                    <a:pt x="618" y="1147"/>
                  </a:lnTo>
                  <a:lnTo>
                    <a:pt x="521" y="1149"/>
                  </a:lnTo>
                  <a:lnTo>
                    <a:pt x="452" y="1117"/>
                  </a:lnTo>
                  <a:lnTo>
                    <a:pt x="389" y="1121"/>
                  </a:lnTo>
                  <a:lnTo>
                    <a:pt x="338" y="1092"/>
                  </a:lnTo>
                  <a:lnTo>
                    <a:pt x="281" y="1056"/>
                  </a:lnTo>
                  <a:lnTo>
                    <a:pt x="256" y="1054"/>
                  </a:lnTo>
                  <a:lnTo>
                    <a:pt x="185" y="1021"/>
                  </a:lnTo>
                  <a:lnTo>
                    <a:pt x="112" y="1023"/>
                  </a:lnTo>
                  <a:lnTo>
                    <a:pt x="61" y="911"/>
                  </a:lnTo>
                  <a:lnTo>
                    <a:pt x="6" y="822"/>
                  </a:lnTo>
                  <a:lnTo>
                    <a:pt x="0" y="740"/>
                  </a:lnTo>
                  <a:lnTo>
                    <a:pt x="45" y="738"/>
                  </a:lnTo>
                  <a:lnTo>
                    <a:pt x="43" y="686"/>
                  </a:lnTo>
                  <a:lnTo>
                    <a:pt x="77" y="594"/>
                  </a:lnTo>
                  <a:lnTo>
                    <a:pt x="78" y="549"/>
                  </a:lnTo>
                  <a:lnTo>
                    <a:pt x="43" y="529"/>
                  </a:lnTo>
                  <a:lnTo>
                    <a:pt x="80" y="501"/>
                  </a:lnTo>
                  <a:lnTo>
                    <a:pt x="77" y="466"/>
                  </a:lnTo>
                  <a:lnTo>
                    <a:pt x="139" y="501"/>
                  </a:lnTo>
                  <a:lnTo>
                    <a:pt x="244" y="466"/>
                  </a:lnTo>
                  <a:lnTo>
                    <a:pt x="206" y="433"/>
                  </a:lnTo>
                  <a:lnTo>
                    <a:pt x="212" y="383"/>
                  </a:lnTo>
                  <a:lnTo>
                    <a:pt x="265" y="364"/>
                  </a:lnTo>
                  <a:lnTo>
                    <a:pt x="293" y="299"/>
                  </a:lnTo>
                  <a:lnTo>
                    <a:pt x="175" y="206"/>
                  </a:lnTo>
                  <a:lnTo>
                    <a:pt x="179" y="126"/>
                  </a:lnTo>
                  <a:lnTo>
                    <a:pt x="252" y="84"/>
                  </a:lnTo>
                  <a:lnTo>
                    <a:pt x="393" y="70"/>
                  </a:lnTo>
                  <a:lnTo>
                    <a:pt x="502" y="41"/>
                  </a:lnTo>
                  <a:lnTo>
                    <a:pt x="533" y="37"/>
                  </a:lnTo>
                  <a:lnTo>
                    <a:pt x="596" y="0"/>
                  </a:lnTo>
                  <a:lnTo>
                    <a:pt x="675" y="13"/>
                  </a:lnTo>
                  <a:lnTo>
                    <a:pt x="758" y="21"/>
                  </a:lnTo>
                  <a:lnTo>
                    <a:pt x="823" y="57"/>
                  </a:lnTo>
                  <a:lnTo>
                    <a:pt x="880" y="68"/>
                  </a:lnTo>
                  <a:lnTo>
                    <a:pt x="941" y="127"/>
                  </a:lnTo>
                  <a:lnTo>
                    <a:pt x="996" y="124"/>
                  </a:lnTo>
                  <a:lnTo>
                    <a:pt x="1075" y="80"/>
                  </a:lnTo>
                  <a:lnTo>
                    <a:pt x="1147" y="84"/>
                  </a:lnTo>
                  <a:lnTo>
                    <a:pt x="1202" y="80"/>
                  </a:lnTo>
                  <a:lnTo>
                    <a:pt x="1244" y="57"/>
                  </a:lnTo>
                  <a:lnTo>
                    <a:pt x="1319" y="96"/>
                  </a:lnTo>
                  <a:lnTo>
                    <a:pt x="1395" y="151"/>
                  </a:lnTo>
                  <a:lnTo>
                    <a:pt x="1456" y="112"/>
                  </a:lnTo>
                  <a:lnTo>
                    <a:pt x="1480" y="171"/>
                  </a:lnTo>
                  <a:lnTo>
                    <a:pt x="1502" y="214"/>
                  </a:lnTo>
                  <a:lnTo>
                    <a:pt x="1588" y="250"/>
                  </a:lnTo>
                  <a:lnTo>
                    <a:pt x="1641" y="320"/>
                  </a:lnTo>
                  <a:lnTo>
                    <a:pt x="1675" y="322"/>
                  </a:lnTo>
                  <a:lnTo>
                    <a:pt x="1702" y="299"/>
                  </a:lnTo>
                  <a:lnTo>
                    <a:pt x="1740" y="334"/>
                  </a:lnTo>
                  <a:lnTo>
                    <a:pt x="1779" y="389"/>
                  </a:lnTo>
                  <a:lnTo>
                    <a:pt x="1793" y="458"/>
                  </a:lnTo>
                  <a:lnTo>
                    <a:pt x="1824" y="494"/>
                  </a:lnTo>
                  <a:lnTo>
                    <a:pt x="1846" y="543"/>
                  </a:lnTo>
                  <a:lnTo>
                    <a:pt x="1872" y="572"/>
                  </a:lnTo>
                  <a:lnTo>
                    <a:pt x="1840" y="677"/>
                  </a:lnTo>
                  <a:lnTo>
                    <a:pt x="1775" y="714"/>
                  </a:lnTo>
                  <a:lnTo>
                    <a:pt x="1787" y="769"/>
                  </a:lnTo>
                  <a:lnTo>
                    <a:pt x="1748" y="801"/>
                  </a:lnTo>
                  <a:lnTo>
                    <a:pt x="1720" y="805"/>
                  </a:lnTo>
                  <a:lnTo>
                    <a:pt x="1726" y="889"/>
                  </a:lnTo>
                  <a:lnTo>
                    <a:pt x="1693" y="921"/>
                  </a:lnTo>
                  <a:lnTo>
                    <a:pt x="1639" y="911"/>
                  </a:lnTo>
                  <a:lnTo>
                    <a:pt x="1614" y="868"/>
                  </a:lnTo>
                  <a:lnTo>
                    <a:pt x="1586" y="887"/>
                  </a:lnTo>
                  <a:lnTo>
                    <a:pt x="1596" y="938"/>
                  </a:lnTo>
                  <a:lnTo>
                    <a:pt x="1661" y="946"/>
                  </a:lnTo>
                  <a:lnTo>
                    <a:pt x="1716" y="990"/>
                  </a:lnTo>
                  <a:lnTo>
                    <a:pt x="1767" y="1001"/>
                  </a:lnTo>
                  <a:lnTo>
                    <a:pt x="1801" y="1035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111"/>
            <p:cNvSpPr>
              <a:spLocks/>
            </p:cNvSpPr>
            <p:nvPr/>
          </p:nvSpPr>
          <p:spPr bwMode="gray">
            <a:xfrm>
              <a:off x="2241" y="2635"/>
              <a:ext cx="911" cy="693"/>
            </a:xfrm>
            <a:custGeom>
              <a:avLst/>
              <a:gdLst>
                <a:gd name="T0" fmla="*/ 300 w 1823"/>
                <a:gd name="T1" fmla="*/ 274 h 1385"/>
                <a:gd name="T2" fmla="*/ 284 w 1823"/>
                <a:gd name="T3" fmla="*/ 262 h 1385"/>
                <a:gd name="T4" fmla="*/ 269 w 1823"/>
                <a:gd name="T5" fmla="*/ 266 h 1385"/>
                <a:gd name="T6" fmla="*/ 248 w 1823"/>
                <a:gd name="T7" fmla="*/ 249 h 1385"/>
                <a:gd name="T8" fmla="*/ 236 w 1823"/>
                <a:gd name="T9" fmla="*/ 235 h 1385"/>
                <a:gd name="T10" fmla="*/ 232 w 1823"/>
                <a:gd name="T11" fmla="*/ 246 h 1385"/>
                <a:gd name="T12" fmla="*/ 222 w 1823"/>
                <a:gd name="T13" fmla="*/ 252 h 1385"/>
                <a:gd name="T14" fmla="*/ 218 w 1823"/>
                <a:gd name="T15" fmla="*/ 270 h 1385"/>
                <a:gd name="T16" fmla="*/ 195 w 1823"/>
                <a:gd name="T17" fmla="*/ 293 h 1385"/>
                <a:gd name="T18" fmla="*/ 201 w 1823"/>
                <a:gd name="T19" fmla="*/ 318 h 1385"/>
                <a:gd name="T20" fmla="*/ 188 w 1823"/>
                <a:gd name="T21" fmla="*/ 338 h 1385"/>
                <a:gd name="T22" fmla="*/ 167 w 1823"/>
                <a:gd name="T23" fmla="*/ 345 h 1385"/>
                <a:gd name="T24" fmla="*/ 148 w 1823"/>
                <a:gd name="T25" fmla="*/ 338 h 1385"/>
                <a:gd name="T26" fmla="*/ 132 w 1823"/>
                <a:gd name="T27" fmla="*/ 302 h 1385"/>
                <a:gd name="T28" fmla="*/ 111 w 1823"/>
                <a:gd name="T29" fmla="*/ 270 h 1385"/>
                <a:gd name="T30" fmla="*/ 90 w 1823"/>
                <a:gd name="T31" fmla="*/ 257 h 1385"/>
                <a:gd name="T32" fmla="*/ 87 w 1823"/>
                <a:gd name="T33" fmla="*/ 239 h 1385"/>
                <a:gd name="T34" fmla="*/ 65 w 1823"/>
                <a:gd name="T35" fmla="*/ 253 h 1385"/>
                <a:gd name="T36" fmla="*/ 53 w 1823"/>
                <a:gd name="T37" fmla="*/ 209 h 1385"/>
                <a:gd name="T38" fmla="*/ 51 w 1823"/>
                <a:gd name="T39" fmla="*/ 156 h 1385"/>
                <a:gd name="T40" fmla="*/ 40 w 1823"/>
                <a:gd name="T41" fmla="*/ 128 h 1385"/>
                <a:gd name="T42" fmla="*/ 49 w 1823"/>
                <a:gd name="T43" fmla="*/ 117 h 1385"/>
                <a:gd name="T44" fmla="*/ 26 w 1823"/>
                <a:gd name="T45" fmla="*/ 77 h 1385"/>
                <a:gd name="T46" fmla="*/ 2 w 1823"/>
                <a:gd name="T47" fmla="*/ 45 h 1385"/>
                <a:gd name="T48" fmla="*/ 35 w 1823"/>
                <a:gd name="T49" fmla="*/ 40 h 1385"/>
                <a:gd name="T50" fmla="*/ 70 w 1823"/>
                <a:gd name="T51" fmla="*/ 45 h 1385"/>
                <a:gd name="T52" fmla="*/ 107 w 1823"/>
                <a:gd name="T53" fmla="*/ 67 h 1385"/>
                <a:gd name="T54" fmla="*/ 124 w 1823"/>
                <a:gd name="T55" fmla="*/ 50 h 1385"/>
                <a:gd name="T56" fmla="*/ 152 w 1823"/>
                <a:gd name="T57" fmla="*/ 50 h 1385"/>
                <a:gd name="T58" fmla="*/ 171 w 1823"/>
                <a:gd name="T59" fmla="*/ 47 h 1385"/>
                <a:gd name="T60" fmla="*/ 168 w 1823"/>
                <a:gd name="T61" fmla="*/ 22 h 1385"/>
                <a:gd name="T62" fmla="*/ 193 w 1823"/>
                <a:gd name="T63" fmla="*/ 0 h 1385"/>
                <a:gd name="T64" fmla="*/ 208 w 1823"/>
                <a:gd name="T65" fmla="*/ 22 h 1385"/>
                <a:gd name="T66" fmla="*/ 240 w 1823"/>
                <a:gd name="T67" fmla="*/ 35 h 1385"/>
                <a:gd name="T68" fmla="*/ 261 w 1823"/>
                <a:gd name="T69" fmla="*/ 65 h 1385"/>
                <a:gd name="T70" fmla="*/ 284 w 1823"/>
                <a:gd name="T71" fmla="*/ 54 h 1385"/>
                <a:gd name="T72" fmla="*/ 310 w 1823"/>
                <a:gd name="T73" fmla="*/ 64 h 1385"/>
                <a:gd name="T74" fmla="*/ 358 w 1823"/>
                <a:gd name="T75" fmla="*/ 68 h 1385"/>
                <a:gd name="T76" fmla="*/ 390 w 1823"/>
                <a:gd name="T77" fmla="*/ 73 h 1385"/>
                <a:gd name="T78" fmla="*/ 419 w 1823"/>
                <a:gd name="T79" fmla="*/ 84 h 1385"/>
                <a:gd name="T80" fmla="*/ 448 w 1823"/>
                <a:gd name="T81" fmla="*/ 89 h 1385"/>
                <a:gd name="T82" fmla="*/ 455 w 1823"/>
                <a:gd name="T83" fmla="*/ 130 h 1385"/>
                <a:gd name="T84" fmla="*/ 431 w 1823"/>
                <a:gd name="T85" fmla="*/ 144 h 1385"/>
                <a:gd name="T86" fmla="*/ 396 w 1823"/>
                <a:gd name="T87" fmla="*/ 155 h 1385"/>
                <a:gd name="T88" fmla="*/ 417 w 1823"/>
                <a:gd name="T89" fmla="*/ 193 h 1385"/>
                <a:gd name="T90" fmla="*/ 433 w 1823"/>
                <a:gd name="T91" fmla="*/ 227 h 1385"/>
                <a:gd name="T92" fmla="*/ 417 w 1823"/>
                <a:gd name="T93" fmla="*/ 246 h 1385"/>
                <a:gd name="T94" fmla="*/ 397 w 1823"/>
                <a:gd name="T95" fmla="*/ 227 h 1385"/>
                <a:gd name="T96" fmla="*/ 379 w 1823"/>
                <a:gd name="T97" fmla="*/ 214 h 1385"/>
                <a:gd name="T98" fmla="*/ 361 w 1823"/>
                <a:gd name="T99" fmla="*/ 210 h 1385"/>
                <a:gd name="T100" fmla="*/ 355 w 1823"/>
                <a:gd name="T101" fmla="*/ 224 h 1385"/>
                <a:gd name="T102" fmla="*/ 344 w 1823"/>
                <a:gd name="T103" fmla="*/ 240 h 1385"/>
                <a:gd name="T104" fmla="*/ 312 w 1823"/>
                <a:gd name="T105" fmla="*/ 227 h 1385"/>
                <a:gd name="T106" fmla="*/ 300 w 1823"/>
                <a:gd name="T107" fmla="*/ 247 h 1385"/>
                <a:gd name="T108" fmla="*/ 320 w 1823"/>
                <a:gd name="T109" fmla="*/ 253 h 138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823"/>
                <a:gd name="T166" fmla="*/ 0 h 1385"/>
                <a:gd name="T167" fmla="*/ 1823 w 1823"/>
                <a:gd name="T168" fmla="*/ 1385 h 138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823" h="1385">
                  <a:moveTo>
                    <a:pt x="1301" y="1068"/>
                  </a:moveTo>
                  <a:lnTo>
                    <a:pt x="1203" y="1096"/>
                  </a:lnTo>
                  <a:lnTo>
                    <a:pt x="1142" y="1088"/>
                  </a:lnTo>
                  <a:lnTo>
                    <a:pt x="1138" y="1047"/>
                  </a:lnTo>
                  <a:lnTo>
                    <a:pt x="1105" y="1025"/>
                  </a:lnTo>
                  <a:lnTo>
                    <a:pt x="1077" y="1061"/>
                  </a:lnTo>
                  <a:lnTo>
                    <a:pt x="1014" y="1066"/>
                  </a:lnTo>
                  <a:lnTo>
                    <a:pt x="992" y="996"/>
                  </a:lnTo>
                  <a:lnTo>
                    <a:pt x="992" y="942"/>
                  </a:lnTo>
                  <a:lnTo>
                    <a:pt x="945" y="939"/>
                  </a:lnTo>
                  <a:lnTo>
                    <a:pt x="916" y="954"/>
                  </a:lnTo>
                  <a:lnTo>
                    <a:pt x="929" y="982"/>
                  </a:lnTo>
                  <a:lnTo>
                    <a:pt x="923" y="1005"/>
                  </a:lnTo>
                  <a:lnTo>
                    <a:pt x="890" y="1007"/>
                  </a:lnTo>
                  <a:lnTo>
                    <a:pt x="866" y="1033"/>
                  </a:lnTo>
                  <a:lnTo>
                    <a:pt x="874" y="1078"/>
                  </a:lnTo>
                  <a:lnTo>
                    <a:pt x="817" y="1149"/>
                  </a:lnTo>
                  <a:lnTo>
                    <a:pt x="780" y="1169"/>
                  </a:lnTo>
                  <a:lnTo>
                    <a:pt x="780" y="1234"/>
                  </a:lnTo>
                  <a:lnTo>
                    <a:pt x="805" y="1271"/>
                  </a:lnTo>
                  <a:lnTo>
                    <a:pt x="801" y="1326"/>
                  </a:lnTo>
                  <a:lnTo>
                    <a:pt x="752" y="1352"/>
                  </a:lnTo>
                  <a:lnTo>
                    <a:pt x="742" y="1330"/>
                  </a:lnTo>
                  <a:lnTo>
                    <a:pt x="670" y="1377"/>
                  </a:lnTo>
                  <a:lnTo>
                    <a:pt x="632" y="1385"/>
                  </a:lnTo>
                  <a:lnTo>
                    <a:pt x="595" y="1352"/>
                  </a:lnTo>
                  <a:lnTo>
                    <a:pt x="563" y="1273"/>
                  </a:lnTo>
                  <a:lnTo>
                    <a:pt x="528" y="1206"/>
                  </a:lnTo>
                  <a:lnTo>
                    <a:pt x="500" y="1163"/>
                  </a:lnTo>
                  <a:lnTo>
                    <a:pt x="445" y="1078"/>
                  </a:lnTo>
                  <a:lnTo>
                    <a:pt x="396" y="1076"/>
                  </a:lnTo>
                  <a:lnTo>
                    <a:pt x="362" y="1025"/>
                  </a:lnTo>
                  <a:lnTo>
                    <a:pt x="378" y="988"/>
                  </a:lnTo>
                  <a:lnTo>
                    <a:pt x="349" y="954"/>
                  </a:lnTo>
                  <a:lnTo>
                    <a:pt x="303" y="1004"/>
                  </a:lnTo>
                  <a:lnTo>
                    <a:pt x="260" y="1011"/>
                  </a:lnTo>
                  <a:lnTo>
                    <a:pt x="227" y="950"/>
                  </a:lnTo>
                  <a:lnTo>
                    <a:pt x="215" y="834"/>
                  </a:lnTo>
                  <a:lnTo>
                    <a:pt x="211" y="712"/>
                  </a:lnTo>
                  <a:lnTo>
                    <a:pt x="205" y="624"/>
                  </a:lnTo>
                  <a:lnTo>
                    <a:pt x="199" y="582"/>
                  </a:lnTo>
                  <a:lnTo>
                    <a:pt x="160" y="509"/>
                  </a:lnTo>
                  <a:lnTo>
                    <a:pt x="193" y="496"/>
                  </a:lnTo>
                  <a:lnTo>
                    <a:pt x="199" y="468"/>
                  </a:lnTo>
                  <a:lnTo>
                    <a:pt x="136" y="401"/>
                  </a:lnTo>
                  <a:lnTo>
                    <a:pt x="105" y="305"/>
                  </a:lnTo>
                  <a:lnTo>
                    <a:pt x="0" y="240"/>
                  </a:lnTo>
                  <a:lnTo>
                    <a:pt x="8" y="177"/>
                  </a:lnTo>
                  <a:lnTo>
                    <a:pt x="49" y="147"/>
                  </a:lnTo>
                  <a:lnTo>
                    <a:pt x="140" y="157"/>
                  </a:lnTo>
                  <a:lnTo>
                    <a:pt x="189" y="134"/>
                  </a:lnTo>
                  <a:lnTo>
                    <a:pt x="280" y="179"/>
                  </a:lnTo>
                  <a:lnTo>
                    <a:pt x="329" y="153"/>
                  </a:lnTo>
                  <a:lnTo>
                    <a:pt x="429" y="265"/>
                  </a:lnTo>
                  <a:lnTo>
                    <a:pt x="496" y="267"/>
                  </a:lnTo>
                  <a:lnTo>
                    <a:pt x="496" y="200"/>
                  </a:lnTo>
                  <a:lnTo>
                    <a:pt x="563" y="157"/>
                  </a:lnTo>
                  <a:lnTo>
                    <a:pt x="610" y="200"/>
                  </a:lnTo>
                  <a:lnTo>
                    <a:pt x="644" y="167"/>
                  </a:lnTo>
                  <a:lnTo>
                    <a:pt x="687" y="187"/>
                  </a:lnTo>
                  <a:lnTo>
                    <a:pt x="709" y="120"/>
                  </a:lnTo>
                  <a:lnTo>
                    <a:pt x="673" y="86"/>
                  </a:lnTo>
                  <a:lnTo>
                    <a:pt x="677" y="35"/>
                  </a:lnTo>
                  <a:lnTo>
                    <a:pt x="774" y="0"/>
                  </a:lnTo>
                  <a:lnTo>
                    <a:pt x="807" y="17"/>
                  </a:lnTo>
                  <a:lnTo>
                    <a:pt x="833" y="88"/>
                  </a:lnTo>
                  <a:lnTo>
                    <a:pt x="914" y="161"/>
                  </a:lnTo>
                  <a:lnTo>
                    <a:pt x="961" y="138"/>
                  </a:lnTo>
                  <a:lnTo>
                    <a:pt x="988" y="216"/>
                  </a:lnTo>
                  <a:lnTo>
                    <a:pt x="1044" y="260"/>
                  </a:lnTo>
                  <a:lnTo>
                    <a:pt x="1091" y="267"/>
                  </a:lnTo>
                  <a:lnTo>
                    <a:pt x="1138" y="216"/>
                  </a:lnTo>
                  <a:lnTo>
                    <a:pt x="1183" y="195"/>
                  </a:lnTo>
                  <a:lnTo>
                    <a:pt x="1242" y="254"/>
                  </a:lnTo>
                  <a:lnTo>
                    <a:pt x="1335" y="228"/>
                  </a:lnTo>
                  <a:lnTo>
                    <a:pt x="1433" y="269"/>
                  </a:lnTo>
                  <a:lnTo>
                    <a:pt x="1496" y="317"/>
                  </a:lnTo>
                  <a:lnTo>
                    <a:pt x="1561" y="291"/>
                  </a:lnTo>
                  <a:lnTo>
                    <a:pt x="1632" y="336"/>
                  </a:lnTo>
                  <a:lnTo>
                    <a:pt x="1679" y="336"/>
                  </a:lnTo>
                  <a:lnTo>
                    <a:pt x="1681" y="368"/>
                  </a:lnTo>
                  <a:lnTo>
                    <a:pt x="1795" y="356"/>
                  </a:lnTo>
                  <a:lnTo>
                    <a:pt x="1823" y="433"/>
                  </a:lnTo>
                  <a:lnTo>
                    <a:pt x="1821" y="519"/>
                  </a:lnTo>
                  <a:lnTo>
                    <a:pt x="1770" y="527"/>
                  </a:lnTo>
                  <a:lnTo>
                    <a:pt x="1727" y="576"/>
                  </a:lnTo>
                  <a:lnTo>
                    <a:pt x="1620" y="584"/>
                  </a:lnTo>
                  <a:lnTo>
                    <a:pt x="1587" y="618"/>
                  </a:lnTo>
                  <a:lnTo>
                    <a:pt x="1610" y="693"/>
                  </a:lnTo>
                  <a:lnTo>
                    <a:pt x="1669" y="771"/>
                  </a:lnTo>
                  <a:lnTo>
                    <a:pt x="1721" y="815"/>
                  </a:lnTo>
                  <a:lnTo>
                    <a:pt x="1732" y="905"/>
                  </a:lnTo>
                  <a:lnTo>
                    <a:pt x="1731" y="956"/>
                  </a:lnTo>
                  <a:lnTo>
                    <a:pt x="1669" y="984"/>
                  </a:lnTo>
                  <a:lnTo>
                    <a:pt x="1616" y="913"/>
                  </a:lnTo>
                  <a:lnTo>
                    <a:pt x="1591" y="905"/>
                  </a:lnTo>
                  <a:lnTo>
                    <a:pt x="1575" y="838"/>
                  </a:lnTo>
                  <a:lnTo>
                    <a:pt x="1516" y="856"/>
                  </a:lnTo>
                  <a:lnTo>
                    <a:pt x="1463" y="818"/>
                  </a:lnTo>
                  <a:lnTo>
                    <a:pt x="1445" y="838"/>
                  </a:lnTo>
                  <a:lnTo>
                    <a:pt x="1457" y="880"/>
                  </a:lnTo>
                  <a:lnTo>
                    <a:pt x="1421" y="895"/>
                  </a:lnTo>
                  <a:lnTo>
                    <a:pt x="1362" y="909"/>
                  </a:lnTo>
                  <a:lnTo>
                    <a:pt x="1378" y="958"/>
                  </a:lnTo>
                  <a:lnTo>
                    <a:pt x="1313" y="950"/>
                  </a:lnTo>
                  <a:lnTo>
                    <a:pt x="1248" y="907"/>
                  </a:lnTo>
                  <a:lnTo>
                    <a:pt x="1197" y="944"/>
                  </a:lnTo>
                  <a:lnTo>
                    <a:pt x="1201" y="986"/>
                  </a:lnTo>
                  <a:lnTo>
                    <a:pt x="1252" y="1009"/>
                  </a:lnTo>
                  <a:lnTo>
                    <a:pt x="1280" y="1009"/>
                  </a:lnTo>
                  <a:lnTo>
                    <a:pt x="1301" y="1068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112"/>
            <p:cNvSpPr>
              <a:spLocks/>
            </p:cNvSpPr>
            <p:nvPr/>
          </p:nvSpPr>
          <p:spPr bwMode="gray">
            <a:xfrm>
              <a:off x="2241" y="2635"/>
              <a:ext cx="911" cy="693"/>
            </a:xfrm>
            <a:custGeom>
              <a:avLst/>
              <a:gdLst>
                <a:gd name="T0" fmla="*/ 300 w 1823"/>
                <a:gd name="T1" fmla="*/ 274 h 1385"/>
                <a:gd name="T2" fmla="*/ 284 w 1823"/>
                <a:gd name="T3" fmla="*/ 262 h 1385"/>
                <a:gd name="T4" fmla="*/ 269 w 1823"/>
                <a:gd name="T5" fmla="*/ 266 h 1385"/>
                <a:gd name="T6" fmla="*/ 248 w 1823"/>
                <a:gd name="T7" fmla="*/ 249 h 1385"/>
                <a:gd name="T8" fmla="*/ 236 w 1823"/>
                <a:gd name="T9" fmla="*/ 235 h 1385"/>
                <a:gd name="T10" fmla="*/ 232 w 1823"/>
                <a:gd name="T11" fmla="*/ 246 h 1385"/>
                <a:gd name="T12" fmla="*/ 222 w 1823"/>
                <a:gd name="T13" fmla="*/ 252 h 1385"/>
                <a:gd name="T14" fmla="*/ 218 w 1823"/>
                <a:gd name="T15" fmla="*/ 270 h 1385"/>
                <a:gd name="T16" fmla="*/ 195 w 1823"/>
                <a:gd name="T17" fmla="*/ 293 h 1385"/>
                <a:gd name="T18" fmla="*/ 201 w 1823"/>
                <a:gd name="T19" fmla="*/ 318 h 1385"/>
                <a:gd name="T20" fmla="*/ 188 w 1823"/>
                <a:gd name="T21" fmla="*/ 338 h 1385"/>
                <a:gd name="T22" fmla="*/ 167 w 1823"/>
                <a:gd name="T23" fmla="*/ 345 h 1385"/>
                <a:gd name="T24" fmla="*/ 148 w 1823"/>
                <a:gd name="T25" fmla="*/ 338 h 1385"/>
                <a:gd name="T26" fmla="*/ 132 w 1823"/>
                <a:gd name="T27" fmla="*/ 302 h 1385"/>
                <a:gd name="T28" fmla="*/ 111 w 1823"/>
                <a:gd name="T29" fmla="*/ 270 h 1385"/>
                <a:gd name="T30" fmla="*/ 90 w 1823"/>
                <a:gd name="T31" fmla="*/ 257 h 1385"/>
                <a:gd name="T32" fmla="*/ 87 w 1823"/>
                <a:gd name="T33" fmla="*/ 239 h 1385"/>
                <a:gd name="T34" fmla="*/ 65 w 1823"/>
                <a:gd name="T35" fmla="*/ 253 h 1385"/>
                <a:gd name="T36" fmla="*/ 53 w 1823"/>
                <a:gd name="T37" fmla="*/ 209 h 1385"/>
                <a:gd name="T38" fmla="*/ 51 w 1823"/>
                <a:gd name="T39" fmla="*/ 156 h 1385"/>
                <a:gd name="T40" fmla="*/ 40 w 1823"/>
                <a:gd name="T41" fmla="*/ 128 h 1385"/>
                <a:gd name="T42" fmla="*/ 49 w 1823"/>
                <a:gd name="T43" fmla="*/ 117 h 1385"/>
                <a:gd name="T44" fmla="*/ 26 w 1823"/>
                <a:gd name="T45" fmla="*/ 77 h 1385"/>
                <a:gd name="T46" fmla="*/ 2 w 1823"/>
                <a:gd name="T47" fmla="*/ 45 h 1385"/>
                <a:gd name="T48" fmla="*/ 35 w 1823"/>
                <a:gd name="T49" fmla="*/ 40 h 1385"/>
                <a:gd name="T50" fmla="*/ 70 w 1823"/>
                <a:gd name="T51" fmla="*/ 45 h 1385"/>
                <a:gd name="T52" fmla="*/ 107 w 1823"/>
                <a:gd name="T53" fmla="*/ 67 h 1385"/>
                <a:gd name="T54" fmla="*/ 124 w 1823"/>
                <a:gd name="T55" fmla="*/ 50 h 1385"/>
                <a:gd name="T56" fmla="*/ 152 w 1823"/>
                <a:gd name="T57" fmla="*/ 50 h 1385"/>
                <a:gd name="T58" fmla="*/ 171 w 1823"/>
                <a:gd name="T59" fmla="*/ 47 h 1385"/>
                <a:gd name="T60" fmla="*/ 168 w 1823"/>
                <a:gd name="T61" fmla="*/ 22 h 1385"/>
                <a:gd name="T62" fmla="*/ 193 w 1823"/>
                <a:gd name="T63" fmla="*/ 0 h 1385"/>
                <a:gd name="T64" fmla="*/ 208 w 1823"/>
                <a:gd name="T65" fmla="*/ 22 h 1385"/>
                <a:gd name="T66" fmla="*/ 240 w 1823"/>
                <a:gd name="T67" fmla="*/ 35 h 1385"/>
                <a:gd name="T68" fmla="*/ 261 w 1823"/>
                <a:gd name="T69" fmla="*/ 65 h 1385"/>
                <a:gd name="T70" fmla="*/ 284 w 1823"/>
                <a:gd name="T71" fmla="*/ 54 h 1385"/>
                <a:gd name="T72" fmla="*/ 310 w 1823"/>
                <a:gd name="T73" fmla="*/ 64 h 1385"/>
                <a:gd name="T74" fmla="*/ 358 w 1823"/>
                <a:gd name="T75" fmla="*/ 68 h 1385"/>
                <a:gd name="T76" fmla="*/ 390 w 1823"/>
                <a:gd name="T77" fmla="*/ 73 h 1385"/>
                <a:gd name="T78" fmla="*/ 419 w 1823"/>
                <a:gd name="T79" fmla="*/ 84 h 1385"/>
                <a:gd name="T80" fmla="*/ 448 w 1823"/>
                <a:gd name="T81" fmla="*/ 89 h 1385"/>
                <a:gd name="T82" fmla="*/ 455 w 1823"/>
                <a:gd name="T83" fmla="*/ 130 h 1385"/>
                <a:gd name="T84" fmla="*/ 431 w 1823"/>
                <a:gd name="T85" fmla="*/ 144 h 1385"/>
                <a:gd name="T86" fmla="*/ 396 w 1823"/>
                <a:gd name="T87" fmla="*/ 155 h 1385"/>
                <a:gd name="T88" fmla="*/ 417 w 1823"/>
                <a:gd name="T89" fmla="*/ 193 h 1385"/>
                <a:gd name="T90" fmla="*/ 433 w 1823"/>
                <a:gd name="T91" fmla="*/ 227 h 1385"/>
                <a:gd name="T92" fmla="*/ 417 w 1823"/>
                <a:gd name="T93" fmla="*/ 246 h 1385"/>
                <a:gd name="T94" fmla="*/ 397 w 1823"/>
                <a:gd name="T95" fmla="*/ 227 h 1385"/>
                <a:gd name="T96" fmla="*/ 379 w 1823"/>
                <a:gd name="T97" fmla="*/ 214 h 1385"/>
                <a:gd name="T98" fmla="*/ 361 w 1823"/>
                <a:gd name="T99" fmla="*/ 210 h 1385"/>
                <a:gd name="T100" fmla="*/ 355 w 1823"/>
                <a:gd name="T101" fmla="*/ 224 h 1385"/>
                <a:gd name="T102" fmla="*/ 344 w 1823"/>
                <a:gd name="T103" fmla="*/ 240 h 1385"/>
                <a:gd name="T104" fmla="*/ 312 w 1823"/>
                <a:gd name="T105" fmla="*/ 227 h 1385"/>
                <a:gd name="T106" fmla="*/ 300 w 1823"/>
                <a:gd name="T107" fmla="*/ 247 h 1385"/>
                <a:gd name="T108" fmla="*/ 320 w 1823"/>
                <a:gd name="T109" fmla="*/ 253 h 138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823"/>
                <a:gd name="T166" fmla="*/ 0 h 1385"/>
                <a:gd name="T167" fmla="*/ 1823 w 1823"/>
                <a:gd name="T168" fmla="*/ 1385 h 138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823" h="1385">
                  <a:moveTo>
                    <a:pt x="1301" y="1068"/>
                  </a:moveTo>
                  <a:lnTo>
                    <a:pt x="1203" y="1096"/>
                  </a:lnTo>
                  <a:lnTo>
                    <a:pt x="1142" y="1088"/>
                  </a:lnTo>
                  <a:lnTo>
                    <a:pt x="1138" y="1047"/>
                  </a:lnTo>
                  <a:lnTo>
                    <a:pt x="1105" y="1025"/>
                  </a:lnTo>
                  <a:lnTo>
                    <a:pt x="1077" y="1061"/>
                  </a:lnTo>
                  <a:lnTo>
                    <a:pt x="1014" y="1066"/>
                  </a:lnTo>
                  <a:lnTo>
                    <a:pt x="992" y="996"/>
                  </a:lnTo>
                  <a:lnTo>
                    <a:pt x="992" y="942"/>
                  </a:lnTo>
                  <a:lnTo>
                    <a:pt x="945" y="939"/>
                  </a:lnTo>
                  <a:lnTo>
                    <a:pt x="916" y="954"/>
                  </a:lnTo>
                  <a:lnTo>
                    <a:pt x="929" y="982"/>
                  </a:lnTo>
                  <a:lnTo>
                    <a:pt x="923" y="1005"/>
                  </a:lnTo>
                  <a:lnTo>
                    <a:pt x="890" y="1007"/>
                  </a:lnTo>
                  <a:lnTo>
                    <a:pt x="866" y="1033"/>
                  </a:lnTo>
                  <a:lnTo>
                    <a:pt x="874" y="1078"/>
                  </a:lnTo>
                  <a:lnTo>
                    <a:pt x="817" y="1149"/>
                  </a:lnTo>
                  <a:lnTo>
                    <a:pt x="780" y="1169"/>
                  </a:lnTo>
                  <a:lnTo>
                    <a:pt x="780" y="1234"/>
                  </a:lnTo>
                  <a:lnTo>
                    <a:pt x="805" y="1271"/>
                  </a:lnTo>
                  <a:lnTo>
                    <a:pt x="801" y="1326"/>
                  </a:lnTo>
                  <a:lnTo>
                    <a:pt x="752" y="1352"/>
                  </a:lnTo>
                  <a:lnTo>
                    <a:pt x="742" y="1330"/>
                  </a:lnTo>
                  <a:lnTo>
                    <a:pt x="670" y="1377"/>
                  </a:lnTo>
                  <a:lnTo>
                    <a:pt x="632" y="1385"/>
                  </a:lnTo>
                  <a:lnTo>
                    <a:pt x="595" y="1352"/>
                  </a:lnTo>
                  <a:lnTo>
                    <a:pt x="563" y="1273"/>
                  </a:lnTo>
                  <a:lnTo>
                    <a:pt x="528" y="1206"/>
                  </a:lnTo>
                  <a:lnTo>
                    <a:pt x="500" y="1163"/>
                  </a:lnTo>
                  <a:lnTo>
                    <a:pt x="445" y="1078"/>
                  </a:lnTo>
                  <a:lnTo>
                    <a:pt x="396" y="1076"/>
                  </a:lnTo>
                  <a:lnTo>
                    <a:pt x="362" y="1025"/>
                  </a:lnTo>
                  <a:lnTo>
                    <a:pt x="378" y="988"/>
                  </a:lnTo>
                  <a:lnTo>
                    <a:pt x="349" y="954"/>
                  </a:lnTo>
                  <a:lnTo>
                    <a:pt x="303" y="1004"/>
                  </a:lnTo>
                  <a:lnTo>
                    <a:pt x="260" y="1011"/>
                  </a:lnTo>
                  <a:lnTo>
                    <a:pt x="227" y="950"/>
                  </a:lnTo>
                  <a:lnTo>
                    <a:pt x="215" y="834"/>
                  </a:lnTo>
                  <a:lnTo>
                    <a:pt x="211" y="712"/>
                  </a:lnTo>
                  <a:lnTo>
                    <a:pt x="205" y="624"/>
                  </a:lnTo>
                  <a:lnTo>
                    <a:pt x="199" y="582"/>
                  </a:lnTo>
                  <a:lnTo>
                    <a:pt x="160" y="509"/>
                  </a:lnTo>
                  <a:lnTo>
                    <a:pt x="193" y="496"/>
                  </a:lnTo>
                  <a:lnTo>
                    <a:pt x="199" y="468"/>
                  </a:lnTo>
                  <a:lnTo>
                    <a:pt x="136" y="401"/>
                  </a:lnTo>
                  <a:lnTo>
                    <a:pt x="105" y="305"/>
                  </a:lnTo>
                  <a:lnTo>
                    <a:pt x="0" y="240"/>
                  </a:lnTo>
                  <a:lnTo>
                    <a:pt x="8" y="177"/>
                  </a:lnTo>
                  <a:lnTo>
                    <a:pt x="49" y="147"/>
                  </a:lnTo>
                  <a:lnTo>
                    <a:pt x="140" y="157"/>
                  </a:lnTo>
                  <a:lnTo>
                    <a:pt x="189" y="134"/>
                  </a:lnTo>
                  <a:lnTo>
                    <a:pt x="280" y="179"/>
                  </a:lnTo>
                  <a:lnTo>
                    <a:pt x="329" y="153"/>
                  </a:lnTo>
                  <a:lnTo>
                    <a:pt x="429" y="265"/>
                  </a:lnTo>
                  <a:lnTo>
                    <a:pt x="496" y="267"/>
                  </a:lnTo>
                  <a:lnTo>
                    <a:pt x="496" y="200"/>
                  </a:lnTo>
                  <a:lnTo>
                    <a:pt x="563" y="157"/>
                  </a:lnTo>
                  <a:lnTo>
                    <a:pt x="610" y="200"/>
                  </a:lnTo>
                  <a:lnTo>
                    <a:pt x="644" y="167"/>
                  </a:lnTo>
                  <a:lnTo>
                    <a:pt x="687" y="187"/>
                  </a:lnTo>
                  <a:lnTo>
                    <a:pt x="709" y="120"/>
                  </a:lnTo>
                  <a:lnTo>
                    <a:pt x="673" y="86"/>
                  </a:lnTo>
                  <a:lnTo>
                    <a:pt x="677" y="35"/>
                  </a:lnTo>
                  <a:lnTo>
                    <a:pt x="774" y="0"/>
                  </a:lnTo>
                  <a:lnTo>
                    <a:pt x="807" y="17"/>
                  </a:lnTo>
                  <a:lnTo>
                    <a:pt x="833" y="88"/>
                  </a:lnTo>
                  <a:lnTo>
                    <a:pt x="914" y="161"/>
                  </a:lnTo>
                  <a:lnTo>
                    <a:pt x="961" y="138"/>
                  </a:lnTo>
                  <a:lnTo>
                    <a:pt x="988" y="216"/>
                  </a:lnTo>
                  <a:lnTo>
                    <a:pt x="1044" y="260"/>
                  </a:lnTo>
                  <a:lnTo>
                    <a:pt x="1091" y="267"/>
                  </a:lnTo>
                  <a:lnTo>
                    <a:pt x="1138" y="216"/>
                  </a:lnTo>
                  <a:lnTo>
                    <a:pt x="1183" y="195"/>
                  </a:lnTo>
                  <a:lnTo>
                    <a:pt x="1242" y="254"/>
                  </a:lnTo>
                  <a:lnTo>
                    <a:pt x="1335" y="228"/>
                  </a:lnTo>
                  <a:lnTo>
                    <a:pt x="1433" y="269"/>
                  </a:lnTo>
                  <a:lnTo>
                    <a:pt x="1496" y="317"/>
                  </a:lnTo>
                  <a:lnTo>
                    <a:pt x="1561" y="291"/>
                  </a:lnTo>
                  <a:lnTo>
                    <a:pt x="1632" y="336"/>
                  </a:lnTo>
                  <a:lnTo>
                    <a:pt x="1679" y="336"/>
                  </a:lnTo>
                  <a:lnTo>
                    <a:pt x="1681" y="368"/>
                  </a:lnTo>
                  <a:lnTo>
                    <a:pt x="1795" y="356"/>
                  </a:lnTo>
                  <a:lnTo>
                    <a:pt x="1823" y="433"/>
                  </a:lnTo>
                  <a:lnTo>
                    <a:pt x="1821" y="519"/>
                  </a:lnTo>
                  <a:lnTo>
                    <a:pt x="1770" y="527"/>
                  </a:lnTo>
                  <a:lnTo>
                    <a:pt x="1727" y="576"/>
                  </a:lnTo>
                  <a:lnTo>
                    <a:pt x="1620" y="584"/>
                  </a:lnTo>
                  <a:lnTo>
                    <a:pt x="1587" y="618"/>
                  </a:lnTo>
                  <a:lnTo>
                    <a:pt x="1610" y="693"/>
                  </a:lnTo>
                  <a:lnTo>
                    <a:pt x="1669" y="771"/>
                  </a:lnTo>
                  <a:lnTo>
                    <a:pt x="1721" y="815"/>
                  </a:lnTo>
                  <a:lnTo>
                    <a:pt x="1732" y="905"/>
                  </a:lnTo>
                  <a:lnTo>
                    <a:pt x="1731" y="956"/>
                  </a:lnTo>
                  <a:lnTo>
                    <a:pt x="1669" y="984"/>
                  </a:lnTo>
                  <a:lnTo>
                    <a:pt x="1616" y="913"/>
                  </a:lnTo>
                  <a:lnTo>
                    <a:pt x="1591" y="905"/>
                  </a:lnTo>
                  <a:lnTo>
                    <a:pt x="1575" y="838"/>
                  </a:lnTo>
                  <a:lnTo>
                    <a:pt x="1516" y="856"/>
                  </a:lnTo>
                  <a:lnTo>
                    <a:pt x="1463" y="818"/>
                  </a:lnTo>
                  <a:lnTo>
                    <a:pt x="1445" y="838"/>
                  </a:lnTo>
                  <a:lnTo>
                    <a:pt x="1457" y="880"/>
                  </a:lnTo>
                  <a:lnTo>
                    <a:pt x="1421" y="895"/>
                  </a:lnTo>
                  <a:lnTo>
                    <a:pt x="1362" y="909"/>
                  </a:lnTo>
                  <a:lnTo>
                    <a:pt x="1378" y="958"/>
                  </a:lnTo>
                  <a:lnTo>
                    <a:pt x="1313" y="950"/>
                  </a:lnTo>
                  <a:lnTo>
                    <a:pt x="1248" y="907"/>
                  </a:lnTo>
                  <a:lnTo>
                    <a:pt x="1197" y="944"/>
                  </a:lnTo>
                  <a:lnTo>
                    <a:pt x="1201" y="986"/>
                  </a:lnTo>
                  <a:lnTo>
                    <a:pt x="1252" y="1009"/>
                  </a:lnTo>
                  <a:lnTo>
                    <a:pt x="1280" y="1009"/>
                  </a:lnTo>
                  <a:lnTo>
                    <a:pt x="1301" y="1068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113"/>
            <p:cNvSpPr>
              <a:spLocks/>
            </p:cNvSpPr>
            <p:nvPr/>
          </p:nvSpPr>
          <p:spPr bwMode="gray">
            <a:xfrm>
              <a:off x="2685" y="3045"/>
              <a:ext cx="453" cy="398"/>
            </a:xfrm>
            <a:custGeom>
              <a:avLst/>
              <a:gdLst>
                <a:gd name="T0" fmla="*/ 221 w 907"/>
                <a:gd name="T1" fmla="*/ 85 h 796"/>
                <a:gd name="T2" fmla="*/ 221 w 907"/>
                <a:gd name="T3" fmla="*/ 106 h 796"/>
                <a:gd name="T4" fmla="*/ 226 w 907"/>
                <a:gd name="T5" fmla="*/ 130 h 796"/>
                <a:gd name="T6" fmla="*/ 217 w 907"/>
                <a:gd name="T7" fmla="*/ 139 h 796"/>
                <a:gd name="T8" fmla="*/ 209 w 907"/>
                <a:gd name="T9" fmla="*/ 152 h 796"/>
                <a:gd name="T10" fmla="*/ 195 w 907"/>
                <a:gd name="T11" fmla="*/ 160 h 796"/>
                <a:gd name="T12" fmla="*/ 179 w 907"/>
                <a:gd name="T13" fmla="*/ 159 h 796"/>
                <a:gd name="T14" fmla="*/ 165 w 907"/>
                <a:gd name="T15" fmla="*/ 174 h 796"/>
                <a:gd name="T16" fmla="*/ 150 w 907"/>
                <a:gd name="T17" fmla="*/ 168 h 796"/>
                <a:gd name="T18" fmla="*/ 134 w 907"/>
                <a:gd name="T19" fmla="*/ 164 h 796"/>
                <a:gd name="T20" fmla="*/ 120 w 907"/>
                <a:gd name="T21" fmla="*/ 174 h 796"/>
                <a:gd name="T22" fmla="*/ 105 w 907"/>
                <a:gd name="T23" fmla="*/ 184 h 796"/>
                <a:gd name="T24" fmla="*/ 98 w 907"/>
                <a:gd name="T25" fmla="*/ 196 h 796"/>
                <a:gd name="T26" fmla="*/ 70 w 907"/>
                <a:gd name="T27" fmla="*/ 185 h 796"/>
                <a:gd name="T28" fmla="*/ 48 w 907"/>
                <a:gd name="T29" fmla="*/ 199 h 796"/>
                <a:gd name="T30" fmla="*/ 44 w 907"/>
                <a:gd name="T31" fmla="*/ 187 h 796"/>
                <a:gd name="T32" fmla="*/ 34 w 907"/>
                <a:gd name="T33" fmla="*/ 168 h 796"/>
                <a:gd name="T34" fmla="*/ 41 w 907"/>
                <a:gd name="T35" fmla="*/ 126 h 796"/>
                <a:gd name="T36" fmla="*/ 27 w 907"/>
                <a:gd name="T37" fmla="*/ 116 h 796"/>
                <a:gd name="T38" fmla="*/ 6 w 907"/>
                <a:gd name="T39" fmla="*/ 118 h 796"/>
                <a:gd name="T40" fmla="*/ 0 w 907"/>
                <a:gd name="T41" fmla="*/ 98 h 796"/>
                <a:gd name="T42" fmla="*/ 21 w 907"/>
                <a:gd name="T43" fmla="*/ 88 h 796"/>
                <a:gd name="T44" fmla="*/ 30 w 907"/>
                <a:gd name="T45" fmla="*/ 86 h 796"/>
                <a:gd name="T46" fmla="*/ 59 w 907"/>
                <a:gd name="T47" fmla="*/ 83 h 796"/>
                <a:gd name="T48" fmla="*/ 78 w 907"/>
                <a:gd name="T49" fmla="*/ 69 h 796"/>
                <a:gd name="T50" fmla="*/ 98 w 907"/>
                <a:gd name="T51" fmla="*/ 48 h 796"/>
                <a:gd name="T52" fmla="*/ 78 w 907"/>
                <a:gd name="T53" fmla="*/ 42 h 796"/>
                <a:gd name="T54" fmla="*/ 90 w 907"/>
                <a:gd name="T55" fmla="*/ 22 h 796"/>
                <a:gd name="T56" fmla="*/ 122 w 907"/>
                <a:gd name="T57" fmla="*/ 35 h 796"/>
                <a:gd name="T58" fmla="*/ 132 w 907"/>
                <a:gd name="T59" fmla="*/ 19 h 796"/>
                <a:gd name="T60" fmla="*/ 139 w 907"/>
                <a:gd name="T61" fmla="*/ 5 h 796"/>
                <a:gd name="T62" fmla="*/ 157 w 907"/>
                <a:gd name="T63" fmla="*/ 9 h 796"/>
                <a:gd name="T64" fmla="*/ 175 w 907"/>
                <a:gd name="T65" fmla="*/ 22 h 796"/>
                <a:gd name="T66" fmla="*/ 195 w 907"/>
                <a:gd name="T67" fmla="*/ 41 h 796"/>
                <a:gd name="T68" fmla="*/ 216 w 907"/>
                <a:gd name="T69" fmla="*/ 52 h 796"/>
                <a:gd name="T70" fmla="*/ 208 w 907"/>
                <a:gd name="T71" fmla="*/ 78 h 79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07"/>
                <a:gd name="T109" fmla="*/ 0 h 796"/>
                <a:gd name="T110" fmla="*/ 907 w 907"/>
                <a:gd name="T111" fmla="*/ 796 h 79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07" h="796">
                  <a:moveTo>
                    <a:pt x="817" y="333"/>
                  </a:moveTo>
                  <a:lnTo>
                    <a:pt x="884" y="339"/>
                  </a:lnTo>
                  <a:lnTo>
                    <a:pt x="905" y="372"/>
                  </a:lnTo>
                  <a:lnTo>
                    <a:pt x="884" y="424"/>
                  </a:lnTo>
                  <a:lnTo>
                    <a:pt x="880" y="475"/>
                  </a:lnTo>
                  <a:lnTo>
                    <a:pt x="907" y="520"/>
                  </a:lnTo>
                  <a:lnTo>
                    <a:pt x="882" y="569"/>
                  </a:lnTo>
                  <a:lnTo>
                    <a:pt x="870" y="555"/>
                  </a:lnTo>
                  <a:lnTo>
                    <a:pt x="837" y="567"/>
                  </a:lnTo>
                  <a:lnTo>
                    <a:pt x="837" y="607"/>
                  </a:lnTo>
                  <a:lnTo>
                    <a:pt x="801" y="607"/>
                  </a:lnTo>
                  <a:lnTo>
                    <a:pt x="783" y="640"/>
                  </a:lnTo>
                  <a:lnTo>
                    <a:pt x="746" y="620"/>
                  </a:lnTo>
                  <a:lnTo>
                    <a:pt x="717" y="636"/>
                  </a:lnTo>
                  <a:lnTo>
                    <a:pt x="709" y="670"/>
                  </a:lnTo>
                  <a:lnTo>
                    <a:pt x="663" y="695"/>
                  </a:lnTo>
                  <a:lnTo>
                    <a:pt x="640" y="674"/>
                  </a:lnTo>
                  <a:lnTo>
                    <a:pt x="600" y="670"/>
                  </a:lnTo>
                  <a:lnTo>
                    <a:pt x="579" y="630"/>
                  </a:lnTo>
                  <a:lnTo>
                    <a:pt x="539" y="654"/>
                  </a:lnTo>
                  <a:lnTo>
                    <a:pt x="530" y="683"/>
                  </a:lnTo>
                  <a:lnTo>
                    <a:pt x="480" y="695"/>
                  </a:lnTo>
                  <a:lnTo>
                    <a:pt x="449" y="725"/>
                  </a:lnTo>
                  <a:lnTo>
                    <a:pt x="421" y="735"/>
                  </a:lnTo>
                  <a:lnTo>
                    <a:pt x="417" y="756"/>
                  </a:lnTo>
                  <a:lnTo>
                    <a:pt x="392" y="782"/>
                  </a:lnTo>
                  <a:lnTo>
                    <a:pt x="337" y="774"/>
                  </a:lnTo>
                  <a:lnTo>
                    <a:pt x="283" y="740"/>
                  </a:lnTo>
                  <a:lnTo>
                    <a:pt x="246" y="742"/>
                  </a:lnTo>
                  <a:lnTo>
                    <a:pt x="193" y="794"/>
                  </a:lnTo>
                  <a:lnTo>
                    <a:pt x="142" y="796"/>
                  </a:lnTo>
                  <a:lnTo>
                    <a:pt x="179" y="746"/>
                  </a:lnTo>
                  <a:lnTo>
                    <a:pt x="177" y="691"/>
                  </a:lnTo>
                  <a:lnTo>
                    <a:pt x="136" y="672"/>
                  </a:lnTo>
                  <a:lnTo>
                    <a:pt x="114" y="628"/>
                  </a:lnTo>
                  <a:lnTo>
                    <a:pt x="165" y="504"/>
                  </a:lnTo>
                  <a:lnTo>
                    <a:pt x="130" y="459"/>
                  </a:lnTo>
                  <a:lnTo>
                    <a:pt x="108" y="465"/>
                  </a:lnTo>
                  <a:lnTo>
                    <a:pt x="67" y="485"/>
                  </a:lnTo>
                  <a:lnTo>
                    <a:pt x="26" y="473"/>
                  </a:lnTo>
                  <a:lnTo>
                    <a:pt x="22" y="418"/>
                  </a:lnTo>
                  <a:lnTo>
                    <a:pt x="0" y="390"/>
                  </a:lnTo>
                  <a:lnTo>
                    <a:pt x="55" y="329"/>
                  </a:lnTo>
                  <a:lnTo>
                    <a:pt x="85" y="351"/>
                  </a:lnTo>
                  <a:lnTo>
                    <a:pt x="108" y="325"/>
                  </a:lnTo>
                  <a:lnTo>
                    <a:pt x="122" y="341"/>
                  </a:lnTo>
                  <a:lnTo>
                    <a:pt x="191" y="341"/>
                  </a:lnTo>
                  <a:lnTo>
                    <a:pt x="238" y="331"/>
                  </a:lnTo>
                  <a:lnTo>
                    <a:pt x="254" y="266"/>
                  </a:lnTo>
                  <a:lnTo>
                    <a:pt x="315" y="276"/>
                  </a:lnTo>
                  <a:lnTo>
                    <a:pt x="413" y="248"/>
                  </a:lnTo>
                  <a:lnTo>
                    <a:pt x="392" y="189"/>
                  </a:lnTo>
                  <a:lnTo>
                    <a:pt x="364" y="189"/>
                  </a:lnTo>
                  <a:lnTo>
                    <a:pt x="313" y="166"/>
                  </a:lnTo>
                  <a:lnTo>
                    <a:pt x="309" y="124"/>
                  </a:lnTo>
                  <a:lnTo>
                    <a:pt x="360" y="87"/>
                  </a:lnTo>
                  <a:lnTo>
                    <a:pt x="421" y="128"/>
                  </a:lnTo>
                  <a:lnTo>
                    <a:pt x="490" y="138"/>
                  </a:lnTo>
                  <a:lnTo>
                    <a:pt x="476" y="89"/>
                  </a:lnTo>
                  <a:lnTo>
                    <a:pt x="531" y="75"/>
                  </a:lnTo>
                  <a:lnTo>
                    <a:pt x="569" y="60"/>
                  </a:lnTo>
                  <a:lnTo>
                    <a:pt x="557" y="18"/>
                  </a:lnTo>
                  <a:lnTo>
                    <a:pt x="577" y="0"/>
                  </a:lnTo>
                  <a:lnTo>
                    <a:pt x="628" y="36"/>
                  </a:lnTo>
                  <a:lnTo>
                    <a:pt x="687" y="18"/>
                  </a:lnTo>
                  <a:lnTo>
                    <a:pt x="703" y="85"/>
                  </a:lnTo>
                  <a:lnTo>
                    <a:pt x="728" y="93"/>
                  </a:lnTo>
                  <a:lnTo>
                    <a:pt x="781" y="164"/>
                  </a:lnTo>
                  <a:lnTo>
                    <a:pt x="843" y="136"/>
                  </a:lnTo>
                  <a:lnTo>
                    <a:pt x="864" y="209"/>
                  </a:lnTo>
                  <a:lnTo>
                    <a:pt x="884" y="280"/>
                  </a:lnTo>
                  <a:lnTo>
                    <a:pt x="833" y="309"/>
                  </a:lnTo>
                  <a:lnTo>
                    <a:pt x="817" y="333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114"/>
            <p:cNvSpPr>
              <a:spLocks/>
            </p:cNvSpPr>
            <p:nvPr/>
          </p:nvSpPr>
          <p:spPr bwMode="gray">
            <a:xfrm>
              <a:off x="2685" y="3045"/>
              <a:ext cx="453" cy="398"/>
            </a:xfrm>
            <a:custGeom>
              <a:avLst/>
              <a:gdLst>
                <a:gd name="T0" fmla="*/ 221 w 907"/>
                <a:gd name="T1" fmla="*/ 85 h 796"/>
                <a:gd name="T2" fmla="*/ 221 w 907"/>
                <a:gd name="T3" fmla="*/ 106 h 796"/>
                <a:gd name="T4" fmla="*/ 226 w 907"/>
                <a:gd name="T5" fmla="*/ 130 h 796"/>
                <a:gd name="T6" fmla="*/ 217 w 907"/>
                <a:gd name="T7" fmla="*/ 139 h 796"/>
                <a:gd name="T8" fmla="*/ 209 w 907"/>
                <a:gd name="T9" fmla="*/ 152 h 796"/>
                <a:gd name="T10" fmla="*/ 195 w 907"/>
                <a:gd name="T11" fmla="*/ 160 h 796"/>
                <a:gd name="T12" fmla="*/ 179 w 907"/>
                <a:gd name="T13" fmla="*/ 159 h 796"/>
                <a:gd name="T14" fmla="*/ 165 w 907"/>
                <a:gd name="T15" fmla="*/ 174 h 796"/>
                <a:gd name="T16" fmla="*/ 150 w 907"/>
                <a:gd name="T17" fmla="*/ 168 h 796"/>
                <a:gd name="T18" fmla="*/ 134 w 907"/>
                <a:gd name="T19" fmla="*/ 164 h 796"/>
                <a:gd name="T20" fmla="*/ 120 w 907"/>
                <a:gd name="T21" fmla="*/ 174 h 796"/>
                <a:gd name="T22" fmla="*/ 105 w 907"/>
                <a:gd name="T23" fmla="*/ 184 h 796"/>
                <a:gd name="T24" fmla="*/ 98 w 907"/>
                <a:gd name="T25" fmla="*/ 196 h 796"/>
                <a:gd name="T26" fmla="*/ 70 w 907"/>
                <a:gd name="T27" fmla="*/ 185 h 796"/>
                <a:gd name="T28" fmla="*/ 48 w 907"/>
                <a:gd name="T29" fmla="*/ 199 h 796"/>
                <a:gd name="T30" fmla="*/ 44 w 907"/>
                <a:gd name="T31" fmla="*/ 187 h 796"/>
                <a:gd name="T32" fmla="*/ 34 w 907"/>
                <a:gd name="T33" fmla="*/ 168 h 796"/>
                <a:gd name="T34" fmla="*/ 41 w 907"/>
                <a:gd name="T35" fmla="*/ 126 h 796"/>
                <a:gd name="T36" fmla="*/ 27 w 907"/>
                <a:gd name="T37" fmla="*/ 116 h 796"/>
                <a:gd name="T38" fmla="*/ 6 w 907"/>
                <a:gd name="T39" fmla="*/ 118 h 796"/>
                <a:gd name="T40" fmla="*/ 0 w 907"/>
                <a:gd name="T41" fmla="*/ 98 h 796"/>
                <a:gd name="T42" fmla="*/ 21 w 907"/>
                <a:gd name="T43" fmla="*/ 88 h 796"/>
                <a:gd name="T44" fmla="*/ 30 w 907"/>
                <a:gd name="T45" fmla="*/ 86 h 796"/>
                <a:gd name="T46" fmla="*/ 59 w 907"/>
                <a:gd name="T47" fmla="*/ 83 h 796"/>
                <a:gd name="T48" fmla="*/ 78 w 907"/>
                <a:gd name="T49" fmla="*/ 69 h 796"/>
                <a:gd name="T50" fmla="*/ 98 w 907"/>
                <a:gd name="T51" fmla="*/ 48 h 796"/>
                <a:gd name="T52" fmla="*/ 78 w 907"/>
                <a:gd name="T53" fmla="*/ 42 h 796"/>
                <a:gd name="T54" fmla="*/ 90 w 907"/>
                <a:gd name="T55" fmla="*/ 22 h 796"/>
                <a:gd name="T56" fmla="*/ 122 w 907"/>
                <a:gd name="T57" fmla="*/ 35 h 796"/>
                <a:gd name="T58" fmla="*/ 132 w 907"/>
                <a:gd name="T59" fmla="*/ 19 h 796"/>
                <a:gd name="T60" fmla="*/ 139 w 907"/>
                <a:gd name="T61" fmla="*/ 5 h 796"/>
                <a:gd name="T62" fmla="*/ 157 w 907"/>
                <a:gd name="T63" fmla="*/ 9 h 796"/>
                <a:gd name="T64" fmla="*/ 175 w 907"/>
                <a:gd name="T65" fmla="*/ 22 h 796"/>
                <a:gd name="T66" fmla="*/ 195 w 907"/>
                <a:gd name="T67" fmla="*/ 41 h 796"/>
                <a:gd name="T68" fmla="*/ 216 w 907"/>
                <a:gd name="T69" fmla="*/ 52 h 796"/>
                <a:gd name="T70" fmla="*/ 208 w 907"/>
                <a:gd name="T71" fmla="*/ 78 h 79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07"/>
                <a:gd name="T109" fmla="*/ 0 h 796"/>
                <a:gd name="T110" fmla="*/ 907 w 907"/>
                <a:gd name="T111" fmla="*/ 796 h 79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07" h="796">
                  <a:moveTo>
                    <a:pt x="817" y="333"/>
                  </a:moveTo>
                  <a:lnTo>
                    <a:pt x="884" y="339"/>
                  </a:lnTo>
                  <a:lnTo>
                    <a:pt x="905" y="372"/>
                  </a:lnTo>
                  <a:lnTo>
                    <a:pt x="884" y="424"/>
                  </a:lnTo>
                  <a:lnTo>
                    <a:pt x="880" y="475"/>
                  </a:lnTo>
                  <a:lnTo>
                    <a:pt x="907" y="520"/>
                  </a:lnTo>
                  <a:lnTo>
                    <a:pt x="882" y="569"/>
                  </a:lnTo>
                  <a:lnTo>
                    <a:pt x="870" y="555"/>
                  </a:lnTo>
                  <a:lnTo>
                    <a:pt x="837" y="567"/>
                  </a:lnTo>
                  <a:lnTo>
                    <a:pt x="837" y="607"/>
                  </a:lnTo>
                  <a:lnTo>
                    <a:pt x="801" y="607"/>
                  </a:lnTo>
                  <a:lnTo>
                    <a:pt x="783" y="640"/>
                  </a:lnTo>
                  <a:lnTo>
                    <a:pt x="746" y="620"/>
                  </a:lnTo>
                  <a:lnTo>
                    <a:pt x="717" y="636"/>
                  </a:lnTo>
                  <a:lnTo>
                    <a:pt x="709" y="670"/>
                  </a:lnTo>
                  <a:lnTo>
                    <a:pt x="663" y="695"/>
                  </a:lnTo>
                  <a:lnTo>
                    <a:pt x="640" y="674"/>
                  </a:lnTo>
                  <a:lnTo>
                    <a:pt x="600" y="670"/>
                  </a:lnTo>
                  <a:lnTo>
                    <a:pt x="579" y="630"/>
                  </a:lnTo>
                  <a:lnTo>
                    <a:pt x="539" y="654"/>
                  </a:lnTo>
                  <a:lnTo>
                    <a:pt x="530" y="683"/>
                  </a:lnTo>
                  <a:lnTo>
                    <a:pt x="480" y="695"/>
                  </a:lnTo>
                  <a:lnTo>
                    <a:pt x="449" y="725"/>
                  </a:lnTo>
                  <a:lnTo>
                    <a:pt x="421" y="735"/>
                  </a:lnTo>
                  <a:lnTo>
                    <a:pt x="417" y="756"/>
                  </a:lnTo>
                  <a:lnTo>
                    <a:pt x="392" y="782"/>
                  </a:lnTo>
                  <a:lnTo>
                    <a:pt x="337" y="774"/>
                  </a:lnTo>
                  <a:lnTo>
                    <a:pt x="283" y="740"/>
                  </a:lnTo>
                  <a:lnTo>
                    <a:pt x="246" y="742"/>
                  </a:lnTo>
                  <a:lnTo>
                    <a:pt x="193" y="794"/>
                  </a:lnTo>
                  <a:lnTo>
                    <a:pt x="142" y="796"/>
                  </a:lnTo>
                  <a:lnTo>
                    <a:pt x="179" y="746"/>
                  </a:lnTo>
                  <a:lnTo>
                    <a:pt x="177" y="691"/>
                  </a:lnTo>
                  <a:lnTo>
                    <a:pt x="136" y="672"/>
                  </a:lnTo>
                  <a:lnTo>
                    <a:pt x="114" y="628"/>
                  </a:lnTo>
                  <a:lnTo>
                    <a:pt x="165" y="504"/>
                  </a:lnTo>
                  <a:lnTo>
                    <a:pt x="130" y="459"/>
                  </a:lnTo>
                  <a:lnTo>
                    <a:pt x="108" y="465"/>
                  </a:lnTo>
                  <a:lnTo>
                    <a:pt x="67" y="485"/>
                  </a:lnTo>
                  <a:lnTo>
                    <a:pt x="26" y="473"/>
                  </a:lnTo>
                  <a:lnTo>
                    <a:pt x="22" y="418"/>
                  </a:lnTo>
                  <a:lnTo>
                    <a:pt x="0" y="390"/>
                  </a:lnTo>
                  <a:lnTo>
                    <a:pt x="55" y="329"/>
                  </a:lnTo>
                  <a:lnTo>
                    <a:pt x="85" y="351"/>
                  </a:lnTo>
                  <a:lnTo>
                    <a:pt x="108" y="325"/>
                  </a:lnTo>
                  <a:lnTo>
                    <a:pt x="122" y="341"/>
                  </a:lnTo>
                  <a:lnTo>
                    <a:pt x="191" y="341"/>
                  </a:lnTo>
                  <a:lnTo>
                    <a:pt x="238" y="331"/>
                  </a:lnTo>
                  <a:lnTo>
                    <a:pt x="254" y="266"/>
                  </a:lnTo>
                  <a:lnTo>
                    <a:pt x="315" y="276"/>
                  </a:lnTo>
                  <a:lnTo>
                    <a:pt x="413" y="248"/>
                  </a:lnTo>
                  <a:lnTo>
                    <a:pt x="392" y="189"/>
                  </a:lnTo>
                  <a:lnTo>
                    <a:pt x="364" y="189"/>
                  </a:lnTo>
                  <a:lnTo>
                    <a:pt x="313" y="166"/>
                  </a:lnTo>
                  <a:lnTo>
                    <a:pt x="309" y="124"/>
                  </a:lnTo>
                  <a:lnTo>
                    <a:pt x="360" y="87"/>
                  </a:lnTo>
                  <a:lnTo>
                    <a:pt x="421" y="128"/>
                  </a:lnTo>
                  <a:lnTo>
                    <a:pt x="490" y="138"/>
                  </a:lnTo>
                  <a:lnTo>
                    <a:pt x="476" y="89"/>
                  </a:lnTo>
                  <a:lnTo>
                    <a:pt x="531" y="75"/>
                  </a:lnTo>
                  <a:lnTo>
                    <a:pt x="569" y="60"/>
                  </a:lnTo>
                  <a:lnTo>
                    <a:pt x="557" y="18"/>
                  </a:lnTo>
                  <a:lnTo>
                    <a:pt x="577" y="0"/>
                  </a:lnTo>
                  <a:lnTo>
                    <a:pt x="628" y="36"/>
                  </a:lnTo>
                  <a:lnTo>
                    <a:pt x="687" y="18"/>
                  </a:lnTo>
                  <a:lnTo>
                    <a:pt x="703" y="85"/>
                  </a:lnTo>
                  <a:lnTo>
                    <a:pt x="728" y="93"/>
                  </a:lnTo>
                  <a:lnTo>
                    <a:pt x="781" y="164"/>
                  </a:lnTo>
                  <a:lnTo>
                    <a:pt x="843" y="136"/>
                  </a:lnTo>
                  <a:lnTo>
                    <a:pt x="864" y="209"/>
                  </a:lnTo>
                  <a:lnTo>
                    <a:pt x="884" y="280"/>
                  </a:lnTo>
                  <a:lnTo>
                    <a:pt x="833" y="309"/>
                  </a:lnTo>
                  <a:lnTo>
                    <a:pt x="817" y="333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115"/>
            <p:cNvSpPr>
              <a:spLocks/>
            </p:cNvSpPr>
            <p:nvPr/>
          </p:nvSpPr>
          <p:spPr bwMode="gray">
            <a:xfrm>
              <a:off x="3094" y="2950"/>
              <a:ext cx="402" cy="458"/>
            </a:xfrm>
            <a:custGeom>
              <a:avLst/>
              <a:gdLst>
                <a:gd name="T0" fmla="*/ 186 w 805"/>
                <a:gd name="T1" fmla="*/ 44 h 917"/>
                <a:gd name="T2" fmla="*/ 191 w 805"/>
                <a:gd name="T3" fmla="*/ 62 h 917"/>
                <a:gd name="T4" fmla="*/ 185 w 805"/>
                <a:gd name="T5" fmla="*/ 74 h 917"/>
                <a:gd name="T6" fmla="*/ 176 w 805"/>
                <a:gd name="T7" fmla="*/ 80 h 917"/>
                <a:gd name="T8" fmla="*/ 171 w 805"/>
                <a:gd name="T9" fmla="*/ 98 h 917"/>
                <a:gd name="T10" fmla="*/ 184 w 805"/>
                <a:gd name="T11" fmla="*/ 111 h 917"/>
                <a:gd name="T12" fmla="*/ 186 w 805"/>
                <a:gd name="T13" fmla="*/ 132 h 917"/>
                <a:gd name="T14" fmla="*/ 196 w 805"/>
                <a:gd name="T15" fmla="*/ 139 h 917"/>
                <a:gd name="T16" fmla="*/ 201 w 805"/>
                <a:gd name="T17" fmla="*/ 156 h 917"/>
                <a:gd name="T18" fmla="*/ 194 w 805"/>
                <a:gd name="T19" fmla="*/ 172 h 917"/>
                <a:gd name="T20" fmla="*/ 195 w 805"/>
                <a:gd name="T21" fmla="*/ 186 h 917"/>
                <a:gd name="T22" fmla="*/ 181 w 805"/>
                <a:gd name="T23" fmla="*/ 194 h 917"/>
                <a:gd name="T24" fmla="*/ 168 w 805"/>
                <a:gd name="T25" fmla="*/ 186 h 917"/>
                <a:gd name="T26" fmla="*/ 143 w 805"/>
                <a:gd name="T27" fmla="*/ 204 h 917"/>
                <a:gd name="T28" fmla="*/ 129 w 805"/>
                <a:gd name="T29" fmla="*/ 206 h 917"/>
                <a:gd name="T30" fmla="*/ 129 w 805"/>
                <a:gd name="T31" fmla="*/ 220 h 917"/>
                <a:gd name="T32" fmla="*/ 123 w 805"/>
                <a:gd name="T33" fmla="*/ 223 h 917"/>
                <a:gd name="T34" fmla="*/ 114 w 805"/>
                <a:gd name="T35" fmla="*/ 223 h 917"/>
                <a:gd name="T36" fmla="*/ 104 w 805"/>
                <a:gd name="T37" fmla="*/ 229 h 917"/>
                <a:gd name="T38" fmla="*/ 104 w 805"/>
                <a:gd name="T39" fmla="*/ 218 h 917"/>
                <a:gd name="T40" fmla="*/ 100 w 805"/>
                <a:gd name="T41" fmla="*/ 212 h 917"/>
                <a:gd name="T42" fmla="*/ 83 w 805"/>
                <a:gd name="T43" fmla="*/ 212 h 917"/>
                <a:gd name="T44" fmla="*/ 96 w 805"/>
                <a:gd name="T45" fmla="*/ 196 h 917"/>
                <a:gd name="T46" fmla="*/ 97 w 805"/>
                <a:gd name="T47" fmla="*/ 181 h 917"/>
                <a:gd name="T48" fmla="*/ 90 w 805"/>
                <a:gd name="T49" fmla="*/ 176 h 917"/>
                <a:gd name="T50" fmla="*/ 90 w 805"/>
                <a:gd name="T51" fmla="*/ 161 h 917"/>
                <a:gd name="T52" fmla="*/ 82 w 805"/>
                <a:gd name="T53" fmla="*/ 159 h 917"/>
                <a:gd name="T54" fmla="*/ 74 w 805"/>
                <a:gd name="T55" fmla="*/ 163 h 917"/>
                <a:gd name="T56" fmla="*/ 64 w 805"/>
                <a:gd name="T57" fmla="*/ 160 h 917"/>
                <a:gd name="T58" fmla="*/ 53 w 805"/>
                <a:gd name="T59" fmla="*/ 175 h 917"/>
                <a:gd name="T60" fmla="*/ 47 w 805"/>
                <a:gd name="T61" fmla="*/ 168 h 917"/>
                <a:gd name="T62" fmla="*/ 40 w 805"/>
                <a:gd name="T63" fmla="*/ 166 h 917"/>
                <a:gd name="T64" fmla="*/ 37 w 805"/>
                <a:gd name="T65" fmla="*/ 178 h 917"/>
                <a:gd name="T66" fmla="*/ 22 w 805"/>
                <a:gd name="T67" fmla="*/ 177 h 917"/>
                <a:gd name="T68" fmla="*/ 15 w 805"/>
                <a:gd name="T69" fmla="*/ 166 h 917"/>
                <a:gd name="T70" fmla="*/ 16 w 805"/>
                <a:gd name="T71" fmla="*/ 153 h 917"/>
                <a:gd name="T72" fmla="*/ 21 w 805"/>
                <a:gd name="T73" fmla="*/ 140 h 917"/>
                <a:gd name="T74" fmla="*/ 16 w 805"/>
                <a:gd name="T75" fmla="*/ 132 h 917"/>
                <a:gd name="T76" fmla="*/ 0 w 805"/>
                <a:gd name="T77" fmla="*/ 130 h 917"/>
                <a:gd name="T78" fmla="*/ 3 w 805"/>
                <a:gd name="T79" fmla="*/ 124 h 917"/>
                <a:gd name="T80" fmla="*/ 15 w 805"/>
                <a:gd name="T81" fmla="*/ 117 h 917"/>
                <a:gd name="T82" fmla="*/ 6 w 805"/>
                <a:gd name="T83" fmla="*/ 81 h 917"/>
                <a:gd name="T84" fmla="*/ 6 w 805"/>
                <a:gd name="T85" fmla="*/ 68 h 917"/>
                <a:gd name="T86" fmla="*/ 3 w 805"/>
                <a:gd name="T87" fmla="*/ 46 h 917"/>
                <a:gd name="T88" fmla="*/ 10 w 805"/>
                <a:gd name="T89" fmla="*/ 30 h 917"/>
                <a:gd name="T90" fmla="*/ 25 w 805"/>
                <a:gd name="T91" fmla="*/ 17 h 917"/>
                <a:gd name="T92" fmla="*/ 49 w 805"/>
                <a:gd name="T93" fmla="*/ 21 h 917"/>
                <a:gd name="T94" fmla="*/ 53 w 805"/>
                <a:gd name="T95" fmla="*/ 14 h 917"/>
                <a:gd name="T96" fmla="*/ 45 w 805"/>
                <a:gd name="T97" fmla="*/ 4 h 917"/>
                <a:gd name="T98" fmla="*/ 63 w 805"/>
                <a:gd name="T99" fmla="*/ 0 h 917"/>
                <a:gd name="T100" fmla="*/ 85 w 805"/>
                <a:gd name="T101" fmla="*/ 6 h 917"/>
                <a:gd name="T102" fmla="*/ 102 w 805"/>
                <a:gd name="T103" fmla="*/ 7 h 917"/>
                <a:gd name="T104" fmla="*/ 117 w 805"/>
                <a:gd name="T105" fmla="*/ 17 h 917"/>
                <a:gd name="T106" fmla="*/ 132 w 805"/>
                <a:gd name="T107" fmla="*/ 8 h 917"/>
                <a:gd name="T108" fmla="*/ 140 w 805"/>
                <a:gd name="T109" fmla="*/ 10 h 917"/>
                <a:gd name="T110" fmla="*/ 141 w 805"/>
                <a:gd name="T111" fmla="*/ 18 h 917"/>
                <a:gd name="T112" fmla="*/ 159 w 805"/>
                <a:gd name="T113" fmla="*/ 6 h 917"/>
                <a:gd name="T114" fmla="*/ 167 w 805"/>
                <a:gd name="T115" fmla="*/ 14 h 917"/>
                <a:gd name="T116" fmla="*/ 166 w 805"/>
                <a:gd name="T117" fmla="*/ 28 h 917"/>
                <a:gd name="T118" fmla="*/ 178 w 805"/>
                <a:gd name="T119" fmla="*/ 31 h 917"/>
                <a:gd name="T120" fmla="*/ 186 w 805"/>
                <a:gd name="T121" fmla="*/ 44 h 91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05"/>
                <a:gd name="T184" fmla="*/ 0 h 917"/>
                <a:gd name="T185" fmla="*/ 805 w 805"/>
                <a:gd name="T186" fmla="*/ 917 h 9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05" h="917">
                  <a:moveTo>
                    <a:pt x="746" y="177"/>
                  </a:moveTo>
                  <a:lnTo>
                    <a:pt x="766" y="251"/>
                  </a:lnTo>
                  <a:lnTo>
                    <a:pt x="740" y="299"/>
                  </a:lnTo>
                  <a:lnTo>
                    <a:pt x="707" y="322"/>
                  </a:lnTo>
                  <a:lnTo>
                    <a:pt x="685" y="393"/>
                  </a:lnTo>
                  <a:lnTo>
                    <a:pt x="736" y="446"/>
                  </a:lnTo>
                  <a:lnTo>
                    <a:pt x="746" y="531"/>
                  </a:lnTo>
                  <a:lnTo>
                    <a:pt x="787" y="557"/>
                  </a:lnTo>
                  <a:lnTo>
                    <a:pt x="805" y="627"/>
                  </a:lnTo>
                  <a:lnTo>
                    <a:pt x="777" y="688"/>
                  </a:lnTo>
                  <a:lnTo>
                    <a:pt x="781" y="747"/>
                  </a:lnTo>
                  <a:lnTo>
                    <a:pt x="724" y="777"/>
                  </a:lnTo>
                  <a:lnTo>
                    <a:pt x="673" y="747"/>
                  </a:lnTo>
                  <a:lnTo>
                    <a:pt x="573" y="816"/>
                  </a:lnTo>
                  <a:lnTo>
                    <a:pt x="518" y="824"/>
                  </a:lnTo>
                  <a:lnTo>
                    <a:pt x="518" y="881"/>
                  </a:lnTo>
                  <a:lnTo>
                    <a:pt x="492" y="895"/>
                  </a:lnTo>
                  <a:lnTo>
                    <a:pt x="457" y="895"/>
                  </a:lnTo>
                  <a:lnTo>
                    <a:pt x="419" y="917"/>
                  </a:lnTo>
                  <a:lnTo>
                    <a:pt x="419" y="873"/>
                  </a:lnTo>
                  <a:lnTo>
                    <a:pt x="403" y="848"/>
                  </a:lnTo>
                  <a:lnTo>
                    <a:pt x="333" y="850"/>
                  </a:lnTo>
                  <a:lnTo>
                    <a:pt x="384" y="787"/>
                  </a:lnTo>
                  <a:lnTo>
                    <a:pt x="388" y="726"/>
                  </a:lnTo>
                  <a:lnTo>
                    <a:pt x="362" y="706"/>
                  </a:lnTo>
                  <a:lnTo>
                    <a:pt x="362" y="647"/>
                  </a:lnTo>
                  <a:lnTo>
                    <a:pt x="329" y="637"/>
                  </a:lnTo>
                  <a:lnTo>
                    <a:pt x="297" y="655"/>
                  </a:lnTo>
                  <a:lnTo>
                    <a:pt x="256" y="643"/>
                  </a:lnTo>
                  <a:lnTo>
                    <a:pt x="214" y="700"/>
                  </a:lnTo>
                  <a:lnTo>
                    <a:pt x="191" y="673"/>
                  </a:lnTo>
                  <a:lnTo>
                    <a:pt x="163" y="667"/>
                  </a:lnTo>
                  <a:lnTo>
                    <a:pt x="148" y="714"/>
                  </a:lnTo>
                  <a:lnTo>
                    <a:pt x="88" y="708"/>
                  </a:lnTo>
                  <a:lnTo>
                    <a:pt x="61" y="667"/>
                  </a:lnTo>
                  <a:lnTo>
                    <a:pt x="65" y="614"/>
                  </a:lnTo>
                  <a:lnTo>
                    <a:pt x="86" y="562"/>
                  </a:lnTo>
                  <a:lnTo>
                    <a:pt x="65" y="529"/>
                  </a:lnTo>
                  <a:lnTo>
                    <a:pt x="0" y="523"/>
                  </a:lnTo>
                  <a:lnTo>
                    <a:pt x="14" y="499"/>
                  </a:lnTo>
                  <a:lnTo>
                    <a:pt x="63" y="468"/>
                  </a:lnTo>
                  <a:lnTo>
                    <a:pt x="24" y="326"/>
                  </a:lnTo>
                  <a:lnTo>
                    <a:pt x="25" y="275"/>
                  </a:lnTo>
                  <a:lnTo>
                    <a:pt x="14" y="185"/>
                  </a:lnTo>
                  <a:lnTo>
                    <a:pt x="41" y="120"/>
                  </a:lnTo>
                  <a:lnTo>
                    <a:pt x="100" y="68"/>
                  </a:lnTo>
                  <a:lnTo>
                    <a:pt x="199" y="84"/>
                  </a:lnTo>
                  <a:lnTo>
                    <a:pt x="212" y="59"/>
                  </a:lnTo>
                  <a:lnTo>
                    <a:pt x="183" y="17"/>
                  </a:lnTo>
                  <a:lnTo>
                    <a:pt x="252" y="0"/>
                  </a:lnTo>
                  <a:lnTo>
                    <a:pt x="340" y="27"/>
                  </a:lnTo>
                  <a:lnTo>
                    <a:pt x="411" y="31"/>
                  </a:lnTo>
                  <a:lnTo>
                    <a:pt x="468" y="70"/>
                  </a:lnTo>
                  <a:lnTo>
                    <a:pt x="529" y="35"/>
                  </a:lnTo>
                  <a:lnTo>
                    <a:pt x="561" y="41"/>
                  </a:lnTo>
                  <a:lnTo>
                    <a:pt x="567" y="74"/>
                  </a:lnTo>
                  <a:lnTo>
                    <a:pt x="638" y="25"/>
                  </a:lnTo>
                  <a:lnTo>
                    <a:pt x="671" y="59"/>
                  </a:lnTo>
                  <a:lnTo>
                    <a:pt x="665" y="112"/>
                  </a:lnTo>
                  <a:lnTo>
                    <a:pt x="712" y="126"/>
                  </a:lnTo>
                  <a:lnTo>
                    <a:pt x="746" y="177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116"/>
            <p:cNvSpPr>
              <a:spLocks/>
            </p:cNvSpPr>
            <p:nvPr/>
          </p:nvSpPr>
          <p:spPr bwMode="gray">
            <a:xfrm>
              <a:off x="3094" y="2950"/>
              <a:ext cx="402" cy="458"/>
            </a:xfrm>
            <a:custGeom>
              <a:avLst/>
              <a:gdLst>
                <a:gd name="T0" fmla="*/ 186 w 805"/>
                <a:gd name="T1" fmla="*/ 44 h 917"/>
                <a:gd name="T2" fmla="*/ 191 w 805"/>
                <a:gd name="T3" fmla="*/ 62 h 917"/>
                <a:gd name="T4" fmla="*/ 185 w 805"/>
                <a:gd name="T5" fmla="*/ 74 h 917"/>
                <a:gd name="T6" fmla="*/ 176 w 805"/>
                <a:gd name="T7" fmla="*/ 80 h 917"/>
                <a:gd name="T8" fmla="*/ 171 w 805"/>
                <a:gd name="T9" fmla="*/ 98 h 917"/>
                <a:gd name="T10" fmla="*/ 184 w 805"/>
                <a:gd name="T11" fmla="*/ 111 h 917"/>
                <a:gd name="T12" fmla="*/ 186 w 805"/>
                <a:gd name="T13" fmla="*/ 132 h 917"/>
                <a:gd name="T14" fmla="*/ 196 w 805"/>
                <a:gd name="T15" fmla="*/ 139 h 917"/>
                <a:gd name="T16" fmla="*/ 201 w 805"/>
                <a:gd name="T17" fmla="*/ 156 h 917"/>
                <a:gd name="T18" fmla="*/ 194 w 805"/>
                <a:gd name="T19" fmla="*/ 172 h 917"/>
                <a:gd name="T20" fmla="*/ 195 w 805"/>
                <a:gd name="T21" fmla="*/ 186 h 917"/>
                <a:gd name="T22" fmla="*/ 181 w 805"/>
                <a:gd name="T23" fmla="*/ 194 h 917"/>
                <a:gd name="T24" fmla="*/ 168 w 805"/>
                <a:gd name="T25" fmla="*/ 186 h 917"/>
                <a:gd name="T26" fmla="*/ 143 w 805"/>
                <a:gd name="T27" fmla="*/ 204 h 917"/>
                <a:gd name="T28" fmla="*/ 129 w 805"/>
                <a:gd name="T29" fmla="*/ 206 h 917"/>
                <a:gd name="T30" fmla="*/ 129 w 805"/>
                <a:gd name="T31" fmla="*/ 220 h 917"/>
                <a:gd name="T32" fmla="*/ 123 w 805"/>
                <a:gd name="T33" fmla="*/ 223 h 917"/>
                <a:gd name="T34" fmla="*/ 114 w 805"/>
                <a:gd name="T35" fmla="*/ 223 h 917"/>
                <a:gd name="T36" fmla="*/ 104 w 805"/>
                <a:gd name="T37" fmla="*/ 229 h 917"/>
                <a:gd name="T38" fmla="*/ 104 w 805"/>
                <a:gd name="T39" fmla="*/ 218 h 917"/>
                <a:gd name="T40" fmla="*/ 100 w 805"/>
                <a:gd name="T41" fmla="*/ 212 h 917"/>
                <a:gd name="T42" fmla="*/ 83 w 805"/>
                <a:gd name="T43" fmla="*/ 212 h 917"/>
                <a:gd name="T44" fmla="*/ 96 w 805"/>
                <a:gd name="T45" fmla="*/ 196 h 917"/>
                <a:gd name="T46" fmla="*/ 97 w 805"/>
                <a:gd name="T47" fmla="*/ 181 h 917"/>
                <a:gd name="T48" fmla="*/ 90 w 805"/>
                <a:gd name="T49" fmla="*/ 176 h 917"/>
                <a:gd name="T50" fmla="*/ 90 w 805"/>
                <a:gd name="T51" fmla="*/ 161 h 917"/>
                <a:gd name="T52" fmla="*/ 82 w 805"/>
                <a:gd name="T53" fmla="*/ 159 h 917"/>
                <a:gd name="T54" fmla="*/ 74 w 805"/>
                <a:gd name="T55" fmla="*/ 163 h 917"/>
                <a:gd name="T56" fmla="*/ 64 w 805"/>
                <a:gd name="T57" fmla="*/ 160 h 917"/>
                <a:gd name="T58" fmla="*/ 53 w 805"/>
                <a:gd name="T59" fmla="*/ 175 h 917"/>
                <a:gd name="T60" fmla="*/ 47 w 805"/>
                <a:gd name="T61" fmla="*/ 168 h 917"/>
                <a:gd name="T62" fmla="*/ 40 w 805"/>
                <a:gd name="T63" fmla="*/ 166 h 917"/>
                <a:gd name="T64" fmla="*/ 37 w 805"/>
                <a:gd name="T65" fmla="*/ 178 h 917"/>
                <a:gd name="T66" fmla="*/ 22 w 805"/>
                <a:gd name="T67" fmla="*/ 177 h 917"/>
                <a:gd name="T68" fmla="*/ 15 w 805"/>
                <a:gd name="T69" fmla="*/ 166 h 917"/>
                <a:gd name="T70" fmla="*/ 16 w 805"/>
                <a:gd name="T71" fmla="*/ 153 h 917"/>
                <a:gd name="T72" fmla="*/ 21 w 805"/>
                <a:gd name="T73" fmla="*/ 140 h 917"/>
                <a:gd name="T74" fmla="*/ 16 w 805"/>
                <a:gd name="T75" fmla="*/ 132 h 917"/>
                <a:gd name="T76" fmla="*/ 0 w 805"/>
                <a:gd name="T77" fmla="*/ 130 h 917"/>
                <a:gd name="T78" fmla="*/ 3 w 805"/>
                <a:gd name="T79" fmla="*/ 124 h 917"/>
                <a:gd name="T80" fmla="*/ 15 w 805"/>
                <a:gd name="T81" fmla="*/ 117 h 917"/>
                <a:gd name="T82" fmla="*/ 6 w 805"/>
                <a:gd name="T83" fmla="*/ 81 h 917"/>
                <a:gd name="T84" fmla="*/ 6 w 805"/>
                <a:gd name="T85" fmla="*/ 68 h 917"/>
                <a:gd name="T86" fmla="*/ 3 w 805"/>
                <a:gd name="T87" fmla="*/ 46 h 917"/>
                <a:gd name="T88" fmla="*/ 10 w 805"/>
                <a:gd name="T89" fmla="*/ 30 h 917"/>
                <a:gd name="T90" fmla="*/ 25 w 805"/>
                <a:gd name="T91" fmla="*/ 17 h 917"/>
                <a:gd name="T92" fmla="*/ 49 w 805"/>
                <a:gd name="T93" fmla="*/ 21 h 917"/>
                <a:gd name="T94" fmla="*/ 53 w 805"/>
                <a:gd name="T95" fmla="*/ 14 h 917"/>
                <a:gd name="T96" fmla="*/ 45 w 805"/>
                <a:gd name="T97" fmla="*/ 4 h 917"/>
                <a:gd name="T98" fmla="*/ 63 w 805"/>
                <a:gd name="T99" fmla="*/ 0 h 917"/>
                <a:gd name="T100" fmla="*/ 85 w 805"/>
                <a:gd name="T101" fmla="*/ 6 h 917"/>
                <a:gd name="T102" fmla="*/ 102 w 805"/>
                <a:gd name="T103" fmla="*/ 7 h 917"/>
                <a:gd name="T104" fmla="*/ 117 w 805"/>
                <a:gd name="T105" fmla="*/ 17 h 917"/>
                <a:gd name="T106" fmla="*/ 132 w 805"/>
                <a:gd name="T107" fmla="*/ 8 h 917"/>
                <a:gd name="T108" fmla="*/ 140 w 805"/>
                <a:gd name="T109" fmla="*/ 10 h 917"/>
                <a:gd name="T110" fmla="*/ 141 w 805"/>
                <a:gd name="T111" fmla="*/ 18 h 917"/>
                <a:gd name="T112" fmla="*/ 159 w 805"/>
                <a:gd name="T113" fmla="*/ 6 h 917"/>
                <a:gd name="T114" fmla="*/ 167 w 805"/>
                <a:gd name="T115" fmla="*/ 14 h 917"/>
                <a:gd name="T116" fmla="*/ 166 w 805"/>
                <a:gd name="T117" fmla="*/ 28 h 917"/>
                <a:gd name="T118" fmla="*/ 178 w 805"/>
                <a:gd name="T119" fmla="*/ 31 h 917"/>
                <a:gd name="T120" fmla="*/ 186 w 805"/>
                <a:gd name="T121" fmla="*/ 44 h 91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05"/>
                <a:gd name="T184" fmla="*/ 0 h 917"/>
                <a:gd name="T185" fmla="*/ 805 w 805"/>
                <a:gd name="T186" fmla="*/ 917 h 9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05" h="917">
                  <a:moveTo>
                    <a:pt x="746" y="177"/>
                  </a:moveTo>
                  <a:lnTo>
                    <a:pt x="766" y="251"/>
                  </a:lnTo>
                  <a:lnTo>
                    <a:pt x="740" y="299"/>
                  </a:lnTo>
                  <a:lnTo>
                    <a:pt x="707" y="322"/>
                  </a:lnTo>
                  <a:lnTo>
                    <a:pt x="685" y="393"/>
                  </a:lnTo>
                  <a:lnTo>
                    <a:pt x="736" y="446"/>
                  </a:lnTo>
                  <a:lnTo>
                    <a:pt x="746" y="531"/>
                  </a:lnTo>
                  <a:lnTo>
                    <a:pt x="787" y="557"/>
                  </a:lnTo>
                  <a:lnTo>
                    <a:pt x="805" y="627"/>
                  </a:lnTo>
                  <a:lnTo>
                    <a:pt x="777" y="688"/>
                  </a:lnTo>
                  <a:lnTo>
                    <a:pt x="781" y="747"/>
                  </a:lnTo>
                  <a:lnTo>
                    <a:pt x="724" y="777"/>
                  </a:lnTo>
                  <a:lnTo>
                    <a:pt x="673" y="747"/>
                  </a:lnTo>
                  <a:lnTo>
                    <a:pt x="573" y="816"/>
                  </a:lnTo>
                  <a:lnTo>
                    <a:pt x="518" y="824"/>
                  </a:lnTo>
                  <a:lnTo>
                    <a:pt x="518" y="881"/>
                  </a:lnTo>
                  <a:lnTo>
                    <a:pt x="492" y="895"/>
                  </a:lnTo>
                  <a:lnTo>
                    <a:pt x="457" y="895"/>
                  </a:lnTo>
                  <a:lnTo>
                    <a:pt x="419" y="917"/>
                  </a:lnTo>
                  <a:lnTo>
                    <a:pt x="419" y="873"/>
                  </a:lnTo>
                  <a:lnTo>
                    <a:pt x="403" y="848"/>
                  </a:lnTo>
                  <a:lnTo>
                    <a:pt x="333" y="850"/>
                  </a:lnTo>
                  <a:lnTo>
                    <a:pt x="384" y="787"/>
                  </a:lnTo>
                  <a:lnTo>
                    <a:pt x="388" y="726"/>
                  </a:lnTo>
                  <a:lnTo>
                    <a:pt x="362" y="706"/>
                  </a:lnTo>
                  <a:lnTo>
                    <a:pt x="362" y="647"/>
                  </a:lnTo>
                  <a:lnTo>
                    <a:pt x="329" y="637"/>
                  </a:lnTo>
                  <a:lnTo>
                    <a:pt x="297" y="655"/>
                  </a:lnTo>
                  <a:lnTo>
                    <a:pt x="256" y="643"/>
                  </a:lnTo>
                  <a:lnTo>
                    <a:pt x="214" y="700"/>
                  </a:lnTo>
                  <a:lnTo>
                    <a:pt x="191" y="673"/>
                  </a:lnTo>
                  <a:lnTo>
                    <a:pt x="163" y="667"/>
                  </a:lnTo>
                  <a:lnTo>
                    <a:pt x="148" y="714"/>
                  </a:lnTo>
                  <a:lnTo>
                    <a:pt x="88" y="708"/>
                  </a:lnTo>
                  <a:lnTo>
                    <a:pt x="61" y="667"/>
                  </a:lnTo>
                  <a:lnTo>
                    <a:pt x="65" y="614"/>
                  </a:lnTo>
                  <a:lnTo>
                    <a:pt x="86" y="562"/>
                  </a:lnTo>
                  <a:lnTo>
                    <a:pt x="65" y="529"/>
                  </a:lnTo>
                  <a:lnTo>
                    <a:pt x="0" y="523"/>
                  </a:lnTo>
                  <a:lnTo>
                    <a:pt x="14" y="499"/>
                  </a:lnTo>
                  <a:lnTo>
                    <a:pt x="63" y="468"/>
                  </a:lnTo>
                  <a:lnTo>
                    <a:pt x="24" y="326"/>
                  </a:lnTo>
                  <a:lnTo>
                    <a:pt x="25" y="275"/>
                  </a:lnTo>
                  <a:lnTo>
                    <a:pt x="14" y="185"/>
                  </a:lnTo>
                  <a:lnTo>
                    <a:pt x="41" y="120"/>
                  </a:lnTo>
                  <a:lnTo>
                    <a:pt x="100" y="68"/>
                  </a:lnTo>
                  <a:lnTo>
                    <a:pt x="199" y="84"/>
                  </a:lnTo>
                  <a:lnTo>
                    <a:pt x="212" y="59"/>
                  </a:lnTo>
                  <a:lnTo>
                    <a:pt x="183" y="17"/>
                  </a:lnTo>
                  <a:lnTo>
                    <a:pt x="252" y="0"/>
                  </a:lnTo>
                  <a:lnTo>
                    <a:pt x="340" y="27"/>
                  </a:lnTo>
                  <a:lnTo>
                    <a:pt x="411" y="31"/>
                  </a:lnTo>
                  <a:lnTo>
                    <a:pt x="468" y="70"/>
                  </a:lnTo>
                  <a:lnTo>
                    <a:pt x="529" y="35"/>
                  </a:lnTo>
                  <a:lnTo>
                    <a:pt x="561" y="41"/>
                  </a:lnTo>
                  <a:lnTo>
                    <a:pt x="567" y="74"/>
                  </a:lnTo>
                  <a:lnTo>
                    <a:pt x="638" y="25"/>
                  </a:lnTo>
                  <a:lnTo>
                    <a:pt x="671" y="59"/>
                  </a:lnTo>
                  <a:lnTo>
                    <a:pt x="665" y="112"/>
                  </a:lnTo>
                  <a:lnTo>
                    <a:pt x="712" y="126"/>
                  </a:lnTo>
                  <a:lnTo>
                    <a:pt x="746" y="177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117"/>
            <p:cNvSpPr>
              <a:spLocks/>
            </p:cNvSpPr>
            <p:nvPr/>
          </p:nvSpPr>
          <p:spPr bwMode="gray">
            <a:xfrm>
              <a:off x="3436" y="2904"/>
              <a:ext cx="356" cy="491"/>
            </a:xfrm>
            <a:custGeom>
              <a:avLst/>
              <a:gdLst>
                <a:gd name="T0" fmla="*/ 20 w 711"/>
                <a:gd name="T1" fmla="*/ 44 h 982"/>
                <a:gd name="T2" fmla="*/ 7 w 711"/>
                <a:gd name="T3" fmla="*/ 55 h 982"/>
                <a:gd name="T4" fmla="*/ 16 w 711"/>
                <a:gd name="T5" fmla="*/ 68 h 982"/>
                <a:gd name="T6" fmla="*/ 21 w 711"/>
                <a:gd name="T7" fmla="*/ 86 h 982"/>
                <a:gd name="T8" fmla="*/ 14 w 711"/>
                <a:gd name="T9" fmla="*/ 98 h 982"/>
                <a:gd name="T10" fmla="*/ 6 w 711"/>
                <a:gd name="T11" fmla="*/ 104 h 982"/>
                <a:gd name="T12" fmla="*/ 0 w 711"/>
                <a:gd name="T13" fmla="*/ 122 h 982"/>
                <a:gd name="T14" fmla="*/ 13 w 711"/>
                <a:gd name="T15" fmla="*/ 135 h 982"/>
                <a:gd name="T16" fmla="*/ 16 w 711"/>
                <a:gd name="T17" fmla="*/ 156 h 982"/>
                <a:gd name="T18" fmla="*/ 26 w 711"/>
                <a:gd name="T19" fmla="*/ 163 h 982"/>
                <a:gd name="T20" fmla="*/ 30 w 711"/>
                <a:gd name="T21" fmla="*/ 179 h 982"/>
                <a:gd name="T22" fmla="*/ 23 w 711"/>
                <a:gd name="T23" fmla="*/ 196 h 982"/>
                <a:gd name="T24" fmla="*/ 24 w 711"/>
                <a:gd name="T25" fmla="*/ 210 h 982"/>
                <a:gd name="T26" fmla="*/ 32 w 711"/>
                <a:gd name="T27" fmla="*/ 215 h 982"/>
                <a:gd name="T28" fmla="*/ 50 w 711"/>
                <a:gd name="T29" fmla="*/ 209 h 982"/>
                <a:gd name="T30" fmla="*/ 56 w 711"/>
                <a:gd name="T31" fmla="*/ 215 h 982"/>
                <a:gd name="T32" fmla="*/ 47 w 711"/>
                <a:gd name="T33" fmla="*/ 232 h 982"/>
                <a:gd name="T34" fmla="*/ 39 w 711"/>
                <a:gd name="T35" fmla="*/ 241 h 982"/>
                <a:gd name="T36" fmla="*/ 46 w 711"/>
                <a:gd name="T37" fmla="*/ 246 h 982"/>
                <a:gd name="T38" fmla="*/ 82 w 711"/>
                <a:gd name="T39" fmla="*/ 231 h 982"/>
                <a:gd name="T40" fmla="*/ 96 w 711"/>
                <a:gd name="T41" fmla="*/ 238 h 982"/>
                <a:gd name="T42" fmla="*/ 101 w 711"/>
                <a:gd name="T43" fmla="*/ 222 h 982"/>
                <a:gd name="T44" fmla="*/ 100 w 711"/>
                <a:gd name="T45" fmla="*/ 209 h 982"/>
                <a:gd name="T46" fmla="*/ 107 w 711"/>
                <a:gd name="T47" fmla="*/ 182 h 982"/>
                <a:gd name="T48" fmla="*/ 115 w 711"/>
                <a:gd name="T49" fmla="*/ 170 h 982"/>
                <a:gd name="T50" fmla="*/ 115 w 711"/>
                <a:gd name="T51" fmla="*/ 157 h 982"/>
                <a:gd name="T52" fmla="*/ 119 w 711"/>
                <a:gd name="T53" fmla="*/ 151 h 982"/>
                <a:gd name="T54" fmla="*/ 116 w 711"/>
                <a:gd name="T55" fmla="*/ 143 h 982"/>
                <a:gd name="T56" fmla="*/ 117 w 711"/>
                <a:gd name="T57" fmla="*/ 130 h 982"/>
                <a:gd name="T58" fmla="*/ 132 w 711"/>
                <a:gd name="T59" fmla="*/ 124 h 982"/>
                <a:gd name="T60" fmla="*/ 134 w 711"/>
                <a:gd name="T61" fmla="*/ 106 h 982"/>
                <a:gd name="T62" fmla="*/ 135 w 711"/>
                <a:gd name="T63" fmla="*/ 92 h 982"/>
                <a:gd name="T64" fmla="*/ 143 w 711"/>
                <a:gd name="T65" fmla="*/ 87 h 982"/>
                <a:gd name="T66" fmla="*/ 151 w 711"/>
                <a:gd name="T67" fmla="*/ 87 h 982"/>
                <a:gd name="T68" fmla="*/ 164 w 711"/>
                <a:gd name="T69" fmla="*/ 80 h 982"/>
                <a:gd name="T70" fmla="*/ 175 w 711"/>
                <a:gd name="T71" fmla="*/ 75 h 982"/>
                <a:gd name="T72" fmla="*/ 175 w 711"/>
                <a:gd name="T73" fmla="*/ 64 h 982"/>
                <a:gd name="T74" fmla="*/ 178 w 711"/>
                <a:gd name="T75" fmla="*/ 63 h 982"/>
                <a:gd name="T76" fmla="*/ 175 w 711"/>
                <a:gd name="T77" fmla="*/ 49 h 982"/>
                <a:gd name="T78" fmla="*/ 155 w 711"/>
                <a:gd name="T79" fmla="*/ 34 h 982"/>
                <a:gd name="T80" fmla="*/ 160 w 711"/>
                <a:gd name="T81" fmla="*/ 19 h 982"/>
                <a:gd name="T82" fmla="*/ 153 w 711"/>
                <a:gd name="T83" fmla="*/ 15 h 982"/>
                <a:gd name="T84" fmla="*/ 134 w 711"/>
                <a:gd name="T85" fmla="*/ 14 h 982"/>
                <a:gd name="T86" fmla="*/ 127 w 711"/>
                <a:gd name="T87" fmla="*/ 5 h 982"/>
                <a:gd name="T88" fmla="*/ 112 w 711"/>
                <a:gd name="T89" fmla="*/ 21 h 982"/>
                <a:gd name="T90" fmla="*/ 102 w 711"/>
                <a:gd name="T91" fmla="*/ 17 h 982"/>
                <a:gd name="T92" fmla="*/ 110 w 711"/>
                <a:gd name="T93" fmla="*/ 7 h 982"/>
                <a:gd name="T94" fmla="*/ 105 w 711"/>
                <a:gd name="T95" fmla="*/ 0 h 982"/>
                <a:gd name="T96" fmla="*/ 96 w 711"/>
                <a:gd name="T97" fmla="*/ 4 h 982"/>
                <a:gd name="T98" fmla="*/ 87 w 711"/>
                <a:gd name="T99" fmla="*/ 15 h 982"/>
                <a:gd name="T100" fmla="*/ 83 w 711"/>
                <a:gd name="T101" fmla="*/ 14 h 982"/>
                <a:gd name="T102" fmla="*/ 76 w 711"/>
                <a:gd name="T103" fmla="*/ 21 h 982"/>
                <a:gd name="T104" fmla="*/ 63 w 711"/>
                <a:gd name="T105" fmla="*/ 15 h 982"/>
                <a:gd name="T106" fmla="*/ 54 w 711"/>
                <a:gd name="T107" fmla="*/ 25 h 982"/>
                <a:gd name="T108" fmla="*/ 46 w 711"/>
                <a:gd name="T109" fmla="*/ 27 h 982"/>
                <a:gd name="T110" fmla="*/ 35 w 711"/>
                <a:gd name="T111" fmla="*/ 40 h 982"/>
                <a:gd name="T112" fmla="*/ 20 w 711"/>
                <a:gd name="T113" fmla="*/ 44 h 9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11"/>
                <a:gd name="T172" fmla="*/ 0 h 982"/>
                <a:gd name="T173" fmla="*/ 711 w 711"/>
                <a:gd name="T174" fmla="*/ 982 h 9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11" h="982">
                  <a:moveTo>
                    <a:pt x="77" y="173"/>
                  </a:moveTo>
                  <a:lnTo>
                    <a:pt x="27" y="219"/>
                  </a:lnTo>
                  <a:lnTo>
                    <a:pt x="61" y="270"/>
                  </a:lnTo>
                  <a:lnTo>
                    <a:pt x="81" y="344"/>
                  </a:lnTo>
                  <a:lnTo>
                    <a:pt x="55" y="392"/>
                  </a:lnTo>
                  <a:lnTo>
                    <a:pt x="22" y="415"/>
                  </a:lnTo>
                  <a:lnTo>
                    <a:pt x="0" y="486"/>
                  </a:lnTo>
                  <a:lnTo>
                    <a:pt x="51" y="539"/>
                  </a:lnTo>
                  <a:lnTo>
                    <a:pt x="61" y="624"/>
                  </a:lnTo>
                  <a:lnTo>
                    <a:pt x="102" y="650"/>
                  </a:lnTo>
                  <a:lnTo>
                    <a:pt x="120" y="716"/>
                  </a:lnTo>
                  <a:lnTo>
                    <a:pt x="92" y="783"/>
                  </a:lnTo>
                  <a:lnTo>
                    <a:pt x="96" y="840"/>
                  </a:lnTo>
                  <a:lnTo>
                    <a:pt x="128" y="860"/>
                  </a:lnTo>
                  <a:lnTo>
                    <a:pt x="197" y="833"/>
                  </a:lnTo>
                  <a:lnTo>
                    <a:pt x="224" y="858"/>
                  </a:lnTo>
                  <a:lnTo>
                    <a:pt x="185" y="927"/>
                  </a:lnTo>
                  <a:lnTo>
                    <a:pt x="155" y="961"/>
                  </a:lnTo>
                  <a:lnTo>
                    <a:pt x="183" y="982"/>
                  </a:lnTo>
                  <a:lnTo>
                    <a:pt x="327" y="923"/>
                  </a:lnTo>
                  <a:lnTo>
                    <a:pt x="382" y="949"/>
                  </a:lnTo>
                  <a:lnTo>
                    <a:pt x="403" y="888"/>
                  </a:lnTo>
                  <a:lnTo>
                    <a:pt x="398" y="833"/>
                  </a:lnTo>
                  <a:lnTo>
                    <a:pt x="425" y="726"/>
                  </a:lnTo>
                  <a:lnTo>
                    <a:pt x="459" y="677"/>
                  </a:lnTo>
                  <a:lnTo>
                    <a:pt x="457" y="628"/>
                  </a:lnTo>
                  <a:lnTo>
                    <a:pt x="476" y="604"/>
                  </a:lnTo>
                  <a:lnTo>
                    <a:pt x="462" y="569"/>
                  </a:lnTo>
                  <a:lnTo>
                    <a:pt x="468" y="518"/>
                  </a:lnTo>
                  <a:lnTo>
                    <a:pt x="525" y="496"/>
                  </a:lnTo>
                  <a:lnTo>
                    <a:pt x="535" y="423"/>
                  </a:lnTo>
                  <a:lnTo>
                    <a:pt x="539" y="368"/>
                  </a:lnTo>
                  <a:lnTo>
                    <a:pt x="569" y="346"/>
                  </a:lnTo>
                  <a:lnTo>
                    <a:pt x="602" y="346"/>
                  </a:lnTo>
                  <a:lnTo>
                    <a:pt x="653" y="317"/>
                  </a:lnTo>
                  <a:lnTo>
                    <a:pt x="697" y="297"/>
                  </a:lnTo>
                  <a:lnTo>
                    <a:pt x="697" y="256"/>
                  </a:lnTo>
                  <a:lnTo>
                    <a:pt x="711" y="254"/>
                  </a:lnTo>
                  <a:lnTo>
                    <a:pt x="697" y="193"/>
                  </a:lnTo>
                  <a:lnTo>
                    <a:pt x="620" y="134"/>
                  </a:lnTo>
                  <a:lnTo>
                    <a:pt x="638" y="73"/>
                  </a:lnTo>
                  <a:lnTo>
                    <a:pt x="612" y="57"/>
                  </a:lnTo>
                  <a:lnTo>
                    <a:pt x="535" y="55"/>
                  </a:lnTo>
                  <a:lnTo>
                    <a:pt x="506" y="20"/>
                  </a:lnTo>
                  <a:lnTo>
                    <a:pt x="447" y="81"/>
                  </a:lnTo>
                  <a:lnTo>
                    <a:pt x="407" y="67"/>
                  </a:lnTo>
                  <a:lnTo>
                    <a:pt x="439" y="28"/>
                  </a:lnTo>
                  <a:lnTo>
                    <a:pt x="417" y="0"/>
                  </a:lnTo>
                  <a:lnTo>
                    <a:pt x="384" y="14"/>
                  </a:lnTo>
                  <a:lnTo>
                    <a:pt x="348" y="59"/>
                  </a:lnTo>
                  <a:lnTo>
                    <a:pt x="331" y="55"/>
                  </a:lnTo>
                  <a:lnTo>
                    <a:pt x="301" y="81"/>
                  </a:lnTo>
                  <a:lnTo>
                    <a:pt x="250" y="61"/>
                  </a:lnTo>
                  <a:lnTo>
                    <a:pt x="214" y="98"/>
                  </a:lnTo>
                  <a:lnTo>
                    <a:pt x="183" y="108"/>
                  </a:lnTo>
                  <a:lnTo>
                    <a:pt x="140" y="159"/>
                  </a:lnTo>
                  <a:lnTo>
                    <a:pt x="77" y="173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118"/>
            <p:cNvSpPr>
              <a:spLocks/>
            </p:cNvSpPr>
            <p:nvPr/>
          </p:nvSpPr>
          <p:spPr bwMode="gray">
            <a:xfrm>
              <a:off x="3436" y="2904"/>
              <a:ext cx="356" cy="491"/>
            </a:xfrm>
            <a:custGeom>
              <a:avLst/>
              <a:gdLst>
                <a:gd name="T0" fmla="*/ 20 w 711"/>
                <a:gd name="T1" fmla="*/ 44 h 982"/>
                <a:gd name="T2" fmla="*/ 7 w 711"/>
                <a:gd name="T3" fmla="*/ 55 h 982"/>
                <a:gd name="T4" fmla="*/ 16 w 711"/>
                <a:gd name="T5" fmla="*/ 68 h 982"/>
                <a:gd name="T6" fmla="*/ 21 w 711"/>
                <a:gd name="T7" fmla="*/ 86 h 982"/>
                <a:gd name="T8" fmla="*/ 14 w 711"/>
                <a:gd name="T9" fmla="*/ 98 h 982"/>
                <a:gd name="T10" fmla="*/ 6 w 711"/>
                <a:gd name="T11" fmla="*/ 104 h 982"/>
                <a:gd name="T12" fmla="*/ 0 w 711"/>
                <a:gd name="T13" fmla="*/ 122 h 982"/>
                <a:gd name="T14" fmla="*/ 13 w 711"/>
                <a:gd name="T15" fmla="*/ 135 h 982"/>
                <a:gd name="T16" fmla="*/ 16 w 711"/>
                <a:gd name="T17" fmla="*/ 156 h 982"/>
                <a:gd name="T18" fmla="*/ 26 w 711"/>
                <a:gd name="T19" fmla="*/ 163 h 982"/>
                <a:gd name="T20" fmla="*/ 30 w 711"/>
                <a:gd name="T21" fmla="*/ 179 h 982"/>
                <a:gd name="T22" fmla="*/ 23 w 711"/>
                <a:gd name="T23" fmla="*/ 196 h 982"/>
                <a:gd name="T24" fmla="*/ 24 w 711"/>
                <a:gd name="T25" fmla="*/ 210 h 982"/>
                <a:gd name="T26" fmla="*/ 32 w 711"/>
                <a:gd name="T27" fmla="*/ 215 h 982"/>
                <a:gd name="T28" fmla="*/ 50 w 711"/>
                <a:gd name="T29" fmla="*/ 209 h 982"/>
                <a:gd name="T30" fmla="*/ 56 w 711"/>
                <a:gd name="T31" fmla="*/ 215 h 982"/>
                <a:gd name="T32" fmla="*/ 47 w 711"/>
                <a:gd name="T33" fmla="*/ 232 h 982"/>
                <a:gd name="T34" fmla="*/ 39 w 711"/>
                <a:gd name="T35" fmla="*/ 241 h 982"/>
                <a:gd name="T36" fmla="*/ 46 w 711"/>
                <a:gd name="T37" fmla="*/ 246 h 982"/>
                <a:gd name="T38" fmla="*/ 82 w 711"/>
                <a:gd name="T39" fmla="*/ 231 h 982"/>
                <a:gd name="T40" fmla="*/ 96 w 711"/>
                <a:gd name="T41" fmla="*/ 238 h 982"/>
                <a:gd name="T42" fmla="*/ 101 w 711"/>
                <a:gd name="T43" fmla="*/ 222 h 982"/>
                <a:gd name="T44" fmla="*/ 100 w 711"/>
                <a:gd name="T45" fmla="*/ 209 h 982"/>
                <a:gd name="T46" fmla="*/ 107 w 711"/>
                <a:gd name="T47" fmla="*/ 182 h 982"/>
                <a:gd name="T48" fmla="*/ 115 w 711"/>
                <a:gd name="T49" fmla="*/ 170 h 982"/>
                <a:gd name="T50" fmla="*/ 115 w 711"/>
                <a:gd name="T51" fmla="*/ 157 h 982"/>
                <a:gd name="T52" fmla="*/ 119 w 711"/>
                <a:gd name="T53" fmla="*/ 151 h 982"/>
                <a:gd name="T54" fmla="*/ 116 w 711"/>
                <a:gd name="T55" fmla="*/ 143 h 982"/>
                <a:gd name="T56" fmla="*/ 117 w 711"/>
                <a:gd name="T57" fmla="*/ 130 h 982"/>
                <a:gd name="T58" fmla="*/ 132 w 711"/>
                <a:gd name="T59" fmla="*/ 124 h 982"/>
                <a:gd name="T60" fmla="*/ 134 w 711"/>
                <a:gd name="T61" fmla="*/ 106 h 982"/>
                <a:gd name="T62" fmla="*/ 135 w 711"/>
                <a:gd name="T63" fmla="*/ 92 h 982"/>
                <a:gd name="T64" fmla="*/ 143 w 711"/>
                <a:gd name="T65" fmla="*/ 87 h 982"/>
                <a:gd name="T66" fmla="*/ 151 w 711"/>
                <a:gd name="T67" fmla="*/ 87 h 982"/>
                <a:gd name="T68" fmla="*/ 164 w 711"/>
                <a:gd name="T69" fmla="*/ 80 h 982"/>
                <a:gd name="T70" fmla="*/ 175 w 711"/>
                <a:gd name="T71" fmla="*/ 75 h 982"/>
                <a:gd name="T72" fmla="*/ 175 w 711"/>
                <a:gd name="T73" fmla="*/ 64 h 982"/>
                <a:gd name="T74" fmla="*/ 178 w 711"/>
                <a:gd name="T75" fmla="*/ 63 h 982"/>
                <a:gd name="T76" fmla="*/ 175 w 711"/>
                <a:gd name="T77" fmla="*/ 49 h 982"/>
                <a:gd name="T78" fmla="*/ 155 w 711"/>
                <a:gd name="T79" fmla="*/ 34 h 982"/>
                <a:gd name="T80" fmla="*/ 160 w 711"/>
                <a:gd name="T81" fmla="*/ 19 h 982"/>
                <a:gd name="T82" fmla="*/ 153 w 711"/>
                <a:gd name="T83" fmla="*/ 15 h 982"/>
                <a:gd name="T84" fmla="*/ 134 w 711"/>
                <a:gd name="T85" fmla="*/ 14 h 982"/>
                <a:gd name="T86" fmla="*/ 127 w 711"/>
                <a:gd name="T87" fmla="*/ 5 h 982"/>
                <a:gd name="T88" fmla="*/ 112 w 711"/>
                <a:gd name="T89" fmla="*/ 21 h 982"/>
                <a:gd name="T90" fmla="*/ 102 w 711"/>
                <a:gd name="T91" fmla="*/ 17 h 982"/>
                <a:gd name="T92" fmla="*/ 110 w 711"/>
                <a:gd name="T93" fmla="*/ 7 h 982"/>
                <a:gd name="T94" fmla="*/ 105 w 711"/>
                <a:gd name="T95" fmla="*/ 0 h 982"/>
                <a:gd name="T96" fmla="*/ 96 w 711"/>
                <a:gd name="T97" fmla="*/ 4 h 982"/>
                <a:gd name="T98" fmla="*/ 87 w 711"/>
                <a:gd name="T99" fmla="*/ 15 h 982"/>
                <a:gd name="T100" fmla="*/ 83 w 711"/>
                <a:gd name="T101" fmla="*/ 14 h 982"/>
                <a:gd name="T102" fmla="*/ 76 w 711"/>
                <a:gd name="T103" fmla="*/ 21 h 982"/>
                <a:gd name="T104" fmla="*/ 63 w 711"/>
                <a:gd name="T105" fmla="*/ 15 h 982"/>
                <a:gd name="T106" fmla="*/ 54 w 711"/>
                <a:gd name="T107" fmla="*/ 25 h 982"/>
                <a:gd name="T108" fmla="*/ 46 w 711"/>
                <a:gd name="T109" fmla="*/ 27 h 982"/>
                <a:gd name="T110" fmla="*/ 35 w 711"/>
                <a:gd name="T111" fmla="*/ 40 h 982"/>
                <a:gd name="T112" fmla="*/ 20 w 711"/>
                <a:gd name="T113" fmla="*/ 44 h 9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11"/>
                <a:gd name="T172" fmla="*/ 0 h 982"/>
                <a:gd name="T173" fmla="*/ 711 w 711"/>
                <a:gd name="T174" fmla="*/ 982 h 9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11" h="982">
                  <a:moveTo>
                    <a:pt x="77" y="173"/>
                  </a:moveTo>
                  <a:lnTo>
                    <a:pt x="27" y="219"/>
                  </a:lnTo>
                  <a:lnTo>
                    <a:pt x="61" y="270"/>
                  </a:lnTo>
                  <a:lnTo>
                    <a:pt x="81" y="344"/>
                  </a:lnTo>
                  <a:lnTo>
                    <a:pt x="55" y="392"/>
                  </a:lnTo>
                  <a:lnTo>
                    <a:pt x="22" y="415"/>
                  </a:lnTo>
                  <a:lnTo>
                    <a:pt x="0" y="486"/>
                  </a:lnTo>
                  <a:lnTo>
                    <a:pt x="51" y="539"/>
                  </a:lnTo>
                  <a:lnTo>
                    <a:pt x="61" y="624"/>
                  </a:lnTo>
                  <a:lnTo>
                    <a:pt x="102" y="650"/>
                  </a:lnTo>
                  <a:lnTo>
                    <a:pt x="120" y="716"/>
                  </a:lnTo>
                  <a:lnTo>
                    <a:pt x="92" y="783"/>
                  </a:lnTo>
                  <a:lnTo>
                    <a:pt x="96" y="840"/>
                  </a:lnTo>
                  <a:lnTo>
                    <a:pt x="128" y="860"/>
                  </a:lnTo>
                  <a:lnTo>
                    <a:pt x="197" y="833"/>
                  </a:lnTo>
                  <a:lnTo>
                    <a:pt x="224" y="858"/>
                  </a:lnTo>
                  <a:lnTo>
                    <a:pt x="185" y="927"/>
                  </a:lnTo>
                  <a:lnTo>
                    <a:pt x="155" y="961"/>
                  </a:lnTo>
                  <a:lnTo>
                    <a:pt x="183" y="982"/>
                  </a:lnTo>
                  <a:lnTo>
                    <a:pt x="327" y="923"/>
                  </a:lnTo>
                  <a:lnTo>
                    <a:pt x="382" y="949"/>
                  </a:lnTo>
                  <a:lnTo>
                    <a:pt x="403" y="888"/>
                  </a:lnTo>
                  <a:lnTo>
                    <a:pt x="398" y="833"/>
                  </a:lnTo>
                  <a:lnTo>
                    <a:pt x="425" y="726"/>
                  </a:lnTo>
                  <a:lnTo>
                    <a:pt x="459" y="677"/>
                  </a:lnTo>
                  <a:lnTo>
                    <a:pt x="457" y="628"/>
                  </a:lnTo>
                  <a:lnTo>
                    <a:pt x="476" y="604"/>
                  </a:lnTo>
                  <a:lnTo>
                    <a:pt x="462" y="569"/>
                  </a:lnTo>
                  <a:lnTo>
                    <a:pt x="468" y="518"/>
                  </a:lnTo>
                  <a:lnTo>
                    <a:pt x="525" y="496"/>
                  </a:lnTo>
                  <a:lnTo>
                    <a:pt x="535" y="423"/>
                  </a:lnTo>
                  <a:lnTo>
                    <a:pt x="539" y="368"/>
                  </a:lnTo>
                  <a:lnTo>
                    <a:pt x="569" y="346"/>
                  </a:lnTo>
                  <a:lnTo>
                    <a:pt x="602" y="346"/>
                  </a:lnTo>
                  <a:lnTo>
                    <a:pt x="653" y="317"/>
                  </a:lnTo>
                  <a:lnTo>
                    <a:pt x="697" y="297"/>
                  </a:lnTo>
                  <a:lnTo>
                    <a:pt x="697" y="256"/>
                  </a:lnTo>
                  <a:lnTo>
                    <a:pt x="711" y="254"/>
                  </a:lnTo>
                  <a:lnTo>
                    <a:pt x="697" y="193"/>
                  </a:lnTo>
                  <a:lnTo>
                    <a:pt x="620" y="134"/>
                  </a:lnTo>
                  <a:lnTo>
                    <a:pt x="638" y="73"/>
                  </a:lnTo>
                  <a:lnTo>
                    <a:pt x="612" y="57"/>
                  </a:lnTo>
                  <a:lnTo>
                    <a:pt x="535" y="55"/>
                  </a:lnTo>
                  <a:lnTo>
                    <a:pt x="506" y="20"/>
                  </a:lnTo>
                  <a:lnTo>
                    <a:pt x="447" y="81"/>
                  </a:lnTo>
                  <a:lnTo>
                    <a:pt x="407" y="67"/>
                  </a:lnTo>
                  <a:lnTo>
                    <a:pt x="439" y="28"/>
                  </a:lnTo>
                  <a:lnTo>
                    <a:pt x="417" y="0"/>
                  </a:lnTo>
                  <a:lnTo>
                    <a:pt x="384" y="14"/>
                  </a:lnTo>
                  <a:lnTo>
                    <a:pt x="348" y="59"/>
                  </a:lnTo>
                  <a:lnTo>
                    <a:pt x="331" y="55"/>
                  </a:lnTo>
                  <a:lnTo>
                    <a:pt x="301" y="81"/>
                  </a:lnTo>
                  <a:lnTo>
                    <a:pt x="250" y="61"/>
                  </a:lnTo>
                  <a:lnTo>
                    <a:pt x="214" y="98"/>
                  </a:lnTo>
                  <a:lnTo>
                    <a:pt x="183" y="108"/>
                  </a:lnTo>
                  <a:lnTo>
                    <a:pt x="140" y="159"/>
                  </a:lnTo>
                  <a:lnTo>
                    <a:pt x="77" y="173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119"/>
            <p:cNvSpPr>
              <a:spLocks/>
            </p:cNvSpPr>
            <p:nvPr/>
          </p:nvSpPr>
          <p:spPr bwMode="gray">
            <a:xfrm>
              <a:off x="3477" y="2497"/>
              <a:ext cx="361" cy="447"/>
            </a:xfrm>
            <a:custGeom>
              <a:avLst/>
              <a:gdLst>
                <a:gd name="T0" fmla="*/ 19 w 722"/>
                <a:gd name="T1" fmla="*/ 148 h 894"/>
                <a:gd name="T2" fmla="*/ 23 w 722"/>
                <a:gd name="T3" fmla="*/ 155 h 894"/>
                <a:gd name="T4" fmla="*/ 34 w 722"/>
                <a:gd name="T5" fmla="*/ 163 h 894"/>
                <a:gd name="T6" fmla="*/ 42 w 722"/>
                <a:gd name="T7" fmla="*/ 163 h 894"/>
                <a:gd name="T8" fmla="*/ 50 w 722"/>
                <a:gd name="T9" fmla="*/ 168 h 894"/>
                <a:gd name="T10" fmla="*/ 50 w 722"/>
                <a:gd name="T11" fmla="*/ 192 h 894"/>
                <a:gd name="T12" fmla="*/ 58 w 722"/>
                <a:gd name="T13" fmla="*/ 202 h 894"/>
                <a:gd name="T14" fmla="*/ 62 w 722"/>
                <a:gd name="T15" fmla="*/ 217 h 894"/>
                <a:gd name="T16" fmla="*/ 67 w 722"/>
                <a:gd name="T17" fmla="*/ 218 h 894"/>
                <a:gd name="T18" fmla="*/ 76 w 722"/>
                <a:gd name="T19" fmla="*/ 207 h 894"/>
                <a:gd name="T20" fmla="*/ 85 w 722"/>
                <a:gd name="T21" fmla="*/ 204 h 894"/>
                <a:gd name="T22" fmla="*/ 90 w 722"/>
                <a:gd name="T23" fmla="*/ 211 h 894"/>
                <a:gd name="T24" fmla="*/ 82 w 722"/>
                <a:gd name="T25" fmla="*/ 220 h 894"/>
                <a:gd name="T26" fmla="*/ 91 w 722"/>
                <a:gd name="T27" fmla="*/ 224 h 894"/>
                <a:gd name="T28" fmla="*/ 106 w 722"/>
                <a:gd name="T29" fmla="*/ 209 h 894"/>
                <a:gd name="T30" fmla="*/ 113 w 722"/>
                <a:gd name="T31" fmla="*/ 217 h 894"/>
                <a:gd name="T32" fmla="*/ 133 w 722"/>
                <a:gd name="T33" fmla="*/ 218 h 894"/>
                <a:gd name="T34" fmla="*/ 140 w 722"/>
                <a:gd name="T35" fmla="*/ 222 h 894"/>
                <a:gd name="T36" fmla="*/ 154 w 722"/>
                <a:gd name="T37" fmla="*/ 207 h 894"/>
                <a:gd name="T38" fmla="*/ 162 w 722"/>
                <a:gd name="T39" fmla="*/ 188 h 894"/>
                <a:gd name="T40" fmla="*/ 169 w 722"/>
                <a:gd name="T41" fmla="*/ 178 h 894"/>
                <a:gd name="T42" fmla="*/ 176 w 722"/>
                <a:gd name="T43" fmla="*/ 175 h 894"/>
                <a:gd name="T44" fmla="*/ 171 w 722"/>
                <a:gd name="T45" fmla="*/ 164 h 894"/>
                <a:gd name="T46" fmla="*/ 181 w 722"/>
                <a:gd name="T47" fmla="*/ 151 h 894"/>
                <a:gd name="T48" fmla="*/ 180 w 722"/>
                <a:gd name="T49" fmla="*/ 141 h 894"/>
                <a:gd name="T50" fmla="*/ 173 w 722"/>
                <a:gd name="T51" fmla="*/ 142 h 894"/>
                <a:gd name="T52" fmla="*/ 162 w 722"/>
                <a:gd name="T53" fmla="*/ 138 h 894"/>
                <a:gd name="T54" fmla="*/ 150 w 722"/>
                <a:gd name="T55" fmla="*/ 142 h 894"/>
                <a:gd name="T56" fmla="*/ 147 w 722"/>
                <a:gd name="T57" fmla="*/ 127 h 894"/>
                <a:gd name="T58" fmla="*/ 134 w 722"/>
                <a:gd name="T59" fmla="*/ 120 h 894"/>
                <a:gd name="T60" fmla="*/ 131 w 722"/>
                <a:gd name="T61" fmla="*/ 108 h 894"/>
                <a:gd name="T62" fmla="*/ 138 w 722"/>
                <a:gd name="T63" fmla="*/ 97 h 894"/>
                <a:gd name="T64" fmla="*/ 124 w 722"/>
                <a:gd name="T65" fmla="*/ 83 h 894"/>
                <a:gd name="T66" fmla="*/ 108 w 722"/>
                <a:gd name="T67" fmla="*/ 63 h 894"/>
                <a:gd name="T68" fmla="*/ 109 w 722"/>
                <a:gd name="T69" fmla="*/ 47 h 894"/>
                <a:gd name="T70" fmla="*/ 101 w 722"/>
                <a:gd name="T71" fmla="*/ 42 h 894"/>
                <a:gd name="T72" fmla="*/ 93 w 722"/>
                <a:gd name="T73" fmla="*/ 44 h 894"/>
                <a:gd name="T74" fmla="*/ 90 w 722"/>
                <a:gd name="T75" fmla="*/ 35 h 894"/>
                <a:gd name="T76" fmla="*/ 73 w 722"/>
                <a:gd name="T77" fmla="*/ 34 h 894"/>
                <a:gd name="T78" fmla="*/ 77 w 722"/>
                <a:gd name="T79" fmla="*/ 12 h 894"/>
                <a:gd name="T80" fmla="*/ 69 w 722"/>
                <a:gd name="T81" fmla="*/ 15 h 894"/>
                <a:gd name="T82" fmla="*/ 53 w 722"/>
                <a:gd name="T83" fmla="*/ 0 h 894"/>
                <a:gd name="T84" fmla="*/ 45 w 722"/>
                <a:gd name="T85" fmla="*/ 4 h 894"/>
                <a:gd name="T86" fmla="*/ 40 w 722"/>
                <a:gd name="T87" fmla="*/ 16 h 894"/>
                <a:gd name="T88" fmla="*/ 35 w 722"/>
                <a:gd name="T89" fmla="*/ 17 h 894"/>
                <a:gd name="T90" fmla="*/ 38 w 722"/>
                <a:gd name="T91" fmla="*/ 26 h 894"/>
                <a:gd name="T92" fmla="*/ 51 w 722"/>
                <a:gd name="T93" fmla="*/ 30 h 894"/>
                <a:gd name="T94" fmla="*/ 55 w 722"/>
                <a:gd name="T95" fmla="*/ 46 h 894"/>
                <a:gd name="T96" fmla="*/ 42 w 722"/>
                <a:gd name="T97" fmla="*/ 54 h 894"/>
                <a:gd name="T98" fmla="*/ 28 w 722"/>
                <a:gd name="T99" fmla="*/ 42 h 894"/>
                <a:gd name="T100" fmla="*/ 17 w 722"/>
                <a:gd name="T101" fmla="*/ 49 h 894"/>
                <a:gd name="T102" fmla="*/ 22 w 722"/>
                <a:gd name="T103" fmla="*/ 62 h 894"/>
                <a:gd name="T104" fmla="*/ 12 w 722"/>
                <a:gd name="T105" fmla="*/ 71 h 894"/>
                <a:gd name="T106" fmla="*/ 13 w 722"/>
                <a:gd name="T107" fmla="*/ 84 h 894"/>
                <a:gd name="T108" fmla="*/ 0 w 722"/>
                <a:gd name="T109" fmla="*/ 88 h 894"/>
                <a:gd name="T110" fmla="*/ 11 w 722"/>
                <a:gd name="T111" fmla="*/ 96 h 894"/>
                <a:gd name="T112" fmla="*/ 24 w 722"/>
                <a:gd name="T113" fmla="*/ 112 h 894"/>
                <a:gd name="T114" fmla="*/ 40 w 722"/>
                <a:gd name="T115" fmla="*/ 103 h 894"/>
                <a:gd name="T116" fmla="*/ 44 w 722"/>
                <a:gd name="T117" fmla="*/ 118 h 894"/>
                <a:gd name="T118" fmla="*/ 43 w 722"/>
                <a:gd name="T119" fmla="*/ 134 h 894"/>
                <a:gd name="T120" fmla="*/ 24 w 722"/>
                <a:gd name="T121" fmla="*/ 144 h 894"/>
                <a:gd name="T122" fmla="*/ 19 w 722"/>
                <a:gd name="T123" fmla="*/ 148 h 8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22"/>
                <a:gd name="T187" fmla="*/ 0 h 894"/>
                <a:gd name="T188" fmla="*/ 722 w 722"/>
                <a:gd name="T189" fmla="*/ 894 h 8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22" h="894">
                  <a:moveTo>
                    <a:pt x="74" y="591"/>
                  </a:moveTo>
                  <a:lnTo>
                    <a:pt x="94" y="620"/>
                  </a:lnTo>
                  <a:lnTo>
                    <a:pt x="133" y="652"/>
                  </a:lnTo>
                  <a:lnTo>
                    <a:pt x="165" y="650"/>
                  </a:lnTo>
                  <a:lnTo>
                    <a:pt x="202" y="669"/>
                  </a:lnTo>
                  <a:lnTo>
                    <a:pt x="202" y="766"/>
                  </a:lnTo>
                  <a:lnTo>
                    <a:pt x="234" y="807"/>
                  </a:lnTo>
                  <a:lnTo>
                    <a:pt x="250" y="868"/>
                  </a:lnTo>
                  <a:lnTo>
                    <a:pt x="267" y="872"/>
                  </a:lnTo>
                  <a:lnTo>
                    <a:pt x="303" y="827"/>
                  </a:lnTo>
                  <a:lnTo>
                    <a:pt x="338" y="815"/>
                  </a:lnTo>
                  <a:lnTo>
                    <a:pt x="358" y="841"/>
                  </a:lnTo>
                  <a:lnTo>
                    <a:pt x="326" y="878"/>
                  </a:lnTo>
                  <a:lnTo>
                    <a:pt x="366" y="894"/>
                  </a:lnTo>
                  <a:lnTo>
                    <a:pt x="425" y="833"/>
                  </a:lnTo>
                  <a:lnTo>
                    <a:pt x="454" y="868"/>
                  </a:lnTo>
                  <a:lnTo>
                    <a:pt x="531" y="870"/>
                  </a:lnTo>
                  <a:lnTo>
                    <a:pt x="557" y="886"/>
                  </a:lnTo>
                  <a:lnTo>
                    <a:pt x="616" y="825"/>
                  </a:lnTo>
                  <a:lnTo>
                    <a:pt x="645" y="752"/>
                  </a:lnTo>
                  <a:lnTo>
                    <a:pt x="673" y="709"/>
                  </a:lnTo>
                  <a:lnTo>
                    <a:pt x="704" y="697"/>
                  </a:lnTo>
                  <a:lnTo>
                    <a:pt x="683" y="654"/>
                  </a:lnTo>
                  <a:lnTo>
                    <a:pt x="722" y="604"/>
                  </a:lnTo>
                  <a:lnTo>
                    <a:pt x="720" y="563"/>
                  </a:lnTo>
                  <a:lnTo>
                    <a:pt x="689" y="567"/>
                  </a:lnTo>
                  <a:lnTo>
                    <a:pt x="647" y="551"/>
                  </a:lnTo>
                  <a:lnTo>
                    <a:pt x="598" y="567"/>
                  </a:lnTo>
                  <a:lnTo>
                    <a:pt x="588" y="508"/>
                  </a:lnTo>
                  <a:lnTo>
                    <a:pt x="533" y="482"/>
                  </a:lnTo>
                  <a:lnTo>
                    <a:pt x="521" y="429"/>
                  </a:lnTo>
                  <a:lnTo>
                    <a:pt x="549" y="386"/>
                  </a:lnTo>
                  <a:lnTo>
                    <a:pt x="496" y="331"/>
                  </a:lnTo>
                  <a:lnTo>
                    <a:pt x="431" y="252"/>
                  </a:lnTo>
                  <a:lnTo>
                    <a:pt x="435" y="185"/>
                  </a:lnTo>
                  <a:lnTo>
                    <a:pt x="403" y="166"/>
                  </a:lnTo>
                  <a:lnTo>
                    <a:pt x="374" y="173"/>
                  </a:lnTo>
                  <a:lnTo>
                    <a:pt x="358" y="138"/>
                  </a:lnTo>
                  <a:lnTo>
                    <a:pt x="291" y="136"/>
                  </a:lnTo>
                  <a:lnTo>
                    <a:pt x="305" y="47"/>
                  </a:lnTo>
                  <a:lnTo>
                    <a:pt x="273" y="61"/>
                  </a:lnTo>
                  <a:lnTo>
                    <a:pt x="214" y="0"/>
                  </a:lnTo>
                  <a:lnTo>
                    <a:pt x="177" y="16"/>
                  </a:lnTo>
                  <a:lnTo>
                    <a:pt x="157" y="63"/>
                  </a:lnTo>
                  <a:lnTo>
                    <a:pt x="137" y="67"/>
                  </a:lnTo>
                  <a:lnTo>
                    <a:pt x="149" y="101"/>
                  </a:lnTo>
                  <a:lnTo>
                    <a:pt x="204" y="122"/>
                  </a:lnTo>
                  <a:lnTo>
                    <a:pt x="222" y="183"/>
                  </a:lnTo>
                  <a:lnTo>
                    <a:pt x="167" y="215"/>
                  </a:lnTo>
                  <a:lnTo>
                    <a:pt x="114" y="166"/>
                  </a:lnTo>
                  <a:lnTo>
                    <a:pt x="67" y="195"/>
                  </a:lnTo>
                  <a:lnTo>
                    <a:pt x="86" y="250"/>
                  </a:lnTo>
                  <a:lnTo>
                    <a:pt x="49" y="282"/>
                  </a:lnTo>
                  <a:lnTo>
                    <a:pt x="53" y="335"/>
                  </a:lnTo>
                  <a:lnTo>
                    <a:pt x="0" y="349"/>
                  </a:lnTo>
                  <a:lnTo>
                    <a:pt x="43" y="384"/>
                  </a:lnTo>
                  <a:lnTo>
                    <a:pt x="98" y="447"/>
                  </a:lnTo>
                  <a:lnTo>
                    <a:pt x="157" y="410"/>
                  </a:lnTo>
                  <a:lnTo>
                    <a:pt x="175" y="473"/>
                  </a:lnTo>
                  <a:lnTo>
                    <a:pt x="171" y="536"/>
                  </a:lnTo>
                  <a:lnTo>
                    <a:pt x="96" y="575"/>
                  </a:lnTo>
                  <a:lnTo>
                    <a:pt x="74" y="591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20"/>
            <p:cNvSpPr>
              <a:spLocks/>
            </p:cNvSpPr>
            <p:nvPr/>
          </p:nvSpPr>
          <p:spPr bwMode="gray">
            <a:xfrm>
              <a:off x="3477" y="2497"/>
              <a:ext cx="361" cy="447"/>
            </a:xfrm>
            <a:custGeom>
              <a:avLst/>
              <a:gdLst>
                <a:gd name="T0" fmla="*/ 19 w 722"/>
                <a:gd name="T1" fmla="*/ 148 h 894"/>
                <a:gd name="T2" fmla="*/ 23 w 722"/>
                <a:gd name="T3" fmla="*/ 155 h 894"/>
                <a:gd name="T4" fmla="*/ 34 w 722"/>
                <a:gd name="T5" fmla="*/ 163 h 894"/>
                <a:gd name="T6" fmla="*/ 42 w 722"/>
                <a:gd name="T7" fmla="*/ 163 h 894"/>
                <a:gd name="T8" fmla="*/ 50 w 722"/>
                <a:gd name="T9" fmla="*/ 168 h 894"/>
                <a:gd name="T10" fmla="*/ 50 w 722"/>
                <a:gd name="T11" fmla="*/ 192 h 894"/>
                <a:gd name="T12" fmla="*/ 58 w 722"/>
                <a:gd name="T13" fmla="*/ 202 h 894"/>
                <a:gd name="T14" fmla="*/ 62 w 722"/>
                <a:gd name="T15" fmla="*/ 217 h 894"/>
                <a:gd name="T16" fmla="*/ 67 w 722"/>
                <a:gd name="T17" fmla="*/ 218 h 894"/>
                <a:gd name="T18" fmla="*/ 76 w 722"/>
                <a:gd name="T19" fmla="*/ 207 h 894"/>
                <a:gd name="T20" fmla="*/ 85 w 722"/>
                <a:gd name="T21" fmla="*/ 204 h 894"/>
                <a:gd name="T22" fmla="*/ 90 w 722"/>
                <a:gd name="T23" fmla="*/ 211 h 894"/>
                <a:gd name="T24" fmla="*/ 82 w 722"/>
                <a:gd name="T25" fmla="*/ 220 h 894"/>
                <a:gd name="T26" fmla="*/ 91 w 722"/>
                <a:gd name="T27" fmla="*/ 224 h 894"/>
                <a:gd name="T28" fmla="*/ 106 w 722"/>
                <a:gd name="T29" fmla="*/ 209 h 894"/>
                <a:gd name="T30" fmla="*/ 113 w 722"/>
                <a:gd name="T31" fmla="*/ 217 h 894"/>
                <a:gd name="T32" fmla="*/ 133 w 722"/>
                <a:gd name="T33" fmla="*/ 218 h 894"/>
                <a:gd name="T34" fmla="*/ 140 w 722"/>
                <a:gd name="T35" fmla="*/ 222 h 894"/>
                <a:gd name="T36" fmla="*/ 154 w 722"/>
                <a:gd name="T37" fmla="*/ 207 h 894"/>
                <a:gd name="T38" fmla="*/ 162 w 722"/>
                <a:gd name="T39" fmla="*/ 188 h 894"/>
                <a:gd name="T40" fmla="*/ 169 w 722"/>
                <a:gd name="T41" fmla="*/ 178 h 894"/>
                <a:gd name="T42" fmla="*/ 176 w 722"/>
                <a:gd name="T43" fmla="*/ 175 h 894"/>
                <a:gd name="T44" fmla="*/ 171 w 722"/>
                <a:gd name="T45" fmla="*/ 164 h 894"/>
                <a:gd name="T46" fmla="*/ 181 w 722"/>
                <a:gd name="T47" fmla="*/ 151 h 894"/>
                <a:gd name="T48" fmla="*/ 180 w 722"/>
                <a:gd name="T49" fmla="*/ 141 h 894"/>
                <a:gd name="T50" fmla="*/ 173 w 722"/>
                <a:gd name="T51" fmla="*/ 142 h 894"/>
                <a:gd name="T52" fmla="*/ 162 w 722"/>
                <a:gd name="T53" fmla="*/ 138 h 894"/>
                <a:gd name="T54" fmla="*/ 150 w 722"/>
                <a:gd name="T55" fmla="*/ 142 h 894"/>
                <a:gd name="T56" fmla="*/ 147 w 722"/>
                <a:gd name="T57" fmla="*/ 127 h 894"/>
                <a:gd name="T58" fmla="*/ 134 w 722"/>
                <a:gd name="T59" fmla="*/ 120 h 894"/>
                <a:gd name="T60" fmla="*/ 131 w 722"/>
                <a:gd name="T61" fmla="*/ 108 h 894"/>
                <a:gd name="T62" fmla="*/ 138 w 722"/>
                <a:gd name="T63" fmla="*/ 97 h 894"/>
                <a:gd name="T64" fmla="*/ 124 w 722"/>
                <a:gd name="T65" fmla="*/ 83 h 894"/>
                <a:gd name="T66" fmla="*/ 108 w 722"/>
                <a:gd name="T67" fmla="*/ 63 h 894"/>
                <a:gd name="T68" fmla="*/ 109 w 722"/>
                <a:gd name="T69" fmla="*/ 47 h 894"/>
                <a:gd name="T70" fmla="*/ 101 w 722"/>
                <a:gd name="T71" fmla="*/ 42 h 894"/>
                <a:gd name="T72" fmla="*/ 93 w 722"/>
                <a:gd name="T73" fmla="*/ 44 h 894"/>
                <a:gd name="T74" fmla="*/ 90 w 722"/>
                <a:gd name="T75" fmla="*/ 35 h 894"/>
                <a:gd name="T76" fmla="*/ 73 w 722"/>
                <a:gd name="T77" fmla="*/ 34 h 894"/>
                <a:gd name="T78" fmla="*/ 77 w 722"/>
                <a:gd name="T79" fmla="*/ 12 h 894"/>
                <a:gd name="T80" fmla="*/ 69 w 722"/>
                <a:gd name="T81" fmla="*/ 15 h 894"/>
                <a:gd name="T82" fmla="*/ 53 w 722"/>
                <a:gd name="T83" fmla="*/ 0 h 894"/>
                <a:gd name="T84" fmla="*/ 45 w 722"/>
                <a:gd name="T85" fmla="*/ 4 h 894"/>
                <a:gd name="T86" fmla="*/ 40 w 722"/>
                <a:gd name="T87" fmla="*/ 16 h 894"/>
                <a:gd name="T88" fmla="*/ 35 w 722"/>
                <a:gd name="T89" fmla="*/ 17 h 894"/>
                <a:gd name="T90" fmla="*/ 38 w 722"/>
                <a:gd name="T91" fmla="*/ 26 h 894"/>
                <a:gd name="T92" fmla="*/ 51 w 722"/>
                <a:gd name="T93" fmla="*/ 30 h 894"/>
                <a:gd name="T94" fmla="*/ 55 w 722"/>
                <a:gd name="T95" fmla="*/ 46 h 894"/>
                <a:gd name="T96" fmla="*/ 42 w 722"/>
                <a:gd name="T97" fmla="*/ 54 h 894"/>
                <a:gd name="T98" fmla="*/ 28 w 722"/>
                <a:gd name="T99" fmla="*/ 42 h 894"/>
                <a:gd name="T100" fmla="*/ 17 w 722"/>
                <a:gd name="T101" fmla="*/ 49 h 894"/>
                <a:gd name="T102" fmla="*/ 22 w 722"/>
                <a:gd name="T103" fmla="*/ 62 h 894"/>
                <a:gd name="T104" fmla="*/ 12 w 722"/>
                <a:gd name="T105" fmla="*/ 71 h 894"/>
                <a:gd name="T106" fmla="*/ 13 w 722"/>
                <a:gd name="T107" fmla="*/ 84 h 894"/>
                <a:gd name="T108" fmla="*/ 0 w 722"/>
                <a:gd name="T109" fmla="*/ 88 h 894"/>
                <a:gd name="T110" fmla="*/ 11 w 722"/>
                <a:gd name="T111" fmla="*/ 96 h 894"/>
                <a:gd name="T112" fmla="*/ 24 w 722"/>
                <a:gd name="T113" fmla="*/ 112 h 894"/>
                <a:gd name="T114" fmla="*/ 40 w 722"/>
                <a:gd name="T115" fmla="*/ 103 h 894"/>
                <a:gd name="T116" fmla="*/ 44 w 722"/>
                <a:gd name="T117" fmla="*/ 118 h 894"/>
                <a:gd name="T118" fmla="*/ 43 w 722"/>
                <a:gd name="T119" fmla="*/ 134 h 894"/>
                <a:gd name="T120" fmla="*/ 24 w 722"/>
                <a:gd name="T121" fmla="*/ 144 h 894"/>
                <a:gd name="T122" fmla="*/ 19 w 722"/>
                <a:gd name="T123" fmla="*/ 148 h 8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22"/>
                <a:gd name="T187" fmla="*/ 0 h 894"/>
                <a:gd name="T188" fmla="*/ 722 w 722"/>
                <a:gd name="T189" fmla="*/ 894 h 8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22" h="894">
                  <a:moveTo>
                    <a:pt x="74" y="591"/>
                  </a:moveTo>
                  <a:lnTo>
                    <a:pt x="94" y="620"/>
                  </a:lnTo>
                  <a:lnTo>
                    <a:pt x="133" y="652"/>
                  </a:lnTo>
                  <a:lnTo>
                    <a:pt x="165" y="650"/>
                  </a:lnTo>
                  <a:lnTo>
                    <a:pt x="202" y="669"/>
                  </a:lnTo>
                  <a:lnTo>
                    <a:pt x="202" y="766"/>
                  </a:lnTo>
                  <a:lnTo>
                    <a:pt x="234" y="807"/>
                  </a:lnTo>
                  <a:lnTo>
                    <a:pt x="250" y="868"/>
                  </a:lnTo>
                  <a:lnTo>
                    <a:pt x="267" y="872"/>
                  </a:lnTo>
                  <a:lnTo>
                    <a:pt x="303" y="827"/>
                  </a:lnTo>
                  <a:lnTo>
                    <a:pt x="338" y="815"/>
                  </a:lnTo>
                  <a:lnTo>
                    <a:pt x="358" y="841"/>
                  </a:lnTo>
                  <a:lnTo>
                    <a:pt x="326" y="878"/>
                  </a:lnTo>
                  <a:lnTo>
                    <a:pt x="366" y="894"/>
                  </a:lnTo>
                  <a:lnTo>
                    <a:pt x="425" y="833"/>
                  </a:lnTo>
                  <a:lnTo>
                    <a:pt x="454" y="868"/>
                  </a:lnTo>
                  <a:lnTo>
                    <a:pt x="531" y="870"/>
                  </a:lnTo>
                  <a:lnTo>
                    <a:pt x="557" y="886"/>
                  </a:lnTo>
                  <a:lnTo>
                    <a:pt x="616" y="825"/>
                  </a:lnTo>
                  <a:lnTo>
                    <a:pt x="645" y="752"/>
                  </a:lnTo>
                  <a:lnTo>
                    <a:pt x="673" y="709"/>
                  </a:lnTo>
                  <a:lnTo>
                    <a:pt x="704" y="697"/>
                  </a:lnTo>
                  <a:lnTo>
                    <a:pt x="683" y="654"/>
                  </a:lnTo>
                  <a:lnTo>
                    <a:pt x="722" y="604"/>
                  </a:lnTo>
                  <a:lnTo>
                    <a:pt x="720" y="563"/>
                  </a:lnTo>
                  <a:lnTo>
                    <a:pt x="689" y="567"/>
                  </a:lnTo>
                  <a:lnTo>
                    <a:pt x="647" y="551"/>
                  </a:lnTo>
                  <a:lnTo>
                    <a:pt x="598" y="567"/>
                  </a:lnTo>
                  <a:lnTo>
                    <a:pt x="588" y="508"/>
                  </a:lnTo>
                  <a:lnTo>
                    <a:pt x="533" y="482"/>
                  </a:lnTo>
                  <a:lnTo>
                    <a:pt x="521" y="429"/>
                  </a:lnTo>
                  <a:lnTo>
                    <a:pt x="549" y="386"/>
                  </a:lnTo>
                  <a:lnTo>
                    <a:pt x="496" y="331"/>
                  </a:lnTo>
                  <a:lnTo>
                    <a:pt x="431" y="252"/>
                  </a:lnTo>
                  <a:lnTo>
                    <a:pt x="435" y="185"/>
                  </a:lnTo>
                  <a:lnTo>
                    <a:pt x="403" y="166"/>
                  </a:lnTo>
                  <a:lnTo>
                    <a:pt x="374" y="173"/>
                  </a:lnTo>
                  <a:lnTo>
                    <a:pt x="358" y="138"/>
                  </a:lnTo>
                  <a:lnTo>
                    <a:pt x="291" y="136"/>
                  </a:lnTo>
                  <a:lnTo>
                    <a:pt x="305" y="47"/>
                  </a:lnTo>
                  <a:lnTo>
                    <a:pt x="273" y="61"/>
                  </a:lnTo>
                  <a:lnTo>
                    <a:pt x="214" y="0"/>
                  </a:lnTo>
                  <a:lnTo>
                    <a:pt x="177" y="16"/>
                  </a:lnTo>
                  <a:lnTo>
                    <a:pt x="157" y="63"/>
                  </a:lnTo>
                  <a:lnTo>
                    <a:pt x="137" y="67"/>
                  </a:lnTo>
                  <a:lnTo>
                    <a:pt x="149" y="101"/>
                  </a:lnTo>
                  <a:lnTo>
                    <a:pt x="204" y="122"/>
                  </a:lnTo>
                  <a:lnTo>
                    <a:pt x="222" y="183"/>
                  </a:lnTo>
                  <a:lnTo>
                    <a:pt x="167" y="215"/>
                  </a:lnTo>
                  <a:lnTo>
                    <a:pt x="114" y="166"/>
                  </a:lnTo>
                  <a:lnTo>
                    <a:pt x="67" y="195"/>
                  </a:lnTo>
                  <a:lnTo>
                    <a:pt x="86" y="250"/>
                  </a:lnTo>
                  <a:lnTo>
                    <a:pt x="49" y="282"/>
                  </a:lnTo>
                  <a:lnTo>
                    <a:pt x="53" y="335"/>
                  </a:lnTo>
                  <a:lnTo>
                    <a:pt x="0" y="349"/>
                  </a:lnTo>
                  <a:lnTo>
                    <a:pt x="43" y="384"/>
                  </a:lnTo>
                  <a:lnTo>
                    <a:pt x="98" y="447"/>
                  </a:lnTo>
                  <a:lnTo>
                    <a:pt x="157" y="410"/>
                  </a:lnTo>
                  <a:lnTo>
                    <a:pt x="175" y="473"/>
                  </a:lnTo>
                  <a:lnTo>
                    <a:pt x="171" y="536"/>
                  </a:lnTo>
                  <a:lnTo>
                    <a:pt x="96" y="575"/>
                  </a:lnTo>
                  <a:lnTo>
                    <a:pt x="74" y="591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21"/>
            <p:cNvSpPr>
              <a:spLocks/>
            </p:cNvSpPr>
            <p:nvPr/>
          </p:nvSpPr>
          <p:spPr bwMode="gray">
            <a:xfrm>
              <a:off x="3034" y="2686"/>
              <a:ext cx="568" cy="356"/>
            </a:xfrm>
            <a:custGeom>
              <a:avLst/>
              <a:gdLst>
                <a:gd name="T0" fmla="*/ 40 w 1136"/>
                <a:gd name="T1" fmla="*/ 51 h 713"/>
                <a:gd name="T2" fmla="*/ 52 w 1136"/>
                <a:gd name="T3" fmla="*/ 64 h 713"/>
                <a:gd name="T4" fmla="*/ 58 w 1136"/>
                <a:gd name="T5" fmla="*/ 104 h 713"/>
                <a:gd name="T6" fmla="*/ 35 w 1136"/>
                <a:gd name="T7" fmla="*/ 118 h 713"/>
                <a:gd name="T8" fmla="*/ 0 w 1136"/>
                <a:gd name="T9" fmla="*/ 129 h 713"/>
                <a:gd name="T10" fmla="*/ 20 w 1136"/>
                <a:gd name="T11" fmla="*/ 167 h 713"/>
                <a:gd name="T12" fmla="*/ 40 w 1136"/>
                <a:gd name="T13" fmla="*/ 162 h 713"/>
                <a:gd name="T14" fmla="*/ 80 w 1136"/>
                <a:gd name="T15" fmla="*/ 153 h 713"/>
                <a:gd name="T16" fmla="*/ 76 w 1136"/>
                <a:gd name="T17" fmla="*/ 136 h 713"/>
                <a:gd name="T18" fmla="*/ 115 w 1136"/>
                <a:gd name="T19" fmla="*/ 138 h 713"/>
                <a:gd name="T20" fmla="*/ 147 w 1136"/>
                <a:gd name="T21" fmla="*/ 149 h 713"/>
                <a:gd name="T22" fmla="*/ 170 w 1136"/>
                <a:gd name="T23" fmla="*/ 142 h 713"/>
                <a:gd name="T24" fmla="*/ 189 w 1136"/>
                <a:gd name="T25" fmla="*/ 138 h 713"/>
                <a:gd name="T26" fmla="*/ 196 w 1136"/>
                <a:gd name="T27" fmla="*/ 160 h 713"/>
                <a:gd name="T28" fmla="*/ 221 w 1136"/>
                <a:gd name="T29" fmla="*/ 152 h 713"/>
                <a:gd name="T30" fmla="*/ 247 w 1136"/>
                <a:gd name="T31" fmla="*/ 135 h 713"/>
                <a:gd name="T32" fmla="*/ 264 w 1136"/>
                <a:gd name="T33" fmla="*/ 124 h 713"/>
                <a:gd name="T34" fmla="*/ 284 w 1136"/>
                <a:gd name="T35" fmla="*/ 122 h 713"/>
                <a:gd name="T36" fmla="*/ 272 w 1136"/>
                <a:gd name="T37" fmla="*/ 97 h 713"/>
                <a:gd name="T38" fmla="*/ 263 w 1136"/>
                <a:gd name="T39" fmla="*/ 68 h 713"/>
                <a:gd name="T40" fmla="*/ 245 w 1136"/>
                <a:gd name="T41" fmla="*/ 60 h 713"/>
                <a:gd name="T42" fmla="*/ 225 w 1136"/>
                <a:gd name="T43" fmla="*/ 59 h 713"/>
                <a:gd name="T44" fmla="*/ 196 w 1136"/>
                <a:gd name="T45" fmla="*/ 50 h 713"/>
                <a:gd name="T46" fmla="*/ 186 w 1136"/>
                <a:gd name="T47" fmla="*/ 24 h 713"/>
                <a:gd name="T48" fmla="*/ 157 w 1136"/>
                <a:gd name="T49" fmla="*/ 26 h 713"/>
                <a:gd name="T50" fmla="*/ 107 w 1136"/>
                <a:gd name="T51" fmla="*/ 21 h 713"/>
                <a:gd name="T52" fmla="*/ 71 w 1136"/>
                <a:gd name="T53" fmla="*/ 6 h 713"/>
                <a:gd name="T54" fmla="*/ 50 w 1136"/>
                <a:gd name="T55" fmla="*/ 4 h 713"/>
                <a:gd name="T56" fmla="*/ 43 w 1136"/>
                <a:gd name="T57" fmla="*/ 2 h 713"/>
                <a:gd name="T58" fmla="*/ 35 w 1136"/>
                <a:gd name="T59" fmla="*/ 1 h 713"/>
                <a:gd name="T60" fmla="*/ 34 w 1136"/>
                <a:gd name="T61" fmla="*/ 2 h 713"/>
                <a:gd name="T62" fmla="*/ 31 w 1136"/>
                <a:gd name="T63" fmla="*/ 7 h 713"/>
                <a:gd name="T64" fmla="*/ 29 w 1136"/>
                <a:gd name="T65" fmla="*/ 9 h 713"/>
                <a:gd name="T66" fmla="*/ 54 w 1136"/>
                <a:gd name="T67" fmla="*/ 24 h 713"/>
                <a:gd name="T68" fmla="*/ 33 w 1136"/>
                <a:gd name="T69" fmla="*/ 42 h 71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36"/>
                <a:gd name="T106" fmla="*/ 0 h 713"/>
                <a:gd name="T107" fmla="*/ 1136 w 1136"/>
                <a:gd name="T108" fmla="*/ 713 h 71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36" h="713">
                  <a:moveTo>
                    <a:pt x="130" y="169"/>
                  </a:moveTo>
                  <a:lnTo>
                    <a:pt x="159" y="205"/>
                  </a:lnTo>
                  <a:lnTo>
                    <a:pt x="157" y="258"/>
                  </a:lnTo>
                  <a:lnTo>
                    <a:pt x="208" y="256"/>
                  </a:lnTo>
                  <a:lnTo>
                    <a:pt x="236" y="331"/>
                  </a:lnTo>
                  <a:lnTo>
                    <a:pt x="234" y="417"/>
                  </a:lnTo>
                  <a:lnTo>
                    <a:pt x="183" y="425"/>
                  </a:lnTo>
                  <a:lnTo>
                    <a:pt x="140" y="474"/>
                  </a:lnTo>
                  <a:lnTo>
                    <a:pt x="33" y="482"/>
                  </a:lnTo>
                  <a:lnTo>
                    <a:pt x="0" y="516"/>
                  </a:lnTo>
                  <a:lnTo>
                    <a:pt x="23" y="591"/>
                  </a:lnTo>
                  <a:lnTo>
                    <a:pt x="82" y="671"/>
                  </a:lnTo>
                  <a:lnTo>
                    <a:pt x="134" y="713"/>
                  </a:lnTo>
                  <a:lnTo>
                    <a:pt x="161" y="648"/>
                  </a:lnTo>
                  <a:lnTo>
                    <a:pt x="220" y="596"/>
                  </a:lnTo>
                  <a:lnTo>
                    <a:pt x="319" y="612"/>
                  </a:lnTo>
                  <a:lnTo>
                    <a:pt x="332" y="585"/>
                  </a:lnTo>
                  <a:lnTo>
                    <a:pt x="303" y="545"/>
                  </a:lnTo>
                  <a:lnTo>
                    <a:pt x="372" y="528"/>
                  </a:lnTo>
                  <a:lnTo>
                    <a:pt x="460" y="555"/>
                  </a:lnTo>
                  <a:lnTo>
                    <a:pt x="531" y="559"/>
                  </a:lnTo>
                  <a:lnTo>
                    <a:pt x="588" y="598"/>
                  </a:lnTo>
                  <a:lnTo>
                    <a:pt x="649" y="563"/>
                  </a:lnTo>
                  <a:lnTo>
                    <a:pt x="681" y="569"/>
                  </a:lnTo>
                  <a:lnTo>
                    <a:pt x="687" y="600"/>
                  </a:lnTo>
                  <a:lnTo>
                    <a:pt x="758" y="553"/>
                  </a:lnTo>
                  <a:lnTo>
                    <a:pt x="791" y="587"/>
                  </a:lnTo>
                  <a:lnTo>
                    <a:pt x="785" y="640"/>
                  </a:lnTo>
                  <a:lnTo>
                    <a:pt x="832" y="654"/>
                  </a:lnTo>
                  <a:lnTo>
                    <a:pt x="884" y="608"/>
                  </a:lnTo>
                  <a:lnTo>
                    <a:pt x="947" y="594"/>
                  </a:lnTo>
                  <a:lnTo>
                    <a:pt x="988" y="543"/>
                  </a:lnTo>
                  <a:lnTo>
                    <a:pt x="1019" y="533"/>
                  </a:lnTo>
                  <a:lnTo>
                    <a:pt x="1055" y="496"/>
                  </a:lnTo>
                  <a:lnTo>
                    <a:pt x="1108" y="516"/>
                  </a:lnTo>
                  <a:lnTo>
                    <a:pt x="1136" y="490"/>
                  </a:lnTo>
                  <a:lnTo>
                    <a:pt x="1122" y="431"/>
                  </a:lnTo>
                  <a:lnTo>
                    <a:pt x="1088" y="388"/>
                  </a:lnTo>
                  <a:lnTo>
                    <a:pt x="1088" y="291"/>
                  </a:lnTo>
                  <a:lnTo>
                    <a:pt x="1051" y="272"/>
                  </a:lnTo>
                  <a:lnTo>
                    <a:pt x="1019" y="274"/>
                  </a:lnTo>
                  <a:lnTo>
                    <a:pt x="980" y="242"/>
                  </a:lnTo>
                  <a:lnTo>
                    <a:pt x="960" y="213"/>
                  </a:lnTo>
                  <a:lnTo>
                    <a:pt x="901" y="236"/>
                  </a:lnTo>
                  <a:lnTo>
                    <a:pt x="836" y="187"/>
                  </a:lnTo>
                  <a:lnTo>
                    <a:pt x="783" y="203"/>
                  </a:lnTo>
                  <a:lnTo>
                    <a:pt x="748" y="160"/>
                  </a:lnTo>
                  <a:lnTo>
                    <a:pt x="744" y="98"/>
                  </a:lnTo>
                  <a:lnTo>
                    <a:pt x="677" y="126"/>
                  </a:lnTo>
                  <a:lnTo>
                    <a:pt x="628" y="106"/>
                  </a:lnTo>
                  <a:lnTo>
                    <a:pt x="514" y="124"/>
                  </a:lnTo>
                  <a:lnTo>
                    <a:pt x="427" y="87"/>
                  </a:lnTo>
                  <a:lnTo>
                    <a:pt x="329" y="0"/>
                  </a:lnTo>
                  <a:lnTo>
                    <a:pt x="283" y="24"/>
                  </a:lnTo>
                  <a:lnTo>
                    <a:pt x="205" y="18"/>
                  </a:lnTo>
                  <a:lnTo>
                    <a:pt x="201" y="16"/>
                  </a:lnTo>
                  <a:lnTo>
                    <a:pt x="187" y="14"/>
                  </a:lnTo>
                  <a:lnTo>
                    <a:pt x="171" y="10"/>
                  </a:lnTo>
                  <a:lnTo>
                    <a:pt x="153" y="6"/>
                  </a:lnTo>
                  <a:lnTo>
                    <a:pt x="140" y="4"/>
                  </a:lnTo>
                  <a:lnTo>
                    <a:pt x="136" y="4"/>
                  </a:lnTo>
                  <a:lnTo>
                    <a:pt x="134" y="8"/>
                  </a:lnTo>
                  <a:lnTo>
                    <a:pt x="130" y="18"/>
                  </a:lnTo>
                  <a:lnTo>
                    <a:pt x="124" y="28"/>
                  </a:lnTo>
                  <a:lnTo>
                    <a:pt x="120" y="36"/>
                  </a:lnTo>
                  <a:lnTo>
                    <a:pt x="118" y="39"/>
                  </a:lnTo>
                  <a:lnTo>
                    <a:pt x="181" y="79"/>
                  </a:lnTo>
                  <a:lnTo>
                    <a:pt x="216" y="98"/>
                  </a:lnTo>
                  <a:lnTo>
                    <a:pt x="151" y="140"/>
                  </a:lnTo>
                  <a:lnTo>
                    <a:pt x="130" y="169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122"/>
            <p:cNvSpPr>
              <a:spLocks/>
            </p:cNvSpPr>
            <p:nvPr/>
          </p:nvSpPr>
          <p:spPr bwMode="gray">
            <a:xfrm>
              <a:off x="3034" y="2686"/>
              <a:ext cx="568" cy="356"/>
            </a:xfrm>
            <a:custGeom>
              <a:avLst/>
              <a:gdLst>
                <a:gd name="T0" fmla="*/ 40 w 1136"/>
                <a:gd name="T1" fmla="*/ 51 h 713"/>
                <a:gd name="T2" fmla="*/ 52 w 1136"/>
                <a:gd name="T3" fmla="*/ 64 h 713"/>
                <a:gd name="T4" fmla="*/ 58 w 1136"/>
                <a:gd name="T5" fmla="*/ 104 h 713"/>
                <a:gd name="T6" fmla="*/ 35 w 1136"/>
                <a:gd name="T7" fmla="*/ 118 h 713"/>
                <a:gd name="T8" fmla="*/ 0 w 1136"/>
                <a:gd name="T9" fmla="*/ 129 h 713"/>
                <a:gd name="T10" fmla="*/ 20 w 1136"/>
                <a:gd name="T11" fmla="*/ 167 h 713"/>
                <a:gd name="T12" fmla="*/ 40 w 1136"/>
                <a:gd name="T13" fmla="*/ 162 h 713"/>
                <a:gd name="T14" fmla="*/ 80 w 1136"/>
                <a:gd name="T15" fmla="*/ 153 h 713"/>
                <a:gd name="T16" fmla="*/ 76 w 1136"/>
                <a:gd name="T17" fmla="*/ 136 h 713"/>
                <a:gd name="T18" fmla="*/ 115 w 1136"/>
                <a:gd name="T19" fmla="*/ 138 h 713"/>
                <a:gd name="T20" fmla="*/ 147 w 1136"/>
                <a:gd name="T21" fmla="*/ 149 h 713"/>
                <a:gd name="T22" fmla="*/ 170 w 1136"/>
                <a:gd name="T23" fmla="*/ 142 h 713"/>
                <a:gd name="T24" fmla="*/ 189 w 1136"/>
                <a:gd name="T25" fmla="*/ 138 h 713"/>
                <a:gd name="T26" fmla="*/ 196 w 1136"/>
                <a:gd name="T27" fmla="*/ 160 h 713"/>
                <a:gd name="T28" fmla="*/ 221 w 1136"/>
                <a:gd name="T29" fmla="*/ 152 h 713"/>
                <a:gd name="T30" fmla="*/ 247 w 1136"/>
                <a:gd name="T31" fmla="*/ 135 h 713"/>
                <a:gd name="T32" fmla="*/ 264 w 1136"/>
                <a:gd name="T33" fmla="*/ 124 h 713"/>
                <a:gd name="T34" fmla="*/ 284 w 1136"/>
                <a:gd name="T35" fmla="*/ 122 h 713"/>
                <a:gd name="T36" fmla="*/ 272 w 1136"/>
                <a:gd name="T37" fmla="*/ 97 h 713"/>
                <a:gd name="T38" fmla="*/ 263 w 1136"/>
                <a:gd name="T39" fmla="*/ 68 h 713"/>
                <a:gd name="T40" fmla="*/ 245 w 1136"/>
                <a:gd name="T41" fmla="*/ 60 h 713"/>
                <a:gd name="T42" fmla="*/ 225 w 1136"/>
                <a:gd name="T43" fmla="*/ 59 h 713"/>
                <a:gd name="T44" fmla="*/ 196 w 1136"/>
                <a:gd name="T45" fmla="*/ 50 h 713"/>
                <a:gd name="T46" fmla="*/ 186 w 1136"/>
                <a:gd name="T47" fmla="*/ 24 h 713"/>
                <a:gd name="T48" fmla="*/ 157 w 1136"/>
                <a:gd name="T49" fmla="*/ 26 h 713"/>
                <a:gd name="T50" fmla="*/ 107 w 1136"/>
                <a:gd name="T51" fmla="*/ 21 h 713"/>
                <a:gd name="T52" fmla="*/ 71 w 1136"/>
                <a:gd name="T53" fmla="*/ 6 h 713"/>
                <a:gd name="T54" fmla="*/ 50 w 1136"/>
                <a:gd name="T55" fmla="*/ 4 h 713"/>
                <a:gd name="T56" fmla="*/ 43 w 1136"/>
                <a:gd name="T57" fmla="*/ 2 h 713"/>
                <a:gd name="T58" fmla="*/ 35 w 1136"/>
                <a:gd name="T59" fmla="*/ 1 h 713"/>
                <a:gd name="T60" fmla="*/ 34 w 1136"/>
                <a:gd name="T61" fmla="*/ 2 h 713"/>
                <a:gd name="T62" fmla="*/ 31 w 1136"/>
                <a:gd name="T63" fmla="*/ 7 h 713"/>
                <a:gd name="T64" fmla="*/ 29 w 1136"/>
                <a:gd name="T65" fmla="*/ 9 h 713"/>
                <a:gd name="T66" fmla="*/ 54 w 1136"/>
                <a:gd name="T67" fmla="*/ 24 h 713"/>
                <a:gd name="T68" fmla="*/ 33 w 1136"/>
                <a:gd name="T69" fmla="*/ 42 h 71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36"/>
                <a:gd name="T106" fmla="*/ 0 h 713"/>
                <a:gd name="T107" fmla="*/ 1136 w 1136"/>
                <a:gd name="T108" fmla="*/ 713 h 71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36" h="713">
                  <a:moveTo>
                    <a:pt x="130" y="169"/>
                  </a:moveTo>
                  <a:lnTo>
                    <a:pt x="159" y="205"/>
                  </a:lnTo>
                  <a:lnTo>
                    <a:pt x="157" y="258"/>
                  </a:lnTo>
                  <a:lnTo>
                    <a:pt x="208" y="256"/>
                  </a:lnTo>
                  <a:lnTo>
                    <a:pt x="236" y="331"/>
                  </a:lnTo>
                  <a:lnTo>
                    <a:pt x="234" y="417"/>
                  </a:lnTo>
                  <a:lnTo>
                    <a:pt x="183" y="425"/>
                  </a:lnTo>
                  <a:lnTo>
                    <a:pt x="140" y="474"/>
                  </a:lnTo>
                  <a:lnTo>
                    <a:pt x="33" y="482"/>
                  </a:lnTo>
                  <a:lnTo>
                    <a:pt x="0" y="516"/>
                  </a:lnTo>
                  <a:lnTo>
                    <a:pt x="23" y="591"/>
                  </a:lnTo>
                  <a:lnTo>
                    <a:pt x="82" y="671"/>
                  </a:lnTo>
                  <a:lnTo>
                    <a:pt x="134" y="713"/>
                  </a:lnTo>
                  <a:lnTo>
                    <a:pt x="161" y="648"/>
                  </a:lnTo>
                  <a:lnTo>
                    <a:pt x="220" y="596"/>
                  </a:lnTo>
                  <a:lnTo>
                    <a:pt x="319" y="612"/>
                  </a:lnTo>
                  <a:lnTo>
                    <a:pt x="332" y="585"/>
                  </a:lnTo>
                  <a:lnTo>
                    <a:pt x="303" y="545"/>
                  </a:lnTo>
                  <a:lnTo>
                    <a:pt x="372" y="528"/>
                  </a:lnTo>
                  <a:lnTo>
                    <a:pt x="460" y="555"/>
                  </a:lnTo>
                  <a:lnTo>
                    <a:pt x="531" y="559"/>
                  </a:lnTo>
                  <a:lnTo>
                    <a:pt x="588" y="598"/>
                  </a:lnTo>
                  <a:lnTo>
                    <a:pt x="649" y="563"/>
                  </a:lnTo>
                  <a:lnTo>
                    <a:pt x="681" y="569"/>
                  </a:lnTo>
                  <a:lnTo>
                    <a:pt x="687" y="600"/>
                  </a:lnTo>
                  <a:lnTo>
                    <a:pt x="758" y="553"/>
                  </a:lnTo>
                  <a:lnTo>
                    <a:pt x="791" y="587"/>
                  </a:lnTo>
                  <a:lnTo>
                    <a:pt x="785" y="640"/>
                  </a:lnTo>
                  <a:lnTo>
                    <a:pt x="832" y="654"/>
                  </a:lnTo>
                  <a:lnTo>
                    <a:pt x="884" y="608"/>
                  </a:lnTo>
                  <a:lnTo>
                    <a:pt x="947" y="594"/>
                  </a:lnTo>
                  <a:lnTo>
                    <a:pt x="988" y="543"/>
                  </a:lnTo>
                  <a:lnTo>
                    <a:pt x="1019" y="533"/>
                  </a:lnTo>
                  <a:lnTo>
                    <a:pt x="1055" y="496"/>
                  </a:lnTo>
                  <a:lnTo>
                    <a:pt x="1108" y="516"/>
                  </a:lnTo>
                  <a:lnTo>
                    <a:pt x="1136" y="490"/>
                  </a:lnTo>
                  <a:lnTo>
                    <a:pt x="1122" y="431"/>
                  </a:lnTo>
                  <a:lnTo>
                    <a:pt x="1088" y="388"/>
                  </a:lnTo>
                  <a:lnTo>
                    <a:pt x="1088" y="291"/>
                  </a:lnTo>
                  <a:lnTo>
                    <a:pt x="1051" y="272"/>
                  </a:lnTo>
                  <a:lnTo>
                    <a:pt x="1019" y="274"/>
                  </a:lnTo>
                  <a:lnTo>
                    <a:pt x="980" y="242"/>
                  </a:lnTo>
                  <a:lnTo>
                    <a:pt x="960" y="213"/>
                  </a:lnTo>
                  <a:lnTo>
                    <a:pt x="901" y="236"/>
                  </a:lnTo>
                  <a:lnTo>
                    <a:pt x="836" y="187"/>
                  </a:lnTo>
                  <a:lnTo>
                    <a:pt x="783" y="203"/>
                  </a:lnTo>
                  <a:lnTo>
                    <a:pt x="748" y="160"/>
                  </a:lnTo>
                  <a:lnTo>
                    <a:pt x="744" y="98"/>
                  </a:lnTo>
                  <a:lnTo>
                    <a:pt x="677" y="126"/>
                  </a:lnTo>
                  <a:lnTo>
                    <a:pt x="628" y="106"/>
                  </a:lnTo>
                  <a:lnTo>
                    <a:pt x="514" y="124"/>
                  </a:lnTo>
                  <a:lnTo>
                    <a:pt x="427" y="87"/>
                  </a:lnTo>
                  <a:lnTo>
                    <a:pt x="329" y="0"/>
                  </a:lnTo>
                  <a:lnTo>
                    <a:pt x="283" y="24"/>
                  </a:lnTo>
                  <a:lnTo>
                    <a:pt x="205" y="18"/>
                  </a:lnTo>
                  <a:lnTo>
                    <a:pt x="201" y="16"/>
                  </a:lnTo>
                  <a:lnTo>
                    <a:pt x="187" y="14"/>
                  </a:lnTo>
                  <a:lnTo>
                    <a:pt x="171" y="10"/>
                  </a:lnTo>
                  <a:lnTo>
                    <a:pt x="153" y="6"/>
                  </a:lnTo>
                  <a:lnTo>
                    <a:pt x="140" y="4"/>
                  </a:lnTo>
                  <a:lnTo>
                    <a:pt x="136" y="4"/>
                  </a:lnTo>
                  <a:lnTo>
                    <a:pt x="134" y="8"/>
                  </a:lnTo>
                  <a:lnTo>
                    <a:pt x="130" y="18"/>
                  </a:lnTo>
                  <a:lnTo>
                    <a:pt x="124" y="28"/>
                  </a:lnTo>
                  <a:lnTo>
                    <a:pt x="120" y="36"/>
                  </a:lnTo>
                  <a:lnTo>
                    <a:pt x="118" y="39"/>
                  </a:lnTo>
                  <a:lnTo>
                    <a:pt x="181" y="79"/>
                  </a:lnTo>
                  <a:lnTo>
                    <a:pt x="216" y="98"/>
                  </a:lnTo>
                  <a:lnTo>
                    <a:pt x="151" y="140"/>
                  </a:lnTo>
                  <a:lnTo>
                    <a:pt x="130" y="169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123"/>
            <p:cNvSpPr>
              <a:spLocks/>
            </p:cNvSpPr>
            <p:nvPr/>
          </p:nvSpPr>
          <p:spPr bwMode="gray">
            <a:xfrm>
              <a:off x="3140" y="2406"/>
              <a:ext cx="448" cy="398"/>
            </a:xfrm>
            <a:custGeom>
              <a:avLst/>
              <a:gdLst>
                <a:gd name="T0" fmla="*/ 0 w 896"/>
                <a:gd name="T1" fmla="*/ 84 h 797"/>
                <a:gd name="T2" fmla="*/ 7 w 896"/>
                <a:gd name="T3" fmla="*/ 100 h 797"/>
                <a:gd name="T4" fmla="*/ 17 w 896"/>
                <a:gd name="T5" fmla="*/ 115 h 797"/>
                <a:gd name="T6" fmla="*/ 30 w 896"/>
                <a:gd name="T7" fmla="*/ 127 h 797"/>
                <a:gd name="T8" fmla="*/ 29 w 896"/>
                <a:gd name="T9" fmla="*/ 140 h 797"/>
                <a:gd name="T10" fmla="*/ 53 w 896"/>
                <a:gd name="T11" fmla="*/ 162 h 797"/>
                <a:gd name="T12" fmla="*/ 76 w 896"/>
                <a:gd name="T13" fmla="*/ 171 h 797"/>
                <a:gd name="T14" fmla="*/ 104 w 896"/>
                <a:gd name="T15" fmla="*/ 166 h 797"/>
                <a:gd name="T16" fmla="*/ 116 w 896"/>
                <a:gd name="T17" fmla="*/ 171 h 797"/>
                <a:gd name="T18" fmla="*/ 133 w 896"/>
                <a:gd name="T19" fmla="*/ 164 h 797"/>
                <a:gd name="T20" fmla="*/ 134 w 896"/>
                <a:gd name="T21" fmla="*/ 180 h 797"/>
                <a:gd name="T22" fmla="*/ 143 w 896"/>
                <a:gd name="T23" fmla="*/ 191 h 797"/>
                <a:gd name="T24" fmla="*/ 156 w 896"/>
                <a:gd name="T25" fmla="*/ 187 h 797"/>
                <a:gd name="T26" fmla="*/ 173 w 896"/>
                <a:gd name="T27" fmla="*/ 199 h 797"/>
                <a:gd name="T28" fmla="*/ 188 w 896"/>
                <a:gd name="T29" fmla="*/ 194 h 797"/>
                <a:gd name="T30" fmla="*/ 193 w 896"/>
                <a:gd name="T31" fmla="*/ 189 h 797"/>
                <a:gd name="T32" fmla="*/ 212 w 896"/>
                <a:gd name="T33" fmla="*/ 179 h 797"/>
                <a:gd name="T34" fmla="*/ 213 w 896"/>
                <a:gd name="T35" fmla="*/ 163 h 797"/>
                <a:gd name="T36" fmla="*/ 208 w 896"/>
                <a:gd name="T37" fmla="*/ 148 h 797"/>
                <a:gd name="T38" fmla="*/ 194 w 896"/>
                <a:gd name="T39" fmla="*/ 157 h 797"/>
                <a:gd name="T40" fmla="*/ 180 w 896"/>
                <a:gd name="T41" fmla="*/ 141 h 797"/>
                <a:gd name="T42" fmla="*/ 170 w 896"/>
                <a:gd name="T43" fmla="*/ 133 h 797"/>
                <a:gd name="T44" fmla="*/ 182 w 896"/>
                <a:gd name="T45" fmla="*/ 129 h 797"/>
                <a:gd name="T46" fmla="*/ 181 w 896"/>
                <a:gd name="T47" fmla="*/ 116 h 797"/>
                <a:gd name="T48" fmla="*/ 190 w 896"/>
                <a:gd name="T49" fmla="*/ 108 h 797"/>
                <a:gd name="T50" fmla="*/ 186 w 896"/>
                <a:gd name="T51" fmla="*/ 94 h 797"/>
                <a:gd name="T52" fmla="*/ 197 w 896"/>
                <a:gd name="T53" fmla="*/ 87 h 797"/>
                <a:gd name="T54" fmla="*/ 211 w 896"/>
                <a:gd name="T55" fmla="*/ 99 h 797"/>
                <a:gd name="T56" fmla="*/ 224 w 896"/>
                <a:gd name="T57" fmla="*/ 91 h 797"/>
                <a:gd name="T58" fmla="*/ 219 w 896"/>
                <a:gd name="T59" fmla="*/ 75 h 797"/>
                <a:gd name="T60" fmla="*/ 206 w 896"/>
                <a:gd name="T61" fmla="*/ 71 h 797"/>
                <a:gd name="T62" fmla="*/ 203 w 896"/>
                <a:gd name="T63" fmla="*/ 62 h 797"/>
                <a:gd name="T64" fmla="*/ 182 w 896"/>
                <a:gd name="T65" fmla="*/ 66 h 797"/>
                <a:gd name="T66" fmla="*/ 169 w 896"/>
                <a:gd name="T67" fmla="*/ 53 h 797"/>
                <a:gd name="T68" fmla="*/ 157 w 896"/>
                <a:gd name="T69" fmla="*/ 53 h 797"/>
                <a:gd name="T70" fmla="*/ 156 w 896"/>
                <a:gd name="T71" fmla="*/ 41 h 797"/>
                <a:gd name="T72" fmla="*/ 173 w 896"/>
                <a:gd name="T73" fmla="*/ 20 h 797"/>
                <a:gd name="T74" fmla="*/ 171 w 896"/>
                <a:gd name="T75" fmla="*/ 3 h 797"/>
                <a:gd name="T76" fmla="*/ 153 w 896"/>
                <a:gd name="T77" fmla="*/ 6 h 797"/>
                <a:gd name="T78" fmla="*/ 112 w 896"/>
                <a:gd name="T79" fmla="*/ 0 h 797"/>
                <a:gd name="T80" fmla="*/ 110 w 896"/>
                <a:gd name="T81" fmla="*/ 32 h 797"/>
                <a:gd name="T82" fmla="*/ 89 w 896"/>
                <a:gd name="T83" fmla="*/ 49 h 797"/>
                <a:gd name="T84" fmla="*/ 72 w 896"/>
                <a:gd name="T85" fmla="*/ 52 h 797"/>
                <a:gd name="T86" fmla="*/ 42 w 896"/>
                <a:gd name="T87" fmla="*/ 71 h 797"/>
                <a:gd name="T88" fmla="*/ 25 w 896"/>
                <a:gd name="T89" fmla="*/ 79 h 797"/>
                <a:gd name="T90" fmla="*/ 0 w 896"/>
                <a:gd name="T91" fmla="*/ 84 h 79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96"/>
                <a:gd name="T139" fmla="*/ 0 h 797"/>
                <a:gd name="T140" fmla="*/ 896 w 896"/>
                <a:gd name="T141" fmla="*/ 797 h 79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96" h="797">
                  <a:moveTo>
                    <a:pt x="0" y="339"/>
                  </a:moveTo>
                  <a:lnTo>
                    <a:pt x="28" y="402"/>
                  </a:lnTo>
                  <a:lnTo>
                    <a:pt x="65" y="463"/>
                  </a:lnTo>
                  <a:lnTo>
                    <a:pt x="120" y="510"/>
                  </a:lnTo>
                  <a:lnTo>
                    <a:pt x="117" y="561"/>
                  </a:lnTo>
                  <a:lnTo>
                    <a:pt x="211" y="648"/>
                  </a:lnTo>
                  <a:lnTo>
                    <a:pt x="302" y="685"/>
                  </a:lnTo>
                  <a:lnTo>
                    <a:pt x="416" y="667"/>
                  </a:lnTo>
                  <a:lnTo>
                    <a:pt x="465" y="687"/>
                  </a:lnTo>
                  <a:lnTo>
                    <a:pt x="532" y="659"/>
                  </a:lnTo>
                  <a:lnTo>
                    <a:pt x="536" y="721"/>
                  </a:lnTo>
                  <a:lnTo>
                    <a:pt x="571" y="764"/>
                  </a:lnTo>
                  <a:lnTo>
                    <a:pt x="624" y="748"/>
                  </a:lnTo>
                  <a:lnTo>
                    <a:pt x="689" y="797"/>
                  </a:lnTo>
                  <a:lnTo>
                    <a:pt x="750" y="776"/>
                  </a:lnTo>
                  <a:lnTo>
                    <a:pt x="772" y="756"/>
                  </a:lnTo>
                  <a:lnTo>
                    <a:pt x="845" y="719"/>
                  </a:lnTo>
                  <a:lnTo>
                    <a:pt x="851" y="654"/>
                  </a:lnTo>
                  <a:lnTo>
                    <a:pt x="831" y="595"/>
                  </a:lnTo>
                  <a:lnTo>
                    <a:pt x="774" y="630"/>
                  </a:lnTo>
                  <a:lnTo>
                    <a:pt x="717" y="567"/>
                  </a:lnTo>
                  <a:lnTo>
                    <a:pt x="678" y="534"/>
                  </a:lnTo>
                  <a:lnTo>
                    <a:pt x="727" y="518"/>
                  </a:lnTo>
                  <a:lnTo>
                    <a:pt x="723" y="465"/>
                  </a:lnTo>
                  <a:lnTo>
                    <a:pt x="760" y="433"/>
                  </a:lnTo>
                  <a:lnTo>
                    <a:pt x="743" y="378"/>
                  </a:lnTo>
                  <a:lnTo>
                    <a:pt x="788" y="349"/>
                  </a:lnTo>
                  <a:lnTo>
                    <a:pt x="841" y="398"/>
                  </a:lnTo>
                  <a:lnTo>
                    <a:pt x="896" y="366"/>
                  </a:lnTo>
                  <a:lnTo>
                    <a:pt x="876" y="303"/>
                  </a:lnTo>
                  <a:lnTo>
                    <a:pt x="823" y="284"/>
                  </a:lnTo>
                  <a:lnTo>
                    <a:pt x="811" y="250"/>
                  </a:lnTo>
                  <a:lnTo>
                    <a:pt x="727" y="266"/>
                  </a:lnTo>
                  <a:lnTo>
                    <a:pt x="676" y="213"/>
                  </a:lnTo>
                  <a:lnTo>
                    <a:pt x="626" y="215"/>
                  </a:lnTo>
                  <a:lnTo>
                    <a:pt x="622" y="165"/>
                  </a:lnTo>
                  <a:lnTo>
                    <a:pt x="691" y="83"/>
                  </a:lnTo>
                  <a:lnTo>
                    <a:pt x="683" y="12"/>
                  </a:lnTo>
                  <a:lnTo>
                    <a:pt x="609" y="26"/>
                  </a:lnTo>
                  <a:lnTo>
                    <a:pt x="445" y="0"/>
                  </a:lnTo>
                  <a:lnTo>
                    <a:pt x="437" y="130"/>
                  </a:lnTo>
                  <a:lnTo>
                    <a:pt x="353" y="197"/>
                  </a:lnTo>
                  <a:lnTo>
                    <a:pt x="288" y="209"/>
                  </a:lnTo>
                  <a:lnTo>
                    <a:pt x="168" y="286"/>
                  </a:lnTo>
                  <a:lnTo>
                    <a:pt x="97" y="317"/>
                  </a:lnTo>
                  <a:lnTo>
                    <a:pt x="0" y="339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124"/>
            <p:cNvSpPr>
              <a:spLocks/>
            </p:cNvSpPr>
            <p:nvPr/>
          </p:nvSpPr>
          <p:spPr bwMode="gray">
            <a:xfrm>
              <a:off x="3140" y="2406"/>
              <a:ext cx="448" cy="398"/>
            </a:xfrm>
            <a:custGeom>
              <a:avLst/>
              <a:gdLst>
                <a:gd name="T0" fmla="*/ 0 w 896"/>
                <a:gd name="T1" fmla="*/ 84 h 797"/>
                <a:gd name="T2" fmla="*/ 7 w 896"/>
                <a:gd name="T3" fmla="*/ 100 h 797"/>
                <a:gd name="T4" fmla="*/ 17 w 896"/>
                <a:gd name="T5" fmla="*/ 115 h 797"/>
                <a:gd name="T6" fmla="*/ 30 w 896"/>
                <a:gd name="T7" fmla="*/ 127 h 797"/>
                <a:gd name="T8" fmla="*/ 29 w 896"/>
                <a:gd name="T9" fmla="*/ 140 h 797"/>
                <a:gd name="T10" fmla="*/ 53 w 896"/>
                <a:gd name="T11" fmla="*/ 162 h 797"/>
                <a:gd name="T12" fmla="*/ 76 w 896"/>
                <a:gd name="T13" fmla="*/ 171 h 797"/>
                <a:gd name="T14" fmla="*/ 104 w 896"/>
                <a:gd name="T15" fmla="*/ 166 h 797"/>
                <a:gd name="T16" fmla="*/ 116 w 896"/>
                <a:gd name="T17" fmla="*/ 171 h 797"/>
                <a:gd name="T18" fmla="*/ 133 w 896"/>
                <a:gd name="T19" fmla="*/ 164 h 797"/>
                <a:gd name="T20" fmla="*/ 134 w 896"/>
                <a:gd name="T21" fmla="*/ 180 h 797"/>
                <a:gd name="T22" fmla="*/ 143 w 896"/>
                <a:gd name="T23" fmla="*/ 191 h 797"/>
                <a:gd name="T24" fmla="*/ 156 w 896"/>
                <a:gd name="T25" fmla="*/ 187 h 797"/>
                <a:gd name="T26" fmla="*/ 173 w 896"/>
                <a:gd name="T27" fmla="*/ 199 h 797"/>
                <a:gd name="T28" fmla="*/ 188 w 896"/>
                <a:gd name="T29" fmla="*/ 194 h 797"/>
                <a:gd name="T30" fmla="*/ 193 w 896"/>
                <a:gd name="T31" fmla="*/ 189 h 797"/>
                <a:gd name="T32" fmla="*/ 212 w 896"/>
                <a:gd name="T33" fmla="*/ 179 h 797"/>
                <a:gd name="T34" fmla="*/ 213 w 896"/>
                <a:gd name="T35" fmla="*/ 163 h 797"/>
                <a:gd name="T36" fmla="*/ 208 w 896"/>
                <a:gd name="T37" fmla="*/ 148 h 797"/>
                <a:gd name="T38" fmla="*/ 194 w 896"/>
                <a:gd name="T39" fmla="*/ 157 h 797"/>
                <a:gd name="T40" fmla="*/ 180 w 896"/>
                <a:gd name="T41" fmla="*/ 141 h 797"/>
                <a:gd name="T42" fmla="*/ 170 w 896"/>
                <a:gd name="T43" fmla="*/ 133 h 797"/>
                <a:gd name="T44" fmla="*/ 182 w 896"/>
                <a:gd name="T45" fmla="*/ 129 h 797"/>
                <a:gd name="T46" fmla="*/ 181 w 896"/>
                <a:gd name="T47" fmla="*/ 116 h 797"/>
                <a:gd name="T48" fmla="*/ 190 w 896"/>
                <a:gd name="T49" fmla="*/ 108 h 797"/>
                <a:gd name="T50" fmla="*/ 186 w 896"/>
                <a:gd name="T51" fmla="*/ 94 h 797"/>
                <a:gd name="T52" fmla="*/ 197 w 896"/>
                <a:gd name="T53" fmla="*/ 87 h 797"/>
                <a:gd name="T54" fmla="*/ 211 w 896"/>
                <a:gd name="T55" fmla="*/ 99 h 797"/>
                <a:gd name="T56" fmla="*/ 224 w 896"/>
                <a:gd name="T57" fmla="*/ 91 h 797"/>
                <a:gd name="T58" fmla="*/ 219 w 896"/>
                <a:gd name="T59" fmla="*/ 75 h 797"/>
                <a:gd name="T60" fmla="*/ 206 w 896"/>
                <a:gd name="T61" fmla="*/ 71 h 797"/>
                <a:gd name="T62" fmla="*/ 203 w 896"/>
                <a:gd name="T63" fmla="*/ 62 h 797"/>
                <a:gd name="T64" fmla="*/ 182 w 896"/>
                <a:gd name="T65" fmla="*/ 66 h 797"/>
                <a:gd name="T66" fmla="*/ 169 w 896"/>
                <a:gd name="T67" fmla="*/ 53 h 797"/>
                <a:gd name="T68" fmla="*/ 157 w 896"/>
                <a:gd name="T69" fmla="*/ 53 h 797"/>
                <a:gd name="T70" fmla="*/ 156 w 896"/>
                <a:gd name="T71" fmla="*/ 41 h 797"/>
                <a:gd name="T72" fmla="*/ 173 w 896"/>
                <a:gd name="T73" fmla="*/ 20 h 797"/>
                <a:gd name="T74" fmla="*/ 171 w 896"/>
                <a:gd name="T75" fmla="*/ 3 h 797"/>
                <a:gd name="T76" fmla="*/ 153 w 896"/>
                <a:gd name="T77" fmla="*/ 6 h 797"/>
                <a:gd name="T78" fmla="*/ 112 w 896"/>
                <a:gd name="T79" fmla="*/ 0 h 797"/>
                <a:gd name="T80" fmla="*/ 110 w 896"/>
                <a:gd name="T81" fmla="*/ 32 h 797"/>
                <a:gd name="T82" fmla="*/ 89 w 896"/>
                <a:gd name="T83" fmla="*/ 49 h 797"/>
                <a:gd name="T84" fmla="*/ 72 w 896"/>
                <a:gd name="T85" fmla="*/ 52 h 797"/>
                <a:gd name="T86" fmla="*/ 42 w 896"/>
                <a:gd name="T87" fmla="*/ 71 h 797"/>
                <a:gd name="T88" fmla="*/ 25 w 896"/>
                <a:gd name="T89" fmla="*/ 79 h 797"/>
                <a:gd name="T90" fmla="*/ 0 w 896"/>
                <a:gd name="T91" fmla="*/ 84 h 79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96"/>
                <a:gd name="T139" fmla="*/ 0 h 797"/>
                <a:gd name="T140" fmla="*/ 896 w 896"/>
                <a:gd name="T141" fmla="*/ 797 h 79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96" h="797">
                  <a:moveTo>
                    <a:pt x="0" y="339"/>
                  </a:moveTo>
                  <a:lnTo>
                    <a:pt x="28" y="402"/>
                  </a:lnTo>
                  <a:lnTo>
                    <a:pt x="65" y="463"/>
                  </a:lnTo>
                  <a:lnTo>
                    <a:pt x="120" y="510"/>
                  </a:lnTo>
                  <a:lnTo>
                    <a:pt x="117" y="561"/>
                  </a:lnTo>
                  <a:lnTo>
                    <a:pt x="211" y="648"/>
                  </a:lnTo>
                  <a:lnTo>
                    <a:pt x="302" y="685"/>
                  </a:lnTo>
                  <a:lnTo>
                    <a:pt x="416" y="667"/>
                  </a:lnTo>
                  <a:lnTo>
                    <a:pt x="465" y="687"/>
                  </a:lnTo>
                  <a:lnTo>
                    <a:pt x="532" y="659"/>
                  </a:lnTo>
                  <a:lnTo>
                    <a:pt x="536" y="721"/>
                  </a:lnTo>
                  <a:lnTo>
                    <a:pt x="571" y="764"/>
                  </a:lnTo>
                  <a:lnTo>
                    <a:pt x="624" y="748"/>
                  </a:lnTo>
                  <a:lnTo>
                    <a:pt x="689" y="797"/>
                  </a:lnTo>
                  <a:lnTo>
                    <a:pt x="750" y="776"/>
                  </a:lnTo>
                  <a:lnTo>
                    <a:pt x="772" y="756"/>
                  </a:lnTo>
                  <a:lnTo>
                    <a:pt x="845" y="719"/>
                  </a:lnTo>
                  <a:lnTo>
                    <a:pt x="851" y="654"/>
                  </a:lnTo>
                  <a:lnTo>
                    <a:pt x="831" y="595"/>
                  </a:lnTo>
                  <a:lnTo>
                    <a:pt x="774" y="630"/>
                  </a:lnTo>
                  <a:lnTo>
                    <a:pt x="717" y="567"/>
                  </a:lnTo>
                  <a:lnTo>
                    <a:pt x="678" y="534"/>
                  </a:lnTo>
                  <a:lnTo>
                    <a:pt x="727" y="518"/>
                  </a:lnTo>
                  <a:lnTo>
                    <a:pt x="723" y="465"/>
                  </a:lnTo>
                  <a:lnTo>
                    <a:pt x="760" y="433"/>
                  </a:lnTo>
                  <a:lnTo>
                    <a:pt x="743" y="378"/>
                  </a:lnTo>
                  <a:lnTo>
                    <a:pt x="788" y="349"/>
                  </a:lnTo>
                  <a:lnTo>
                    <a:pt x="841" y="398"/>
                  </a:lnTo>
                  <a:lnTo>
                    <a:pt x="896" y="366"/>
                  </a:lnTo>
                  <a:lnTo>
                    <a:pt x="876" y="303"/>
                  </a:lnTo>
                  <a:lnTo>
                    <a:pt x="823" y="284"/>
                  </a:lnTo>
                  <a:lnTo>
                    <a:pt x="811" y="250"/>
                  </a:lnTo>
                  <a:lnTo>
                    <a:pt x="727" y="266"/>
                  </a:lnTo>
                  <a:lnTo>
                    <a:pt x="676" y="213"/>
                  </a:lnTo>
                  <a:lnTo>
                    <a:pt x="626" y="215"/>
                  </a:lnTo>
                  <a:lnTo>
                    <a:pt x="622" y="165"/>
                  </a:lnTo>
                  <a:lnTo>
                    <a:pt x="691" y="83"/>
                  </a:lnTo>
                  <a:lnTo>
                    <a:pt x="683" y="12"/>
                  </a:lnTo>
                  <a:lnTo>
                    <a:pt x="609" y="26"/>
                  </a:lnTo>
                  <a:lnTo>
                    <a:pt x="445" y="0"/>
                  </a:lnTo>
                  <a:lnTo>
                    <a:pt x="437" y="130"/>
                  </a:lnTo>
                  <a:lnTo>
                    <a:pt x="353" y="197"/>
                  </a:lnTo>
                  <a:lnTo>
                    <a:pt x="288" y="209"/>
                  </a:lnTo>
                  <a:lnTo>
                    <a:pt x="168" y="286"/>
                  </a:lnTo>
                  <a:lnTo>
                    <a:pt x="97" y="317"/>
                  </a:lnTo>
                  <a:lnTo>
                    <a:pt x="0" y="339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125"/>
            <p:cNvSpPr>
              <a:spLocks/>
            </p:cNvSpPr>
            <p:nvPr/>
          </p:nvSpPr>
          <p:spPr bwMode="gray">
            <a:xfrm>
              <a:off x="3128" y="2050"/>
              <a:ext cx="251" cy="526"/>
            </a:xfrm>
            <a:custGeom>
              <a:avLst/>
              <a:gdLst>
                <a:gd name="T0" fmla="*/ 7 w 502"/>
                <a:gd name="T1" fmla="*/ 236 h 1051"/>
                <a:gd name="T2" fmla="*/ 6 w 502"/>
                <a:gd name="T3" fmla="*/ 263 h 1051"/>
                <a:gd name="T4" fmla="*/ 30 w 502"/>
                <a:gd name="T5" fmla="*/ 257 h 1051"/>
                <a:gd name="T6" fmla="*/ 48 w 502"/>
                <a:gd name="T7" fmla="*/ 250 h 1051"/>
                <a:gd name="T8" fmla="*/ 78 w 502"/>
                <a:gd name="T9" fmla="*/ 230 h 1051"/>
                <a:gd name="T10" fmla="*/ 94 w 502"/>
                <a:gd name="T11" fmla="*/ 228 h 1051"/>
                <a:gd name="T12" fmla="*/ 115 w 502"/>
                <a:gd name="T13" fmla="*/ 210 h 1051"/>
                <a:gd name="T14" fmla="*/ 117 w 502"/>
                <a:gd name="T15" fmla="*/ 178 h 1051"/>
                <a:gd name="T16" fmla="*/ 108 w 502"/>
                <a:gd name="T17" fmla="*/ 169 h 1051"/>
                <a:gd name="T18" fmla="*/ 109 w 502"/>
                <a:gd name="T19" fmla="*/ 159 h 1051"/>
                <a:gd name="T20" fmla="*/ 115 w 502"/>
                <a:gd name="T21" fmla="*/ 150 h 1051"/>
                <a:gd name="T22" fmla="*/ 114 w 502"/>
                <a:gd name="T23" fmla="*/ 142 h 1051"/>
                <a:gd name="T24" fmla="*/ 121 w 502"/>
                <a:gd name="T25" fmla="*/ 126 h 1051"/>
                <a:gd name="T26" fmla="*/ 118 w 502"/>
                <a:gd name="T27" fmla="*/ 109 h 1051"/>
                <a:gd name="T28" fmla="*/ 99 w 502"/>
                <a:gd name="T29" fmla="*/ 99 h 1051"/>
                <a:gd name="T30" fmla="*/ 100 w 502"/>
                <a:gd name="T31" fmla="*/ 81 h 1051"/>
                <a:gd name="T32" fmla="*/ 108 w 502"/>
                <a:gd name="T33" fmla="*/ 74 h 1051"/>
                <a:gd name="T34" fmla="*/ 109 w 502"/>
                <a:gd name="T35" fmla="*/ 64 h 1051"/>
                <a:gd name="T36" fmla="*/ 119 w 502"/>
                <a:gd name="T37" fmla="*/ 60 h 1051"/>
                <a:gd name="T38" fmla="*/ 126 w 502"/>
                <a:gd name="T39" fmla="*/ 43 h 1051"/>
                <a:gd name="T40" fmla="*/ 119 w 502"/>
                <a:gd name="T41" fmla="*/ 31 h 1051"/>
                <a:gd name="T42" fmla="*/ 110 w 502"/>
                <a:gd name="T43" fmla="*/ 26 h 1051"/>
                <a:gd name="T44" fmla="*/ 111 w 502"/>
                <a:gd name="T45" fmla="*/ 16 h 1051"/>
                <a:gd name="T46" fmla="*/ 121 w 502"/>
                <a:gd name="T47" fmla="*/ 11 h 1051"/>
                <a:gd name="T48" fmla="*/ 114 w 502"/>
                <a:gd name="T49" fmla="*/ 0 h 1051"/>
                <a:gd name="T50" fmla="*/ 87 w 502"/>
                <a:gd name="T51" fmla="*/ 11 h 1051"/>
                <a:gd name="T52" fmla="*/ 72 w 502"/>
                <a:gd name="T53" fmla="*/ 11 h 1051"/>
                <a:gd name="T54" fmla="*/ 50 w 502"/>
                <a:gd name="T55" fmla="*/ 19 h 1051"/>
                <a:gd name="T56" fmla="*/ 38 w 502"/>
                <a:gd name="T57" fmla="*/ 49 h 1051"/>
                <a:gd name="T58" fmla="*/ 19 w 502"/>
                <a:gd name="T59" fmla="*/ 56 h 1051"/>
                <a:gd name="T60" fmla="*/ 19 w 502"/>
                <a:gd name="T61" fmla="*/ 73 h 1051"/>
                <a:gd name="T62" fmla="*/ 12 w 502"/>
                <a:gd name="T63" fmla="*/ 104 h 1051"/>
                <a:gd name="T64" fmla="*/ 0 w 502"/>
                <a:gd name="T65" fmla="*/ 117 h 1051"/>
                <a:gd name="T66" fmla="*/ 13 w 502"/>
                <a:gd name="T67" fmla="*/ 139 h 1051"/>
                <a:gd name="T68" fmla="*/ 4 w 502"/>
                <a:gd name="T69" fmla="*/ 164 h 1051"/>
                <a:gd name="T70" fmla="*/ 9 w 502"/>
                <a:gd name="T71" fmla="*/ 198 h 1051"/>
                <a:gd name="T72" fmla="*/ 15 w 502"/>
                <a:gd name="T73" fmla="*/ 220 h 1051"/>
                <a:gd name="T74" fmla="*/ 7 w 502"/>
                <a:gd name="T75" fmla="*/ 236 h 105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02"/>
                <a:gd name="T115" fmla="*/ 0 h 1051"/>
                <a:gd name="T116" fmla="*/ 502 w 502"/>
                <a:gd name="T117" fmla="*/ 1051 h 105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02" h="1051">
                  <a:moveTo>
                    <a:pt x="25" y="942"/>
                  </a:moveTo>
                  <a:lnTo>
                    <a:pt x="23" y="1051"/>
                  </a:lnTo>
                  <a:lnTo>
                    <a:pt x="120" y="1027"/>
                  </a:lnTo>
                  <a:lnTo>
                    <a:pt x="191" y="998"/>
                  </a:lnTo>
                  <a:lnTo>
                    <a:pt x="311" y="919"/>
                  </a:lnTo>
                  <a:lnTo>
                    <a:pt x="376" y="909"/>
                  </a:lnTo>
                  <a:lnTo>
                    <a:pt x="460" y="840"/>
                  </a:lnTo>
                  <a:lnTo>
                    <a:pt x="468" y="712"/>
                  </a:lnTo>
                  <a:lnTo>
                    <a:pt x="429" y="675"/>
                  </a:lnTo>
                  <a:lnTo>
                    <a:pt x="433" y="635"/>
                  </a:lnTo>
                  <a:lnTo>
                    <a:pt x="460" y="600"/>
                  </a:lnTo>
                  <a:lnTo>
                    <a:pt x="454" y="565"/>
                  </a:lnTo>
                  <a:lnTo>
                    <a:pt x="484" y="504"/>
                  </a:lnTo>
                  <a:lnTo>
                    <a:pt x="470" y="433"/>
                  </a:lnTo>
                  <a:lnTo>
                    <a:pt x="395" y="395"/>
                  </a:lnTo>
                  <a:lnTo>
                    <a:pt x="397" y="324"/>
                  </a:lnTo>
                  <a:lnTo>
                    <a:pt x="429" y="293"/>
                  </a:lnTo>
                  <a:lnTo>
                    <a:pt x="435" y="254"/>
                  </a:lnTo>
                  <a:lnTo>
                    <a:pt x="476" y="240"/>
                  </a:lnTo>
                  <a:lnTo>
                    <a:pt x="502" y="169"/>
                  </a:lnTo>
                  <a:lnTo>
                    <a:pt x="476" y="122"/>
                  </a:lnTo>
                  <a:lnTo>
                    <a:pt x="437" y="104"/>
                  </a:lnTo>
                  <a:lnTo>
                    <a:pt x="441" y="61"/>
                  </a:lnTo>
                  <a:lnTo>
                    <a:pt x="484" y="41"/>
                  </a:lnTo>
                  <a:lnTo>
                    <a:pt x="454" y="0"/>
                  </a:lnTo>
                  <a:lnTo>
                    <a:pt x="348" y="43"/>
                  </a:lnTo>
                  <a:lnTo>
                    <a:pt x="285" y="43"/>
                  </a:lnTo>
                  <a:lnTo>
                    <a:pt x="199" y="74"/>
                  </a:lnTo>
                  <a:lnTo>
                    <a:pt x="151" y="193"/>
                  </a:lnTo>
                  <a:lnTo>
                    <a:pt x="73" y="222"/>
                  </a:lnTo>
                  <a:lnTo>
                    <a:pt x="73" y="291"/>
                  </a:lnTo>
                  <a:lnTo>
                    <a:pt x="45" y="415"/>
                  </a:lnTo>
                  <a:lnTo>
                    <a:pt x="0" y="468"/>
                  </a:lnTo>
                  <a:lnTo>
                    <a:pt x="51" y="555"/>
                  </a:lnTo>
                  <a:lnTo>
                    <a:pt x="14" y="655"/>
                  </a:lnTo>
                  <a:lnTo>
                    <a:pt x="33" y="789"/>
                  </a:lnTo>
                  <a:lnTo>
                    <a:pt x="57" y="877"/>
                  </a:lnTo>
                  <a:lnTo>
                    <a:pt x="25" y="942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126"/>
            <p:cNvSpPr>
              <a:spLocks/>
            </p:cNvSpPr>
            <p:nvPr/>
          </p:nvSpPr>
          <p:spPr bwMode="gray">
            <a:xfrm>
              <a:off x="3128" y="2050"/>
              <a:ext cx="251" cy="526"/>
            </a:xfrm>
            <a:custGeom>
              <a:avLst/>
              <a:gdLst>
                <a:gd name="T0" fmla="*/ 7 w 502"/>
                <a:gd name="T1" fmla="*/ 236 h 1051"/>
                <a:gd name="T2" fmla="*/ 6 w 502"/>
                <a:gd name="T3" fmla="*/ 263 h 1051"/>
                <a:gd name="T4" fmla="*/ 30 w 502"/>
                <a:gd name="T5" fmla="*/ 257 h 1051"/>
                <a:gd name="T6" fmla="*/ 48 w 502"/>
                <a:gd name="T7" fmla="*/ 250 h 1051"/>
                <a:gd name="T8" fmla="*/ 78 w 502"/>
                <a:gd name="T9" fmla="*/ 230 h 1051"/>
                <a:gd name="T10" fmla="*/ 94 w 502"/>
                <a:gd name="T11" fmla="*/ 228 h 1051"/>
                <a:gd name="T12" fmla="*/ 115 w 502"/>
                <a:gd name="T13" fmla="*/ 210 h 1051"/>
                <a:gd name="T14" fmla="*/ 117 w 502"/>
                <a:gd name="T15" fmla="*/ 178 h 1051"/>
                <a:gd name="T16" fmla="*/ 108 w 502"/>
                <a:gd name="T17" fmla="*/ 169 h 1051"/>
                <a:gd name="T18" fmla="*/ 109 w 502"/>
                <a:gd name="T19" fmla="*/ 159 h 1051"/>
                <a:gd name="T20" fmla="*/ 115 w 502"/>
                <a:gd name="T21" fmla="*/ 150 h 1051"/>
                <a:gd name="T22" fmla="*/ 114 w 502"/>
                <a:gd name="T23" fmla="*/ 142 h 1051"/>
                <a:gd name="T24" fmla="*/ 121 w 502"/>
                <a:gd name="T25" fmla="*/ 126 h 1051"/>
                <a:gd name="T26" fmla="*/ 118 w 502"/>
                <a:gd name="T27" fmla="*/ 109 h 1051"/>
                <a:gd name="T28" fmla="*/ 99 w 502"/>
                <a:gd name="T29" fmla="*/ 99 h 1051"/>
                <a:gd name="T30" fmla="*/ 100 w 502"/>
                <a:gd name="T31" fmla="*/ 81 h 1051"/>
                <a:gd name="T32" fmla="*/ 108 w 502"/>
                <a:gd name="T33" fmla="*/ 74 h 1051"/>
                <a:gd name="T34" fmla="*/ 109 w 502"/>
                <a:gd name="T35" fmla="*/ 64 h 1051"/>
                <a:gd name="T36" fmla="*/ 119 w 502"/>
                <a:gd name="T37" fmla="*/ 60 h 1051"/>
                <a:gd name="T38" fmla="*/ 126 w 502"/>
                <a:gd name="T39" fmla="*/ 43 h 1051"/>
                <a:gd name="T40" fmla="*/ 119 w 502"/>
                <a:gd name="T41" fmla="*/ 31 h 1051"/>
                <a:gd name="T42" fmla="*/ 110 w 502"/>
                <a:gd name="T43" fmla="*/ 26 h 1051"/>
                <a:gd name="T44" fmla="*/ 111 w 502"/>
                <a:gd name="T45" fmla="*/ 16 h 1051"/>
                <a:gd name="T46" fmla="*/ 121 w 502"/>
                <a:gd name="T47" fmla="*/ 11 h 1051"/>
                <a:gd name="T48" fmla="*/ 114 w 502"/>
                <a:gd name="T49" fmla="*/ 0 h 1051"/>
                <a:gd name="T50" fmla="*/ 87 w 502"/>
                <a:gd name="T51" fmla="*/ 11 h 1051"/>
                <a:gd name="T52" fmla="*/ 72 w 502"/>
                <a:gd name="T53" fmla="*/ 11 h 1051"/>
                <a:gd name="T54" fmla="*/ 50 w 502"/>
                <a:gd name="T55" fmla="*/ 19 h 1051"/>
                <a:gd name="T56" fmla="*/ 38 w 502"/>
                <a:gd name="T57" fmla="*/ 49 h 1051"/>
                <a:gd name="T58" fmla="*/ 19 w 502"/>
                <a:gd name="T59" fmla="*/ 56 h 1051"/>
                <a:gd name="T60" fmla="*/ 19 w 502"/>
                <a:gd name="T61" fmla="*/ 73 h 1051"/>
                <a:gd name="T62" fmla="*/ 12 w 502"/>
                <a:gd name="T63" fmla="*/ 104 h 1051"/>
                <a:gd name="T64" fmla="*/ 0 w 502"/>
                <a:gd name="T65" fmla="*/ 117 h 1051"/>
                <a:gd name="T66" fmla="*/ 13 w 502"/>
                <a:gd name="T67" fmla="*/ 139 h 1051"/>
                <a:gd name="T68" fmla="*/ 4 w 502"/>
                <a:gd name="T69" fmla="*/ 164 h 1051"/>
                <a:gd name="T70" fmla="*/ 9 w 502"/>
                <a:gd name="T71" fmla="*/ 198 h 1051"/>
                <a:gd name="T72" fmla="*/ 15 w 502"/>
                <a:gd name="T73" fmla="*/ 220 h 1051"/>
                <a:gd name="T74" fmla="*/ 7 w 502"/>
                <a:gd name="T75" fmla="*/ 236 h 105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02"/>
                <a:gd name="T115" fmla="*/ 0 h 1051"/>
                <a:gd name="T116" fmla="*/ 502 w 502"/>
                <a:gd name="T117" fmla="*/ 1051 h 105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02" h="1051">
                  <a:moveTo>
                    <a:pt x="25" y="942"/>
                  </a:moveTo>
                  <a:lnTo>
                    <a:pt x="23" y="1051"/>
                  </a:lnTo>
                  <a:lnTo>
                    <a:pt x="120" y="1027"/>
                  </a:lnTo>
                  <a:lnTo>
                    <a:pt x="191" y="998"/>
                  </a:lnTo>
                  <a:lnTo>
                    <a:pt x="311" y="919"/>
                  </a:lnTo>
                  <a:lnTo>
                    <a:pt x="376" y="909"/>
                  </a:lnTo>
                  <a:lnTo>
                    <a:pt x="460" y="840"/>
                  </a:lnTo>
                  <a:lnTo>
                    <a:pt x="468" y="712"/>
                  </a:lnTo>
                  <a:lnTo>
                    <a:pt x="429" y="675"/>
                  </a:lnTo>
                  <a:lnTo>
                    <a:pt x="433" y="635"/>
                  </a:lnTo>
                  <a:lnTo>
                    <a:pt x="460" y="600"/>
                  </a:lnTo>
                  <a:lnTo>
                    <a:pt x="454" y="565"/>
                  </a:lnTo>
                  <a:lnTo>
                    <a:pt x="484" y="504"/>
                  </a:lnTo>
                  <a:lnTo>
                    <a:pt x="470" y="433"/>
                  </a:lnTo>
                  <a:lnTo>
                    <a:pt x="395" y="395"/>
                  </a:lnTo>
                  <a:lnTo>
                    <a:pt x="397" y="324"/>
                  </a:lnTo>
                  <a:lnTo>
                    <a:pt x="429" y="293"/>
                  </a:lnTo>
                  <a:lnTo>
                    <a:pt x="435" y="254"/>
                  </a:lnTo>
                  <a:lnTo>
                    <a:pt x="476" y="240"/>
                  </a:lnTo>
                  <a:lnTo>
                    <a:pt x="502" y="169"/>
                  </a:lnTo>
                  <a:lnTo>
                    <a:pt x="476" y="122"/>
                  </a:lnTo>
                  <a:lnTo>
                    <a:pt x="437" y="104"/>
                  </a:lnTo>
                  <a:lnTo>
                    <a:pt x="441" y="61"/>
                  </a:lnTo>
                  <a:lnTo>
                    <a:pt x="484" y="41"/>
                  </a:lnTo>
                  <a:lnTo>
                    <a:pt x="454" y="0"/>
                  </a:lnTo>
                  <a:lnTo>
                    <a:pt x="348" y="43"/>
                  </a:lnTo>
                  <a:lnTo>
                    <a:pt x="285" y="43"/>
                  </a:lnTo>
                  <a:lnTo>
                    <a:pt x="199" y="74"/>
                  </a:lnTo>
                  <a:lnTo>
                    <a:pt x="151" y="193"/>
                  </a:lnTo>
                  <a:lnTo>
                    <a:pt x="73" y="222"/>
                  </a:lnTo>
                  <a:lnTo>
                    <a:pt x="73" y="291"/>
                  </a:lnTo>
                  <a:lnTo>
                    <a:pt x="45" y="415"/>
                  </a:lnTo>
                  <a:lnTo>
                    <a:pt x="0" y="468"/>
                  </a:lnTo>
                  <a:lnTo>
                    <a:pt x="51" y="555"/>
                  </a:lnTo>
                  <a:lnTo>
                    <a:pt x="14" y="655"/>
                  </a:lnTo>
                  <a:lnTo>
                    <a:pt x="33" y="789"/>
                  </a:lnTo>
                  <a:lnTo>
                    <a:pt x="57" y="877"/>
                  </a:lnTo>
                  <a:lnTo>
                    <a:pt x="25" y="942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127"/>
            <p:cNvSpPr>
              <a:spLocks/>
            </p:cNvSpPr>
            <p:nvPr/>
          </p:nvSpPr>
          <p:spPr bwMode="gray">
            <a:xfrm>
              <a:off x="2736" y="2154"/>
              <a:ext cx="464" cy="664"/>
            </a:xfrm>
            <a:custGeom>
              <a:avLst/>
              <a:gdLst>
                <a:gd name="T0" fmla="*/ 2 w 929"/>
                <a:gd name="T1" fmla="*/ 106 h 1329"/>
                <a:gd name="T2" fmla="*/ 21 w 929"/>
                <a:gd name="T3" fmla="*/ 126 h 1329"/>
                <a:gd name="T4" fmla="*/ 31 w 929"/>
                <a:gd name="T5" fmla="*/ 148 h 1329"/>
                <a:gd name="T6" fmla="*/ 26 w 929"/>
                <a:gd name="T7" fmla="*/ 170 h 1329"/>
                <a:gd name="T8" fmla="*/ 43 w 929"/>
                <a:gd name="T9" fmla="*/ 183 h 1329"/>
                <a:gd name="T10" fmla="*/ 68 w 929"/>
                <a:gd name="T11" fmla="*/ 187 h 1329"/>
                <a:gd name="T12" fmla="*/ 79 w 929"/>
                <a:gd name="T13" fmla="*/ 172 h 1329"/>
                <a:gd name="T14" fmla="*/ 78 w 929"/>
                <a:gd name="T15" fmla="*/ 153 h 1329"/>
                <a:gd name="T16" fmla="*/ 72 w 929"/>
                <a:gd name="T17" fmla="*/ 108 h 1329"/>
                <a:gd name="T18" fmla="*/ 92 w 929"/>
                <a:gd name="T19" fmla="*/ 113 h 1329"/>
                <a:gd name="T20" fmla="*/ 109 w 929"/>
                <a:gd name="T21" fmla="*/ 126 h 1329"/>
                <a:gd name="T22" fmla="*/ 143 w 929"/>
                <a:gd name="T23" fmla="*/ 150 h 1329"/>
                <a:gd name="T24" fmla="*/ 140 w 929"/>
                <a:gd name="T25" fmla="*/ 174 h 1329"/>
                <a:gd name="T26" fmla="*/ 112 w 929"/>
                <a:gd name="T27" fmla="*/ 189 h 1329"/>
                <a:gd name="T28" fmla="*/ 99 w 929"/>
                <a:gd name="T29" fmla="*/ 204 h 1329"/>
                <a:gd name="T30" fmla="*/ 71 w 929"/>
                <a:gd name="T31" fmla="*/ 199 h 1329"/>
                <a:gd name="T32" fmla="*/ 65 w 929"/>
                <a:gd name="T33" fmla="*/ 222 h 1329"/>
                <a:gd name="T34" fmla="*/ 70 w 929"/>
                <a:gd name="T35" fmla="*/ 249 h 1329"/>
                <a:gd name="T36" fmla="*/ 48 w 929"/>
                <a:gd name="T37" fmla="*/ 267 h 1329"/>
                <a:gd name="T38" fmla="*/ 53 w 929"/>
                <a:gd name="T39" fmla="*/ 285 h 1329"/>
                <a:gd name="T40" fmla="*/ 63 w 929"/>
                <a:gd name="T41" fmla="*/ 304 h 1329"/>
                <a:gd name="T42" fmla="*/ 110 w 929"/>
                <a:gd name="T43" fmla="*/ 308 h 1329"/>
                <a:gd name="T44" fmla="*/ 142 w 929"/>
                <a:gd name="T45" fmla="*/ 313 h 1329"/>
                <a:gd name="T46" fmla="*/ 172 w 929"/>
                <a:gd name="T47" fmla="*/ 324 h 1329"/>
                <a:gd name="T48" fmla="*/ 188 w 929"/>
                <a:gd name="T49" fmla="*/ 330 h 1329"/>
                <a:gd name="T50" fmla="*/ 181 w 929"/>
                <a:gd name="T51" fmla="*/ 308 h 1329"/>
                <a:gd name="T52" fmla="*/ 202 w 929"/>
                <a:gd name="T53" fmla="*/ 290 h 1329"/>
                <a:gd name="T54" fmla="*/ 178 w 929"/>
                <a:gd name="T55" fmla="*/ 276 h 1329"/>
                <a:gd name="T56" fmla="*/ 200 w 929"/>
                <a:gd name="T57" fmla="*/ 270 h 1329"/>
                <a:gd name="T58" fmla="*/ 231 w 929"/>
                <a:gd name="T59" fmla="*/ 266 h 1329"/>
                <a:gd name="T60" fmla="*/ 218 w 929"/>
                <a:gd name="T61" fmla="*/ 241 h 1329"/>
                <a:gd name="T62" fmla="*/ 202 w 929"/>
                <a:gd name="T63" fmla="*/ 211 h 1329"/>
                <a:gd name="T64" fmla="*/ 210 w 929"/>
                <a:gd name="T65" fmla="*/ 167 h 1329"/>
                <a:gd name="T66" fmla="*/ 200 w 929"/>
                <a:gd name="T67" fmla="*/ 112 h 1329"/>
                <a:gd name="T68" fmla="*/ 196 w 929"/>
                <a:gd name="T69" fmla="*/ 65 h 1329"/>
                <a:gd name="T70" fmla="*/ 214 w 929"/>
                <a:gd name="T71" fmla="*/ 21 h 1329"/>
                <a:gd name="T72" fmla="*/ 206 w 929"/>
                <a:gd name="T73" fmla="*/ 0 h 1329"/>
                <a:gd name="T74" fmla="*/ 182 w 929"/>
                <a:gd name="T75" fmla="*/ 10 h 1329"/>
                <a:gd name="T76" fmla="*/ 164 w 929"/>
                <a:gd name="T77" fmla="*/ 44 h 1329"/>
                <a:gd name="T78" fmla="*/ 129 w 929"/>
                <a:gd name="T79" fmla="*/ 87 h 1329"/>
                <a:gd name="T80" fmla="*/ 99 w 929"/>
                <a:gd name="T81" fmla="*/ 84 h 1329"/>
                <a:gd name="T82" fmla="*/ 74 w 929"/>
                <a:gd name="T83" fmla="*/ 70 h 1329"/>
                <a:gd name="T84" fmla="*/ 72 w 929"/>
                <a:gd name="T85" fmla="*/ 42 h 1329"/>
                <a:gd name="T86" fmla="*/ 68 w 929"/>
                <a:gd name="T87" fmla="*/ 18 h 1329"/>
                <a:gd name="T88" fmla="*/ 43 w 929"/>
                <a:gd name="T89" fmla="*/ 42 h 1329"/>
                <a:gd name="T90" fmla="*/ 26 w 929"/>
                <a:gd name="T91" fmla="*/ 90 h 13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29"/>
                <a:gd name="T139" fmla="*/ 0 h 1329"/>
                <a:gd name="T140" fmla="*/ 929 w 929"/>
                <a:gd name="T141" fmla="*/ 1329 h 13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29" h="1329">
                  <a:moveTo>
                    <a:pt x="0" y="406"/>
                  </a:moveTo>
                  <a:lnTo>
                    <a:pt x="8" y="425"/>
                  </a:lnTo>
                  <a:lnTo>
                    <a:pt x="36" y="461"/>
                  </a:lnTo>
                  <a:lnTo>
                    <a:pt x="87" y="504"/>
                  </a:lnTo>
                  <a:lnTo>
                    <a:pt x="85" y="538"/>
                  </a:lnTo>
                  <a:lnTo>
                    <a:pt x="124" y="595"/>
                  </a:lnTo>
                  <a:lnTo>
                    <a:pt x="107" y="636"/>
                  </a:lnTo>
                  <a:lnTo>
                    <a:pt x="107" y="681"/>
                  </a:lnTo>
                  <a:lnTo>
                    <a:pt x="150" y="697"/>
                  </a:lnTo>
                  <a:lnTo>
                    <a:pt x="174" y="732"/>
                  </a:lnTo>
                  <a:lnTo>
                    <a:pt x="239" y="762"/>
                  </a:lnTo>
                  <a:lnTo>
                    <a:pt x="272" y="748"/>
                  </a:lnTo>
                  <a:lnTo>
                    <a:pt x="278" y="705"/>
                  </a:lnTo>
                  <a:lnTo>
                    <a:pt x="317" y="689"/>
                  </a:lnTo>
                  <a:lnTo>
                    <a:pt x="335" y="648"/>
                  </a:lnTo>
                  <a:lnTo>
                    <a:pt x="315" y="612"/>
                  </a:lnTo>
                  <a:lnTo>
                    <a:pt x="264" y="593"/>
                  </a:lnTo>
                  <a:lnTo>
                    <a:pt x="288" y="435"/>
                  </a:lnTo>
                  <a:lnTo>
                    <a:pt x="319" y="451"/>
                  </a:lnTo>
                  <a:lnTo>
                    <a:pt x="370" y="453"/>
                  </a:lnTo>
                  <a:lnTo>
                    <a:pt x="372" y="484"/>
                  </a:lnTo>
                  <a:lnTo>
                    <a:pt x="439" y="504"/>
                  </a:lnTo>
                  <a:lnTo>
                    <a:pt x="563" y="559"/>
                  </a:lnTo>
                  <a:lnTo>
                    <a:pt x="575" y="603"/>
                  </a:lnTo>
                  <a:lnTo>
                    <a:pt x="550" y="646"/>
                  </a:lnTo>
                  <a:lnTo>
                    <a:pt x="561" y="697"/>
                  </a:lnTo>
                  <a:lnTo>
                    <a:pt x="557" y="750"/>
                  </a:lnTo>
                  <a:lnTo>
                    <a:pt x="449" y="758"/>
                  </a:lnTo>
                  <a:lnTo>
                    <a:pt x="449" y="807"/>
                  </a:lnTo>
                  <a:lnTo>
                    <a:pt x="396" y="819"/>
                  </a:lnTo>
                  <a:lnTo>
                    <a:pt x="349" y="793"/>
                  </a:lnTo>
                  <a:lnTo>
                    <a:pt x="286" y="797"/>
                  </a:lnTo>
                  <a:lnTo>
                    <a:pt x="288" y="851"/>
                  </a:lnTo>
                  <a:lnTo>
                    <a:pt x="260" y="890"/>
                  </a:lnTo>
                  <a:lnTo>
                    <a:pt x="305" y="921"/>
                  </a:lnTo>
                  <a:lnTo>
                    <a:pt x="282" y="998"/>
                  </a:lnTo>
                  <a:lnTo>
                    <a:pt x="292" y="1057"/>
                  </a:lnTo>
                  <a:lnTo>
                    <a:pt x="195" y="1071"/>
                  </a:lnTo>
                  <a:lnTo>
                    <a:pt x="211" y="1093"/>
                  </a:lnTo>
                  <a:lnTo>
                    <a:pt x="215" y="1142"/>
                  </a:lnTo>
                  <a:lnTo>
                    <a:pt x="191" y="1156"/>
                  </a:lnTo>
                  <a:lnTo>
                    <a:pt x="252" y="1217"/>
                  </a:lnTo>
                  <a:lnTo>
                    <a:pt x="345" y="1191"/>
                  </a:lnTo>
                  <a:lnTo>
                    <a:pt x="443" y="1232"/>
                  </a:lnTo>
                  <a:lnTo>
                    <a:pt x="506" y="1280"/>
                  </a:lnTo>
                  <a:lnTo>
                    <a:pt x="571" y="1254"/>
                  </a:lnTo>
                  <a:lnTo>
                    <a:pt x="642" y="1299"/>
                  </a:lnTo>
                  <a:lnTo>
                    <a:pt x="689" y="1299"/>
                  </a:lnTo>
                  <a:lnTo>
                    <a:pt x="691" y="1329"/>
                  </a:lnTo>
                  <a:lnTo>
                    <a:pt x="754" y="1323"/>
                  </a:lnTo>
                  <a:lnTo>
                    <a:pt x="756" y="1270"/>
                  </a:lnTo>
                  <a:lnTo>
                    <a:pt x="727" y="1234"/>
                  </a:lnTo>
                  <a:lnTo>
                    <a:pt x="748" y="1205"/>
                  </a:lnTo>
                  <a:lnTo>
                    <a:pt x="811" y="1163"/>
                  </a:lnTo>
                  <a:lnTo>
                    <a:pt x="776" y="1142"/>
                  </a:lnTo>
                  <a:lnTo>
                    <a:pt x="715" y="1104"/>
                  </a:lnTo>
                  <a:lnTo>
                    <a:pt x="733" y="1069"/>
                  </a:lnTo>
                  <a:lnTo>
                    <a:pt x="802" y="1083"/>
                  </a:lnTo>
                  <a:lnTo>
                    <a:pt x="880" y="1089"/>
                  </a:lnTo>
                  <a:lnTo>
                    <a:pt x="926" y="1065"/>
                  </a:lnTo>
                  <a:lnTo>
                    <a:pt x="929" y="1014"/>
                  </a:lnTo>
                  <a:lnTo>
                    <a:pt x="874" y="967"/>
                  </a:lnTo>
                  <a:lnTo>
                    <a:pt x="837" y="906"/>
                  </a:lnTo>
                  <a:lnTo>
                    <a:pt x="809" y="845"/>
                  </a:lnTo>
                  <a:lnTo>
                    <a:pt x="811" y="736"/>
                  </a:lnTo>
                  <a:lnTo>
                    <a:pt x="843" y="671"/>
                  </a:lnTo>
                  <a:lnTo>
                    <a:pt x="819" y="583"/>
                  </a:lnTo>
                  <a:lnTo>
                    <a:pt x="800" y="449"/>
                  </a:lnTo>
                  <a:lnTo>
                    <a:pt x="837" y="351"/>
                  </a:lnTo>
                  <a:lnTo>
                    <a:pt x="786" y="262"/>
                  </a:lnTo>
                  <a:lnTo>
                    <a:pt x="829" y="209"/>
                  </a:lnTo>
                  <a:lnTo>
                    <a:pt x="859" y="85"/>
                  </a:lnTo>
                  <a:lnTo>
                    <a:pt x="859" y="18"/>
                  </a:lnTo>
                  <a:lnTo>
                    <a:pt x="825" y="0"/>
                  </a:lnTo>
                  <a:lnTo>
                    <a:pt x="788" y="59"/>
                  </a:lnTo>
                  <a:lnTo>
                    <a:pt x="731" y="40"/>
                  </a:lnTo>
                  <a:lnTo>
                    <a:pt x="678" y="99"/>
                  </a:lnTo>
                  <a:lnTo>
                    <a:pt x="658" y="179"/>
                  </a:lnTo>
                  <a:lnTo>
                    <a:pt x="561" y="309"/>
                  </a:lnTo>
                  <a:lnTo>
                    <a:pt x="516" y="349"/>
                  </a:lnTo>
                  <a:lnTo>
                    <a:pt x="487" y="321"/>
                  </a:lnTo>
                  <a:lnTo>
                    <a:pt x="396" y="337"/>
                  </a:lnTo>
                  <a:lnTo>
                    <a:pt x="355" y="284"/>
                  </a:lnTo>
                  <a:lnTo>
                    <a:pt x="296" y="282"/>
                  </a:lnTo>
                  <a:lnTo>
                    <a:pt x="254" y="242"/>
                  </a:lnTo>
                  <a:lnTo>
                    <a:pt x="290" y="168"/>
                  </a:lnTo>
                  <a:lnTo>
                    <a:pt x="305" y="122"/>
                  </a:lnTo>
                  <a:lnTo>
                    <a:pt x="272" y="73"/>
                  </a:lnTo>
                  <a:lnTo>
                    <a:pt x="207" y="91"/>
                  </a:lnTo>
                  <a:lnTo>
                    <a:pt x="172" y="170"/>
                  </a:lnTo>
                  <a:lnTo>
                    <a:pt x="158" y="307"/>
                  </a:lnTo>
                  <a:lnTo>
                    <a:pt x="107" y="362"/>
                  </a:lnTo>
                  <a:lnTo>
                    <a:pt x="0" y="406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128"/>
            <p:cNvSpPr>
              <a:spLocks/>
            </p:cNvSpPr>
            <p:nvPr/>
          </p:nvSpPr>
          <p:spPr bwMode="gray">
            <a:xfrm>
              <a:off x="3987" y="3238"/>
              <a:ext cx="121" cy="305"/>
            </a:xfrm>
            <a:custGeom>
              <a:avLst/>
              <a:gdLst>
                <a:gd name="T0" fmla="*/ 43 w 242"/>
                <a:gd name="T1" fmla="*/ 1 h 610"/>
                <a:gd name="T2" fmla="*/ 39 w 242"/>
                <a:gd name="T3" fmla="*/ 6 h 610"/>
                <a:gd name="T4" fmla="*/ 33 w 242"/>
                <a:gd name="T5" fmla="*/ 11 h 610"/>
                <a:gd name="T6" fmla="*/ 28 w 242"/>
                <a:gd name="T7" fmla="*/ 16 h 610"/>
                <a:gd name="T8" fmla="*/ 22 w 242"/>
                <a:gd name="T9" fmla="*/ 24 h 610"/>
                <a:gd name="T10" fmla="*/ 19 w 242"/>
                <a:gd name="T11" fmla="*/ 30 h 610"/>
                <a:gd name="T12" fmla="*/ 16 w 242"/>
                <a:gd name="T13" fmla="*/ 37 h 610"/>
                <a:gd name="T14" fmla="*/ 11 w 242"/>
                <a:gd name="T15" fmla="*/ 47 h 610"/>
                <a:gd name="T16" fmla="*/ 5 w 242"/>
                <a:gd name="T17" fmla="*/ 58 h 610"/>
                <a:gd name="T18" fmla="*/ 1 w 242"/>
                <a:gd name="T19" fmla="*/ 67 h 610"/>
                <a:gd name="T20" fmla="*/ 1 w 242"/>
                <a:gd name="T21" fmla="*/ 77 h 610"/>
                <a:gd name="T22" fmla="*/ 4 w 242"/>
                <a:gd name="T23" fmla="*/ 88 h 610"/>
                <a:gd name="T24" fmla="*/ 5 w 242"/>
                <a:gd name="T25" fmla="*/ 99 h 610"/>
                <a:gd name="T26" fmla="*/ 3 w 242"/>
                <a:gd name="T27" fmla="*/ 108 h 610"/>
                <a:gd name="T28" fmla="*/ 6 w 242"/>
                <a:gd name="T29" fmla="*/ 114 h 610"/>
                <a:gd name="T30" fmla="*/ 15 w 242"/>
                <a:gd name="T31" fmla="*/ 119 h 610"/>
                <a:gd name="T32" fmla="*/ 22 w 242"/>
                <a:gd name="T33" fmla="*/ 129 h 610"/>
                <a:gd name="T34" fmla="*/ 28 w 242"/>
                <a:gd name="T35" fmla="*/ 135 h 610"/>
                <a:gd name="T36" fmla="*/ 33 w 242"/>
                <a:gd name="T37" fmla="*/ 139 h 610"/>
                <a:gd name="T38" fmla="*/ 35 w 242"/>
                <a:gd name="T39" fmla="*/ 146 h 610"/>
                <a:gd name="T40" fmla="*/ 37 w 242"/>
                <a:gd name="T41" fmla="*/ 152 h 610"/>
                <a:gd name="T42" fmla="*/ 41 w 242"/>
                <a:gd name="T43" fmla="*/ 152 h 610"/>
                <a:gd name="T44" fmla="*/ 42 w 242"/>
                <a:gd name="T45" fmla="*/ 146 h 610"/>
                <a:gd name="T46" fmla="*/ 42 w 242"/>
                <a:gd name="T47" fmla="*/ 135 h 610"/>
                <a:gd name="T48" fmla="*/ 45 w 242"/>
                <a:gd name="T49" fmla="*/ 123 h 610"/>
                <a:gd name="T50" fmla="*/ 51 w 242"/>
                <a:gd name="T51" fmla="*/ 114 h 610"/>
                <a:gd name="T52" fmla="*/ 55 w 242"/>
                <a:gd name="T53" fmla="*/ 103 h 610"/>
                <a:gd name="T54" fmla="*/ 57 w 242"/>
                <a:gd name="T55" fmla="*/ 86 h 610"/>
                <a:gd name="T56" fmla="*/ 58 w 242"/>
                <a:gd name="T57" fmla="*/ 66 h 610"/>
                <a:gd name="T58" fmla="*/ 58 w 242"/>
                <a:gd name="T59" fmla="*/ 51 h 610"/>
                <a:gd name="T60" fmla="*/ 60 w 242"/>
                <a:gd name="T61" fmla="*/ 39 h 610"/>
                <a:gd name="T62" fmla="*/ 60 w 242"/>
                <a:gd name="T63" fmla="*/ 28 h 610"/>
                <a:gd name="T64" fmla="*/ 56 w 242"/>
                <a:gd name="T65" fmla="*/ 19 h 610"/>
                <a:gd name="T66" fmla="*/ 52 w 242"/>
                <a:gd name="T67" fmla="*/ 10 h 610"/>
                <a:gd name="T68" fmla="*/ 47 w 242"/>
                <a:gd name="T69" fmla="*/ 2 h 610"/>
                <a:gd name="T70" fmla="*/ 44 w 242"/>
                <a:gd name="T71" fmla="*/ 0 h 61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42"/>
                <a:gd name="T109" fmla="*/ 0 h 610"/>
                <a:gd name="T110" fmla="*/ 242 w 242"/>
                <a:gd name="T111" fmla="*/ 610 h 61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42" h="610">
                  <a:moveTo>
                    <a:pt x="173" y="0"/>
                  </a:moveTo>
                  <a:lnTo>
                    <a:pt x="172" y="4"/>
                  </a:lnTo>
                  <a:lnTo>
                    <a:pt x="164" y="12"/>
                  </a:lnTo>
                  <a:lnTo>
                    <a:pt x="154" y="24"/>
                  </a:lnTo>
                  <a:lnTo>
                    <a:pt x="144" y="36"/>
                  </a:lnTo>
                  <a:lnTo>
                    <a:pt x="132" y="44"/>
                  </a:lnTo>
                  <a:lnTo>
                    <a:pt x="122" y="49"/>
                  </a:lnTo>
                  <a:lnTo>
                    <a:pt x="111" y="63"/>
                  </a:lnTo>
                  <a:lnTo>
                    <a:pt x="97" y="79"/>
                  </a:lnTo>
                  <a:lnTo>
                    <a:pt x="87" y="97"/>
                  </a:lnTo>
                  <a:lnTo>
                    <a:pt x="77" y="112"/>
                  </a:lnTo>
                  <a:lnTo>
                    <a:pt x="73" y="122"/>
                  </a:lnTo>
                  <a:lnTo>
                    <a:pt x="71" y="132"/>
                  </a:lnTo>
                  <a:lnTo>
                    <a:pt x="63" y="148"/>
                  </a:lnTo>
                  <a:lnTo>
                    <a:pt x="53" y="168"/>
                  </a:lnTo>
                  <a:lnTo>
                    <a:pt x="44" y="189"/>
                  </a:lnTo>
                  <a:lnTo>
                    <a:pt x="32" y="213"/>
                  </a:lnTo>
                  <a:lnTo>
                    <a:pt x="20" y="234"/>
                  </a:lnTo>
                  <a:lnTo>
                    <a:pt x="10" y="254"/>
                  </a:lnTo>
                  <a:lnTo>
                    <a:pt x="4" y="268"/>
                  </a:lnTo>
                  <a:lnTo>
                    <a:pt x="0" y="288"/>
                  </a:lnTo>
                  <a:lnTo>
                    <a:pt x="2" y="309"/>
                  </a:lnTo>
                  <a:lnTo>
                    <a:pt x="8" y="331"/>
                  </a:lnTo>
                  <a:lnTo>
                    <a:pt x="14" y="354"/>
                  </a:lnTo>
                  <a:lnTo>
                    <a:pt x="18" y="376"/>
                  </a:lnTo>
                  <a:lnTo>
                    <a:pt x="18" y="396"/>
                  </a:lnTo>
                  <a:lnTo>
                    <a:pt x="14" y="414"/>
                  </a:lnTo>
                  <a:lnTo>
                    <a:pt x="12" y="431"/>
                  </a:lnTo>
                  <a:lnTo>
                    <a:pt x="14" y="445"/>
                  </a:lnTo>
                  <a:lnTo>
                    <a:pt x="24" y="455"/>
                  </a:lnTo>
                  <a:lnTo>
                    <a:pt x="42" y="467"/>
                  </a:lnTo>
                  <a:lnTo>
                    <a:pt x="57" y="477"/>
                  </a:lnTo>
                  <a:lnTo>
                    <a:pt x="71" y="492"/>
                  </a:lnTo>
                  <a:lnTo>
                    <a:pt x="85" y="514"/>
                  </a:lnTo>
                  <a:lnTo>
                    <a:pt x="99" y="530"/>
                  </a:lnTo>
                  <a:lnTo>
                    <a:pt x="111" y="540"/>
                  </a:lnTo>
                  <a:lnTo>
                    <a:pt x="122" y="547"/>
                  </a:lnTo>
                  <a:lnTo>
                    <a:pt x="130" y="555"/>
                  </a:lnTo>
                  <a:lnTo>
                    <a:pt x="136" y="569"/>
                  </a:lnTo>
                  <a:lnTo>
                    <a:pt x="140" y="583"/>
                  </a:lnTo>
                  <a:lnTo>
                    <a:pt x="144" y="597"/>
                  </a:lnTo>
                  <a:lnTo>
                    <a:pt x="148" y="606"/>
                  </a:lnTo>
                  <a:lnTo>
                    <a:pt x="154" y="610"/>
                  </a:lnTo>
                  <a:lnTo>
                    <a:pt x="162" y="606"/>
                  </a:lnTo>
                  <a:lnTo>
                    <a:pt x="168" y="597"/>
                  </a:lnTo>
                  <a:lnTo>
                    <a:pt x="168" y="581"/>
                  </a:lnTo>
                  <a:lnTo>
                    <a:pt x="168" y="559"/>
                  </a:lnTo>
                  <a:lnTo>
                    <a:pt x="168" y="538"/>
                  </a:lnTo>
                  <a:lnTo>
                    <a:pt x="172" y="516"/>
                  </a:lnTo>
                  <a:lnTo>
                    <a:pt x="179" y="494"/>
                  </a:lnTo>
                  <a:lnTo>
                    <a:pt x="189" y="475"/>
                  </a:lnTo>
                  <a:lnTo>
                    <a:pt x="201" y="457"/>
                  </a:lnTo>
                  <a:lnTo>
                    <a:pt x="211" y="435"/>
                  </a:lnTo>
                  <a:lnTo>
                    <a:pt x="217" y="412"/>
                  </a:lnTo>
                  <a:lnTo>
                    <a:pt x="221" y="380"/>
                  </a:lnTo>
                  <a:lnTo>
                    <a:pt x="225" y="343"/>
                  </a:lnTo>
                  <a:lnTo>
                    <a:pt x="227" y="303"/>
                  </a:lnTo>
                  <a:lnTo>
                    <a:pt x="229" y="264"/>
                  </a:lnTo>
                  <a:lnTo>
                    <a:pt x="227" y="231"/>
                  </a:lnTo>
                  <a:lnTo>
                    <a:pt x="229" y="203"/>
                  </a:lnTo>
                  <a:lnTo>
                    <a:pt x="233" y="179"/>
                  </a:lnTo>
                  <a:lnTo>
                    <a:pt x="240" y="156"/>
                  </a:lnTo>
                  <a:lnTo>
                    <a:pt x="242" y="134"/>
                  </a:lnTo>
                  <a:lnTo>
                    <a:pt x="238" y="112"/>
                  </a:lnTo>
                  <a:lnTo>
                    <a:pt x="229" y="89"/>
                  </a:lnTo>
                  <a:lnTo>
                    <a:pt x="223" y="73"/>
                  </a:lnTo>
                  <a:lnTo>
                    <a:pt x="215" y="59"/>
                  </a:lnTo>
                  <a:lnTo>
                    <a:pt x="207" y="42"/>
                  </a:lnTo>
                  <a:lnTo>
                    <a:pt x="195" y="22"/>
                  </a:lnTo>
                  <a:lnTo>
                    <a:pt x="185" y="10"/>
                  </a:lnTo>
                  <a:lnTo>
                    <a:pt x="177" y="2"/>
                  </a:lnTo>
                  <a:lnTo>
                    <a:pt x="173" y="0"/>
                  </a:lnTo>
                </a:path>
              </a:pathLst>
            </a:custGeom>
            <a:grpFill/>
            <a:ln w="635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0" name="Freeform 82"/>
          <p:cNvSpPr>
            <a:spLocks/>
          </p:cNvSpPr>
          <p:nvPr/>
        </p:nvSpPr>
        <p:spPr bwMode="gray">
          <a:xfrm>
            <a:off x="4057182" y="4040844"/>
            <a:ext cx="336991" cy="378619"/>
          </a:xfrm>
          <a:custGeom>
            <a:avLst/>
            <a:gdLst>
              <a:gd name="T0" fmla="*/ 109 w 565"/>
              <a:gd name="T1" fmla="*/ 11 h 638"/>
              <a:gd name="T2" fmla="*/ 106 w 565"/>
              <a:gd name="T3" fmla="*/ 11 h 638"/>
              <a:gd name="T4" fmla="*/ 103 w 565"/>
              <a:gd name="T5" fmla="*/ 14 h 638"/>
              <a:gd name="T6" fmla="*/ 100 w 565"/>
              <a:gd name="T7" fmla="*/ 21 h 638"/>
              <a:gd name="T8" fmla="*/ 99 w 565"/>
              <a:gd name="T9" fmla="*/ 28 h 638"/>
              <a:gd name="T10" fmla="*/ 96 w 565"/>
              <a:gd name="T11" fmla="*/ 31 h 638"/>
              <a:gd name="T12" fmla="*/ 90 w 565"/>
              <a:gd name="T13" fmla="*/ 29 h 638"/>
              <a:gd name="T14" fmla="*/ 84 w 565"/>
              <a:gd name="T15" fmla="*/ 26 h 638"/>
              <a:gd name="T16" fmla="*/ 80 w 565"/>
              <a:gd name="T17" fmla="*/ 26 h 638"/>
              <a:gd name="T18" fmla="*/ 82 w 565"/>
              <a:gd name="T19" fmla="*/ 32 h 638"/>
              <a:gd name="T20" fmla="*/ 87 w 565"/>
              <a:gd name="T21" fmla="*/ 36 h 638"/>
              <a:gd name="T22" fmla="*/ 93 w 565"/>
              <a:gd name="T23" fmla="*/ 38 h 638"/>
              <a:gd name="T24" fmla="*/ 101 w 565"/>
              <a:gd name="T25" fmla="*/ 35 h 638"/>
              <a:gd name="T26" fmla="*/ 104 w 565"/>
              <a:gd name="T27" fmla="*/ 31 h 638"/>
              <a:gd name="T28" fmla="*/ 106 w 565"/>
              <a:gd name="T29" fmla="*/ 25 h 638"/>
              <a:gd name="T30" fmla="*/ 110 w 565"/>
              <a:gd name="T31" fmla="*/ 24 h 638"/>
              <a:gd name="T32" fmla="*/ 117 w 565"/>
              <a:gd name="T33" fmla="*/ 30 h 638"/>
              <a:gd name="T34" fmla="*/ 126 w 565"/>
              <a:gd name="T35" fmla="*/ 34 h 638"/>
              <a:gd name="T36" fmla="*/ 131 w 565"/>
              <a:gd name="T37" fmla="*/ 36 h 638"/>
              <a:gd name="T38" fmla="*/ 138 w 565"/>
              <a:gd name="T39" fmla="*/ 38 h 638"/>
              <a:gd name="T40" fmla="*/ 142 w 565"/>
              <a:gd name="T41" fmla="*/ 44 h 638"/>
              <a:gd name="T42" fmla="*/ 139 w 565"/>
              <a:gd name="T43" fmla="*/ 51 h 638"/>
              <a:gd name="T44" fmla="*/ 133 w 565"/>
              <a:gd name="T45" fmla="*/ 58 h 638"/>
              <a:gd name="T46" fmla="*/ 130 w 565"/>
              <a:gd name="T47" fmla="*/ 60 h 638"/>
              <a:gd name="T48" fmla="*/ 134 w 565"/>
              <a:gd name="T49" fmla="*/ 60 h 638"/>
              <a:gd name="T50" fmla="*/ 139 w 565"/>
              <a:gd name="T51" fmla="*/ 60 h 638"/>
              <a:gd name="T52" fmla="*/ 141 w 565"/>
              <a:gd name="T53" fmla="*/ 63 h 638"/>
              <a:gd name="T54" fmla="*/ 136 w 565"/>
              <a:gd name="T55" fmla="*/ 67 h 638"/>
              <a:gd name="T56" fmla="*/ 129 w 565"/>
              <a:gd name="T57" fmla="*/ 71 h 638"/>
              <a:gd name="T58" fmla="*/ 126 w 565"/>
              <a:gd name="T59" fmla="*/ 73 h 638"/>
              <a:gd name="T60" fmla="*/ 129 w 565"/>
              <a:gd name="T61" fmla="*/ 73 h 638"/>
              <a:gd name="T62" fmla="*/ 135 w 565"/>
              <a:gd name="T63" fmla="*/ 78 h 638"/>
              <a:gd name="T64" fmla="*/ 136 w 565"/>
              <a:gd name="T65" fmla="*/ 88 h 638"/>
              <a:gd name="T66" fmla="*/ 138 w 565"/>
              <a:gd name="T67" fmla="*/ 98 h 638"/>
              <a:gd name="T68" fmla="*/ 141 w 565"/>
              <a:gd name="T69" fmla="*/ 104 h 638"/>
              <a:gd name="T70" fmla="*/ 141 w 565"/>
              <a:gd name="T71" fmla="*/ 108 h 638"/>
              <a:gd name="T72" fmla="*/ 136 w 565"/>
              <a:gd name="T73" fmla="*/ 112 h 638"/>
              <a:gd name="T74" fmla="*/ 129 w 565"/>
              <a:gd name="T75" fmla="*/ 111 h 638"/>
              <a:gd name="T76" fmla="*/ 123 w 565"/>
              <a:gd name="T77" fmla="*/ 110 h 638"/>
              <a:gd name="T78" fmla="*/ 119 w 565"/>
              <a:gd name="T79" fmla="*/ 116 h 638"/>
              <a:gd name="T80" fmla="*/ 118 w 565"/>
              <a:gd name="T81" fmla="*/ 122 h 638"/>
              <a:gd name="T82" fmla="*/ 116 w 565"/>
              <a:gd name="T83" fmla="*/ 129 h 638"/>
              <a:gd name="T84" fmla="*/ 113 w 565"/>
              <a:gd name="T85" fmla="*/ 136 h 638"/>
              <a:gd name="T86" fmla="*/ 112 w 565"/>
              <a:gd name="T87" fmla="*/ 146 h 638"/>
              <a:gd name="T88" fmla="*/ 112 w 565"/>
              <a:gd name="T89" fmla="*/ 150 h 638"/>
              <a:gd name="T90" fmla="*/ 102 w 565"/>
              <a:gd name="T91" fmla="*/ 158 h 638"/>
              <a:gd name="T92" fmla="*/ 88 w 565"/>
              <a:gd name="T93" fmla="*/ 158 h 638"/>
              <a:gd name="T94" fmla="*/ 69 w 565"/>
              <a:gd name="T95" fmla="*/ 148 h 638"/>
              <a:gd name="T96" fmla="*/ 47 w 565"/>
              <a:gd name="T97" fmla="*/ 155 h 638"/>
              <a:gd name="T98" fmla="*/ 35 w 565"/>
              <a:gd name="T99" fmla="*/ 128 h 638"/>
              <a:gd name="T100" fmla="*/ 20 w 565"/>
              <a:gd name="T101" fmla="*/ 113 h 638"/>
              <a:gd name="T102" fmla="*/ 5 w 565"/>
              <a:gd name="T103" fmla="*/ 83 h 638"/>
              <a:gd name="T104" fmla="*/ 27 w 565"/>
              <a:gd name="T105" fmla="*/ 49 h 638"/>
              <a:gd name="T106" fmla="*/ 42 w 565"/>
              <a:gd name="T107" fmla="*/ 36 h 638"/>
              <a:gd name="T108" fmla="*/ 46 w 565"/>
              <a:gd name="T109" fmla="*/ 12 h 638"/>
              <a:gd name="T110" fmla="*/ 56 w 565"/>
              <a:gd name="T111" fmla="*/ 0 h 638"/>
              <a:gd name="T112" fmla="*/ 76 w 565"/>
              <a:gd name="T113" fmla="*/ 7 h 638"/>
              <a:gd name="T114" fmla="*/ 96 w 565"/>
              <a:gd name="T115" fmla="*/ 1 h 638"/>
              <a:gd name="T116" fmla="*/ 109 w 565"/>
              <a:gd name="T117" fmla="*/ 11 h 63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565"/>
              <a:gd name="T178" fmla="*/ 0 h 638"/>
              <a:gd name="T179" fmla="*/ 565 w 565"/>
              <a:gd name="T180" fmla="*/ 638 h 638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565" h="638">
                <a:moveTo>
                  <a:pt x="433" y="44"/>
                </a:moveTo>
                <a:lnTo>
                  <a:pt x="433" y="44"/>
                </a:lnTo>
                <a:lnTo>
                  <a:pt x="429" y="46"/>
                </a:lnTo>
                <a:lnTo>
                  <a:pt x="423" y="47"/>
                </a:lnTo>
                <a:lnTo>
                  <a:pt x="417" y="53"/>
                </a:lnTo>
                <a:lnTo>
                  <a:pt x="411" y="59"/>
                </a:lnTo>
                <a:lnTo>
                  <a:pt x="403" y="69"/>
                </a:lnTo>
                <a:lnTo>
                  <a:pt x="398" y="85"/>
                </a:lnTo>
                <a:lnTo>
                  <a:pt x="396" y="99"/>
                </a:lnTo>
                <a:lnTo>
                  <a:pt x="394" y="112"/>
                </a:lnTo>
                <a:lnTo>
                  <a:pt x="392" y="122"/>
                </a:lnTo>
                <a:lnTo>
                  <a:pt x="384" y="126"/>
                </a:lnTo>
                <a:lnTo>
                  <a:pt x="372" y="122"/>
                </a:lnTo>
                <a:lnTo>
                  <a:pt x="360" y="118"/>
                </a:lnTo>
                <a:lnTo>
                  <a:pt x="346" y="110"/>
                </a:lnTo>
                <a:lnTo>
                  <a:pt x="335" y="107"/>
                </a:lnTo>
                <a:lnTo>
                  <a:pt x="325" y="105"/>
                </a:lnTo>
                <a:lnTo>
                  <a:pt x="319" y="107"/>
                </a:lnTo>
                <a:lnTo>
                  <a:pt x="317" y="118"/>
                </a:lnTo>
                <a:lnTo>
                  <a:pt x="325" y="128"/>
                </a:lnTo>
                <a:lnTo>
                  <a:pt x="337" y="138"/>
                </a:lnTo>
                <a:lnTo>
                  <a:pt x="346" y="146"/>
                </a:lnTo>
                <a:lnTo>
                  <a:pt x="358" y="152"/>
                </a:lnTo>
                <a:lnTo>
                  <a:pt x="372" y="154"/>
                </a:lnTo>
                <a:lnTo>
                  <a:pt x="388" y="150"/>
                </a:lnTo>
                <a:lnTo>
                  <a:pt x="402" y="142"/>
                </a:lnTo>
                <a:lnTo>
                  <a:pt x="407" y="134"/>
                </a:lnTo>
                <a:lnTo>
                  <a:pt x="413" y="124"/>
                </a:lnTo>
                <a:lnTo>
                  <a:pt x="417" y="112"/>
                </a:lnTo>
                <a:lnTo>
                  <a:pt x="423" y="103"/>
                </a:lnTo>
                <a:lnTo>
                  <a:pt x="429" y="97"/>
                </a:lnTo>
                <a:lnTo>
                  <a:pt x="437" y="97"/>
                </a:lnTo>
                <a:lnTo>
                  <a:pt x="447" y="105"/>
                </a:lnTo>
                <a:lnTo>
                  <a:pt x="468" y="122"/>
                </a:lnTo>
                <a:lnTo>
                  <a:pt x="486" y="132"/>
                </a:lnTo>
                <a:lnTo>
                  <a:pt x="502" y="138"/>
                </a:lnTo>
                <a:lnTo>
                  <a:pt x="514" y="142"/>
                </a:lnTo>
                <a:lnTo>
                  <a:pt x="524" y="144"/>
                </a:lnTo>
                <a:lnTo>
                  <a:pt x="537" y="148"/>
                </a:lnTo>
                <a:lnTo>
                  <a:pt x="549" y="154"/>
                </a:lnTo>
                <a:lnTo>
                  <a:pt x="559" y="164"/>
                </a:lnTo>
                <a:lnTo>
                  <a:pt x="565" y="177"/>
                </a:lnTo>
                <a:lnTo>
                  <a:pt x="561" y="191"/>
                </a:lnTo>
                <a:lnTo>
                  <a:pt x="553" y="207"/>
                </a:lnTo>
                <a:lnTo>
                  <a:pt x="543" y="221"/>
                </a:lnTo>
                <a:lnTo>
                  <a:pt x="531" y="232"/>
                </a:lnTo>
                <a:lnTo>
                  <a:pt x="524" y="240"/>
                </a:lnTo>
                <a:lnTo>
                  <a:pt x="520" y="242"/>
                </a:lnTo>
                <a:lnTo>
                  <a:pt x="524" y="242"/>
                </a:lnTo>
                <a:lnTo>
                  <a:pt x="533" y="242"/>
                </a:lnTo>
                <a:lnTo>
                  <a:pt x="543" y="240"/>
                </a:lnTo>
                <a:lnTo>
                  <a:pt x="555" y="242"/>
                </a:lnTo>
                <a:lnTo>
                  <a:pt x="561" y="246"/>
                </a:lnTo>
                <a:lnTo>
                  <a:pt x="561" y="252"/>
                </a:lnTo>
                <a:lnTo>
                  <a:pt x="555" y="262"/>
                </a:lnTo>
                <a:lnTo>
                  <a:pt x="543" y="270"/>
                </a:lnTo>
                <a:lnTo>
                  <a:pt x="529" y="278"/>
                </a:lnTo>
                <a:lnTo>
                  <a:pt x="516" y="286"/>
                </a:lnTo>
                <a:lnTo>
                  <a:pt x="506" y="290"/>
                </a:lnTo>
                <a:lnTo>
                  <a:pt x="502" y="292"/>
                </a:lnTo>
                <a:lnTo>
                  <a:pt x="506" y="292"/>
                </a:lnTo>
                <a:lnTo>
                  <a:pt x="516" y="295"/>
                </a:lnTo>
                <a:lnTo>
                  <a:pt x="528" y="303"/>
                </a:lnTo>
                <a:lnTo>
                  <a:pt x="537" y="315"/>
                </a:lnTo>
                <a:lnTo>
                  <a:pt x="541" y="329"/>
                </a:lnTo>
                <a:lnTo>
                  <a:pt x="543" y="353"/>
                </a:lnTo>
                <a:lnTo>
                  <a:pt x="543" y="374"/>
                </a:lnTo>
                <a:lnTo>
                  <a:pt x="549" y="396"/>
                </a:lnTo>
                <a:lnTo>
                  <a:pt x="555" y="408"/>
                </a:lnTo>
                <a:lnTo>
                  <a:pt x="561" y="418"/>
                </a:lnTo>
                <a:lnTo>
                  <a:pt x="565" y="425"/>
                </a:lnTo>
                <a:lnTo>
                  <a:pt x="563" y="435"/>
                </a:lnTo>
                <a:lnTo>
                  <a:pt x="553" y="445"/>
                </a:lnTo>
                <a:lnTo>
                  <a:pt x="541" y="451"/>
                </a:lnTo>
                <a:lnTo>
                  <a:pt x="528" y="449"/>
                </a:lnTo>
                <a:lnTo>
                  <a:pt x="514" y="445"/>
                </a:lnTo>
                <a:lnTo>
                  <a:pt x="502" y="441"/>
                </a:lnTo>
                <a:lnTo>
                  <a:pt x="490" y="443"/>
                </a:lnTo>
                <a:lnTo>
                  <a:pt x="482" y="453"/>
                </a:lnTo>
                <a:lnTo>
                  <a:pt x="476" y="465"/>
                </a:lnTo>
                <a:lnTo>
                  <a:pt x="474" y="479"/>
                </a:lnTo>
                <a:lnTo>
                  <a:pt x="472" y="492"/>
                </a:lnTo>
                <a:lnTo>
                  <a:pt x="470" y="506"/>
                </a:lnTo>
                <a:lnTo>
                  <a:pt x="463" y="518"/>
                </a:lnTo>
                <a:lnTo>
                  <a:pt x="457" y="532"/>
                </a:lnTo>
                <a:lnTo>
                  <a:pt x="449" y="545"/>
                </a:lnTo>
                <a:lnTo>
                  <a:pt x="447" y="567"/>
                </a:lnTo>
                <a:lnTo>
                  <a:pt x="445" y="587"/>
                </a:lnTo>
                <a:lnTo>
                  <a:pt x="445" y="599"/>
                </a:lnTo>
                <a:lnTo>
                  <a:pt x="445" y="604"/>
                </a:lnTo>
                <a:lnTo>
                  <a:pt x="445" y="606"/>
                </a:lnTo>
                <a:lnTo>
                  <a:pt x="405" y="634"/>
                </a:lnTo>
                <a:lnTo>
                  <a:pt x="382" y="610"/>
                </a:lnTo>
                <a:lnTo>
                  <a:pt x="350" y="634"/>
                </a:lnTo>
                <a:lnTo>
                  <a:pt x="317" y="638"/>
                </a:lnTo>
                <a:lnTo>
                  <a:pt x="274" y="595"/>
                </a:lnTo>
                <a:lnTo>
                  <a:pt x="234" y="638"/>
                </a:lnTo>
                <a:lnTo>
                  <a:pt x="185" y="622"/>
                </a:lnTo>
                <a:lnTo>
                  <a:pt x="146" y="565"/>
                </a:lnTo>
                <a:lnTo>
                  <a:pt x="140" y="514"/>
                </a:lnTo>
                <a:lnTo>
                  <a:pt x="91" y="514"/>
                </a:lnTo>
                <a:lnTo>
                  <a:pt x="77" y="453"/>
                </a:lnTo>
                <a:lnTo>
                  <a:pt x="0" y="394"/>
                </a:lnTo>
                <a:lnTo>
                  <a:pt x="18" y="333"/>
                </a:lnTo>
                <a:lnTo>
                  <a:pt x="77" y="272"/>
                </a:lnTo>
                <a:lnTo>
                  <a:pt x="106" y="199"/>
                </a:lnTo>
                <a:lnTo>
                  <a:pt x="134" y="156"/>
                </a:lnTo>
                <a:lnTo>
                  <a:pt x="165" y="144"/>
                </a:lnTo>
                <a:lnTo>
                  <a:pt x="144" y="101"/>
                </a:lnTo>
                <a:lnTo>
                  <a:pt x="183" y="51"/>
                </a:lnTo>
                <a:lnTo>
                  <a:pt x="179" y="8"/>
                </a:lnTo>
                <a:lnTo>
                  <a:pt x="224" y="0"/>
                </a:lnTo>
                <a:lnTo>
                  <a:pt x="252" y="34"/>
                </a:lnTo>
                <a:lnTo>
                  <a:pt x="301" y="30"/>
                </a:lnTo>
                <a:lnTo>
                  <a:pt x="344" y="20"/>
                </a:lnTo>
                <a:lnTo>
                  <a:pt x="384" y="4"/>
                </a:lnTo>
                <a:lnTo>
                  <a:pt x="415" y="22"/>
                </a:lnTo>
                <a:lnTo>
                  <a:pt x="433" y="44"/>
                </a:lnTo>
              </a:path>
            </a:pathLst>
          </a:custGeom>
          <a:solidFill>
            <a:schemeClr val="accent3"/>
          </a:solidFill>
          <a:ln w="12700">
            <a:solidFill>
              <a:srgbClr val="FFFFFF"/>
            </a:solidFill>
            <a:prstDash val="solid"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68567" tIns="34284" rIns="68567" bIns="34284"/>
          <a:lstStyle/>
          <a:p>
            <a:endParaRPr lang="zh-CN" altLang="en-US"/>
          </a:p>
        </p:txBody>
      </p:sp>
      <p:cxnSp>
        <p:nvCxnSpPr>
          <p:cNvPr id="75" name="直接连接符 74"/>
          <p:cNvCxnSpPr/>
          <p:nvPr/>
        </p:nvCxnSpPr>
        <p:spPr>
          <a:xfrm flipV="1">
            <a:off x="4334540" y="4144430"/>
            <a:ext cx="237218" cy="1535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4571759" y="4144430"/>
            <a:ext cx="85749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/>
        </p:nvGrpSpPr>
        <p:grpSpPr>
          <a:xfrm>
            <a:off x="6074416" y="1347937"/>
            <a:ext cx="2690462" cy="4911198"/>
            <a:chOff x="6784096" y="2245523"/>
            <a:chExt cx="1836068" cy="4396414"/>
          </a:xfrm>
          <a:solidFill>
            <a:srgbClr val="92D050"/>
          </a:solidFill>
        </p:grpSpPr>
        <p:sp>
          <p:nvSpPr>
            <p:cNvPr id="83" name="矩形标注 82"/>
            <p:cNvSpPr/>
            <p:nvPr/>
          </p:nvSpPr>
          <p:spPr>
            <a:xfrm>
              <a:off x="6784908" y="2245523"/>
              <a:ext cx="1835255" cy="3961238"/>
            </a:xfrm>
            <a:prstGeom prst="wedgeRectCallout">
              <a:avLst>
                <a:gd name="adj1" fmla="val -74299"/>
                <a:gd name="adj2" fmla="val 130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7" tIns="34284" rIns="68567" bIns="34284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TextBox 105"/>
            <p:cNvSpPr txBox="1"/>
            <p:nvPr/>
          </p:nvSpPr>
          <p:spPr>
            <a:xfrm>
              <a:off x="6784096" y="2281909"/>
              <a:ext cx="1836068" cy="4360028"/>
            </a:xfrm>
            <a:prstGeom prst="rect">
              <a:avLst/>
            </a:prstGeom>
            <a:grpFill/>
          </p:spPr>
          <p:txBody>
            <a:bodyPr wrap="square" lIns="68567" tIns="34284" rIns="68567" bIns="34284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浙江省</a:t>
              </a:r>
              <a:endPara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2015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年</a:t>
              </a:r>
              <a:endPara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1029244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用户</a:t>
              </a:r>
              <a:endPara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endPara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训练集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658373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个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用户测试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集</a:t>
              </a:r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370871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个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用户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endPara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训练集中</a:t>
              </a:r>
              <a:endPara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80025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正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样本</a:t>
              </a:r>
              <a:endPara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578348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负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样本</a:t>
              </a:r>
              <a:endPara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敏感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用户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比例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12.15%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30000"/>
                </a:lnSpc>
              </a:pP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85" name="图片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6990" y="1162522"/>
            <a:ext cx="2185730" cy="51208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 bwMode="gray">
          <a:xfrm>
            <a:off x="446549" y="1310322"/>
            <a:ext cx="47547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难点：数据多源，数据繁杂</a:t>
            </a:r>
            <a:endParaRPr lang="en-US" altLang="zh-CN" sz="28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  样本量大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000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974" y="219692"/>
            <a:ext cx="7184569" cy="646331"/>
          </a:xfrm>
        </p:spPr>
        <p:txBody>
          <a:bodyPr/>
          <a:lstStyle/>
          <a:p>
            <a:r>
              <a:rPr lang="zh-CN" altLang="en-US" sz="3600" dirty="0" smtClean="0"/>
              <a:t>理性分析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133" y="2904783"/>
            <a:ext cx="1612917" cy="1811769"/>
          </a:xfrm>
          <a:prstGeom prst="rect">
            <a:avLst/>
          </a:prstGeom>
        </p:spPr>
      </p:pic>
      <p:pic>
        <p:nvPicPr>
          <p:cNvPr id="1028" name="Picture 4" descr="http://img.zcool.cn/community/01487f55424b8f0000019ae94df6e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774" y="2904783"/>
            <a:ext cx="1716076" cy="171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右箭头 8"/>
          <p:cNvSpPr/>
          <p:nvPr/>
        </p:nvSpPr>
        <p:spPr>
          <a:xfrm>
            <a:off x="4401850" y="3517243"/>
            <a:ext cx="2765242" cy="24557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793334" y="3165682"/>
            <a:ext cx="17459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chemeClr val="bg2">
                    <a:lumMod val="1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拨打</a:t>
            </a:r>
            <a:r>
              <a:rPr kumimoji="1" lang="en-US" altLang="zh-CN" sz="2400" b="1" dirty="0" smtClean="0">
                <a:solidFill>
                  <a:schemeClr val="bg2">
                    <a:lumMod val="1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95598</a:t>
            </a:r>
            <a:endParaRPr kumimoji="1" lang="zh-CN" altLang="en-US" sz="2400" b="1" dirty="0">
              <a:solidFill>
                <a:schemeClr val="bg2">
                  <a:lumMod val="1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右箭头 11"/>
          <p:cNvSpPr/>
          <p:nvPr/>
        </p:nvSpPr>
        <p:spPr>
          <a:xfrm rot="10800000">
            <a:off x="4401850" y="3881959"/>
            <a:ext cx="2765242" cy="24557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58789" y="4037048"/>
            <a:ext cx="20313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chemeClr val="bg2">
                    <a:lumMod val="1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标注敏感用户</a:t>
            </a:r>
            <a:endParaRPr kumimoji="1" lang="zh-CN" altLang="en-US" sz="2400" b="1" dirty="0">
              <a:solidFill>
                <a:schemeClr val="bg2">
                  <a:lumMod val="1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六边形 5"/>
          <p:cNvSpPr/>
          <p:nvPr/>
        </p:nvSpPr>
        <p:spPr bwMode="auto">
          <a:xfrm>
            <a:off x="932752" y="2692036"/>
            <a:ext cx="2009456" cy="1928823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客户信息</a:t>
            </a:r>
            <a:endParaRPr lang="en-US" altLang="zh-CN" sz="20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电价信息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低保户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六边形 15"/>
          <p:cNvSpPr/>
          <p:nvPr/>
        </p:nvSpPr>
        <p:spPr bwMode="auto">
          <a:xfrm>
            <a:off x="8780775" y="2787729"/>
            <a:ext cx="2009456" cy="1928823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电费信息</a:t>
            </a:r>
            <a:endParaRPr lang="en-US" altLang="zh-CN" sz="20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运行电能</a:t>
            </a:r>
            <a:endParaRPr lang="en-US" altLang="zh-CN" sz="20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收费记录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菱形 6"/>
          <p:cNvSpPr/>
          <p:nvPr/>
        </p:nvSpPr>
        <p:spPr bwMode="auto">
          <a:xfrm>
            <a:off x="3096249" y="1453291"/>
            <a:ext cx="5235221" cy="1642720"/>
          </a:xfrm>
          <a:prstGeom prst="diamond">
            <a:avLst/>
          </a:prstGeom>
          <a:solidFill>
            <a:srgbClr val="4F81BD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95598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工单信息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2400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客户通话信息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闪电形 4"/>
          <p:cNvSpPr/>
          <p:nvPr/>
        </p:nvSpPr>
        <p:spPr bwMode="auto">
          <a:xfrm rot="10258788">
            <a:off x="6022200" y="2985244"/>
            <a:ext cx="678435" cy="2103605"/>
          </a:xfrm>
          <a:prstGeom prst="lightningBol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8" name="流程图: 多文档 7"/>
          <p:cNvSpPr/>
          <p:nvPr/>
        </p:nvSpPr>
        <p:spPr bwMode="auto">
          <a:xfrm>
            <a:off x="6220047" y="5018568"/>
            <a:ext cx="1709454" cy="865366"/>
          </a:xfrm>
          <a:prstGeom prst="flowChartMultidocument">
            <a:avLst/>
          </a:prstGeom>
          <a:solidFill>
            <a:srgbClr val="00B0F0"/>
          </a:solidFill>
          <a:ln w="95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核心数据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201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 animBg="1"/>
      <p:bldP spid="13" grpId="0"/>
      <p:bldP spid="6" grpId="0" animBg="1"/>
      <p:bldP spid="16" grpId="0" animBg="1"/>
      <p:bldP spid="7" grpId="0" animBg="1"/>
      <p:bldP spid="5" grpId="0" animBg="1"/>
      <p:bldP spid="8" grpId="0" animBg="1"/>
    </p:bldLst>
  </p:timing>
</p:sld>
</file>

<file path=ppt/theme/theme1.xml><?xml version="1.0" encoding="utf-8"?>
<a:theme xmlns:a="http://schemas.openxmlformats.org/drawingml/2006/main" name="简洁白模板-中 v1.1">
  <a:themeElements>
    <a:clrScheme name="Custom 1">
      <a:dk1>
        <a:srgbClr val="0070AF"/>
      </a:dk1>
      <a:lt1>
        <a:srgbClr val="FFFFFF"/>
      </a:lt1>
      <a:dk2>
        <a:srgbClr val="4D4D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BB030"/>
      </a:accent6>
      <a:hlink>
        <a:srgbClr val="0000FF"/>
      </a:hlink>
      <a:folHlink>
        <a:srgbClr val="800080"/>
      </a:folHlink>
    </a:clrScheme>
    <a:fontScheme name="1_ShortDemoMay1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lnDef>
    <a:txDef>
      <a:spPr bwMode="gray">
        <a:noFill/>
        <a:ln w="9525">
          <a:noFill/>
          <a:miter lim="800000"/>
          <a:headEnd/>
          <a:tailEnd/>
        </a:ln>
        <a:effectLst/>
      </a:spPr>
      <a:bodyPr wrap="none">
        <a:spAutoFit/>
      </a:bodyPr>
      <a:lstStyle>
        <a:defPPr eaLnBrk="0" hangingPunct="0">
          <a:buFontTx/>
          <a:buNone/>
          <a:defRPr sz="14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1_ShortDemoMa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3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14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FFCC00"/>
        </a:accent1>
        <a:accent2>
          <a:srgbClr val="8A1111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D0E0E"/>
        </a:accent6>
        <a:hlink>
          <a:srgbClr val="48805B"/>
        </a:hlink>
        <a:folHlink>
          <a:srgbClr val="442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简洁白模板">
  <a:themeElements>
    <a:clrScheme name="Custom 1">
      <a:dk1>
        <a:srgbClr val="0070AF"/>
      </a:dk1>
      <a:lt1>
        <a:srgbClr val="FFFFFF"/>
      </a:lt1>
      <a:dk2>
        <a:srgbClr val="4D4D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BB030"/>
      </a:accent6>
      <a:hlink>
        <a:srgbClr val="0000FF"/>
      </a:hlink>
      <a:folHlink>
        <a:srgbClr val="800080"/>
      </a:folHlink>
    </a:clrScheme>
    <a:fontScheme name="1_ShortDemoMay1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tabLst/>
          <a:defRPr kumimoji="0" sz="1800" b="0" i="0" u="none" strike="noStrike" cap="none" normalizeH="0" baseline="0" dirty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lnDef>
    <a:txDef>
      <a:spPr bwMode="gray">
        <a:noFill/>
        <a:ln w="9525">
          <a:noFill/>
          <a:miter lim="800000"/>
          <a:headEnd/>
          <a:tailEnd/>
        </a:ln>
        <a:effectLst/>
      </a:spPr>
      <a:bodyPr wrap="none">
        <a:spAutoFit/>
      </a:bodyPr>
      <a:lstStyle>
        <a:defPPr eaLnBrk="0" hangingPunct="0">
          <a:buFontTx/>
          <a:buNone/>
          <a:defRPr sz="14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1_ShortDemoMa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3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14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FFCC00"/>
        </a:accent1>
        <a:accent2>
          <a:srgbClr val="8A1111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D0E0E"/>
        </a:accent6>
        <a:hlink>
          <a:srgbClr val="48805B"/>
        </a:hlink>
        <a:folHlink>
          <a:srgbClr val="442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简洁白模板-中 v1.1</Template>
  <TotalTime>2374</TotalTime>
  <Words>1254</Words>
  <Application>Microsoft Office PowerPoint</Application>
  <PresentationFormat>宽屏</PresentationFormat>
  <Paragraphs>382</Paragraphs>
  <Slides>33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54" baseType="lpstr">
      <vt:lpstr>Arial Unicode MS</vt:lpstr>
      <vt:lpstr>Microsoft YaHei Light</vt:lpstr>
      <vt:lpstr>ＭＳ Ｐゴシック</vt:lpstr>
      <vt:lpstr>ＭＳ Ｐゴシック</vt:lpstr>
      <vt:lpstr>Open Sans</vt:lpstr>
      <vt:lpstr>Segoe</vt:lpstr>
      <vt:lpstr>Segoe Semibold</vt:lpstr>
      <vt:lpstr>等线</vt:lpstr>
      <vt:lpstr>黑体</vt:lpstr>
      <vt:lpstr>宋体</vt:lpstr>
      <vt:lpstr>Microsoft YaHei</vt:lpstr>
      <vt:lpstr>Microsoft YaHei</vt:lpstr>
      <vt:lpstr>Aharoni</vt:lpstr>
      <vt:lpstr>Arial</vt:lpstr>
      <vt:lpstr>Arial Narrow</vt:lpstr>
      <vt:lpstr>Calibri</vt:lpstr>
      <vt:lpstr>Segoe UI</vt:lpstr>
      <vt:lpstr>Tahoma</vt:lpstr>
      <vt:lpstr>Wingdings</vt:lpstr>
      <vt:lpstr>简洁白模板-中 v1.1</vt:lpstr>
      <vt:lpstr>简洁白模板</vt:lpstr>
      <vt:lpstr>CCF客户画像数据竞赛</vt:lpstr>
      <vt:lpstr>目录</vt:lpstr>
      <vt:lpstr>目录</vt:lpstr>
      <vt:lpstr>团队介绍</vt:lpstr>
      <vt:lpstr>目录</vt:lpstr>
      <vt:lpstr>赛题理解</vt:lpstr>
      <vt:lpstr>业务理解</vt:lpstr>
      <vt:lpstr>数据初探</vt:lpstr>
      <vt:lpstr>理性分析</vt:lpstr>
      <vt:lpstr>目录</vt:lpstr>
      <vt:lpstr>总体策略</vt:lpstr>
      <vt:lpstr>数据使用</vt:lpstr>
      <vt:lpstr>预处理</vt:lpstr>
      <vt:lpstr>特征工程</vt:lpstr>
      <vt:lpstr>特征工程</vt:lpstr>
      <vt:lpstr>特征工程</vt:lpstr>
      <vt:lpstr>特征工程</vt:lpstr>
      <vt:lpstr>特征工程</vt:lpstr>
      <vt:lpstr>特征工程</vt:lpstr>
      <vt:lpstr>特征工程</vt:lpstr>
      <vt:lpstr>特征工程</vt:lpstr>
      <vt:lpstr>特征工程</vt:lpstr>
      <vt:lpstr>特征工程</vt:lpstr>
      <vt:lpstr>特征选择</vt:lpstr>
      <vt:lpstr>特征选择</vt:lpstr>
      <vt:lpstr>模型设计</vt:lpstr>
      <vt:lpstr>整体框架</vt:lpstr>
      <vt:lpstr>目录</vt:lpstr>
      <vt:lpstr>总结</vt:lpstr>
      <vt:lpstr>创新点</vt:lpstr>
      <vt:lpstr>应用前景</vt:lpstr>
      <vt:lpstr>致谢</vt:lpstr>
      <vt:lpstr>PowerPoint 演示文稿</vt:lpstr>
    </vt:vector>
  </TitlesOfParts>
  <Company>Personal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搜索组新学期动员</dc:title>
  <dc:creator>Kevin</dc:creator>
  <cp:lastModifiedBy>Tide</cp:lastModifiedBy>
  <cp:revision>535</cp:revision>
  <cp:lastPrinted>2016-12-23T02:53:31Z</cp:lastPrinted>
  <dcterms:created xsi:type="dcterms:W3CDTF">2011-09-07T01:22:53Z</dcterms:created>
  <dcterms:modified xsi:type="dcterms:W3CDTF">2016-12-24T17:24:04Z</dcterms:modified>
</cp:coreProperties>
</file>