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6" r:id="rId9"/>
    <p:sldId id="267" r:id="rId10"/>
    <p:sldId id="272" r:id="rId11"/>
    <p:sldId id="268" r:id="rId12"/>
    <p:sldId id="273" r:id="rId13"/>
    <p:sldId id="269" r:id="rId14"/>
    <p:sldId id="274" r:id="rId15"/>
    <p:sldId id="275" r:id="rId16"/>
    <p:sldId id="276" r:id="rId17"/>
    <p:sldId id="277" r:id="rId18"/>
    <p:sldId id="278" r:id="rId19"/>
    <p:sldId id="2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C3346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F1251-5FD2-45C3-99F5-F440BDBD0279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6" t="3889" r="23646" b="3889"/>
          <a:stretch>
            <a:fillRect/>
          </a:stretch>
        </p:blipFill>
        <p:spPr>
          <a:xfrm>
            <a:off x="3162300" y="541682"/>
            <a:ext cx="5867400" cy="5774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1" t="5185" r="24271" b="5185"/>
          <a:stretch>
            <a:fillRect/>
          </a:stretch>
        </p:blipFill>
        <p:spPr>
          <a:xfrm>
            <a:off x="3352800" y="741331"/>
            <a:ext cx="5486400" cy="5375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6" name="直接连接符 35"/>
          <p:cNvCxnSpPr/>
          <p:nvPr/>
        </p:nvCxnSpPr>
        <p:spPr>
          <a:xfrm flipV="1">
            <a:off x="53340" y="2341245"/>
            <a:ext cx="2350770" cy="635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961515" y="1247140"/>
            <a:ext cx="1529080" cy="1548765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867025" y="1076325"/>
            <a:ext cx="1544320" cy="15690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9725660" y="2341880"/>
            <a:ext cx="248412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-36512" y="3796655"/>
            <a:ext cx="2844316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2255520" y="3456305"/>
            <a:ext cx="940435" cy="93980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9243695" y="2000885"/>
            <a:ext cx="829945" cy="817245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9725630" y="3797290"/>
            <a:ext cx="24117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8705200" y="3455252"/>
            <a:ext cx="1368152" cy="1368152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795905" y="3797289"/>
            <a:ext cx="1368152" cy="136815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8"/>
          <p:cNvSpPr txBox="1"/>
          <p:nvPr/>
        </p:nvSpPr>
        <p:spPr>
          <a:xfrm>
            <a:off x="5281211" y="2877932"/>
            <a:ext cx="1910080" cy="74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Himalaya" panose="01010100010101010101" pitchFamily="2" charset="0"/>
              </a:rPr>
              <a:t>无</a:t>
            </a:r>
            <a:r>
              <a:rPr lang="zh-CN" altLang="en-US" sz="4000" spc="600" dirty="0">
                <a:ln w="18415" cmpd="sng">
                  <a:noFill/>
                  <a:prstDash val="solid"/>
                </a:ln>
                <a:solidFill>
                  <a:srgbClr val="FF6600"/>
                </a:solidFill>
                <a:latin typeface="微软雅黑" panose="020B0503020204020204" charset="-122"/>
                <a:ea typeface="微软雅黑" panose="020B0503020204020204" charset="-122"/>
                <a:cs typeface="Microsoft Himalaya" panose="01010100010101010101" pitchFamily="2" charset="0"/>
              </a:rPr>
              <a:t>微</a:t>
            </a:r>
            <a:r>
              <a:rPr lang="zh-CN" altLang="en-US" sz="2400" spc="6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Himalaya" panose="01010100010101010101" pitchFamily="2" charset="0"/>
              </a:rPr>
              <a:t>不至</a:t>
            </a:r>
            <a:endParaRPr lang="zh-CN" altLang="en-US" sz="2400" spc="600" dirty="0">
              <a:ln w="18415" cmpd="sng">
                <a:noFill/>
                <a:prstDash val="solid"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Himalaya" panose="01010100010101010101" pitchFamily="2" charset="0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4677410" y="4020820"/>
            <a:ext cx="3118485" cy="7327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sz="4000" b="1" dirty="0">
                <a:ln w="18415" cmpd="sng">
                  <a:noFill/>
                  <a:prstDash val="solid"/>
                </a:ln>
                <a:solidFill>
                  <a:srgbClr val="FF6600"/>
                </a:solidFill>
                <a:effectLst/>
                <a:latin typeface="微软雅黑 Light" panose="020B0502040204020203" charset="-122"/>
                <a:ea typeface="微软雅黑 Light" panose="020B0502040204020203" charset="-122"/>
              </a:rPr>
              <a:t>借 阅 系 统</a:t>
            </a:r>
            <a:endParaRPr lang="zh-CN" sz="4000" b="1" dirty="0">
              <a:ln w="18415" cmpd="sng">
                <a:noFill/>
                <a:prstDash val="solid"/>
              </a:ln>
              <a:solidFill>
                <a:srgbClr val="FF6600"/>
              </a:solidFill>
              <a:effectLst/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11345" y="1564005"/>
            <a:ext cx="3861435" cy="9144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r>
              <a:rPr lang="zh-CN" altLang="en-US" sz="5400">
                <a:solidFill>
                  <a:schemeClr val="bg1"/>
                </a:solidFill>
                <a:effectLst>
                  <a:glow rad="101600">
                    <a:schemeClr val="accent6">
                      <a:alpha val="40000"/>
                    </a:schemeClr>
                  </a:glow>
                  <a:reflection blurRad="6350" stA="60000" endA="900" endPos="66000" dist="76200" dir="5400000" sy="-100000" algn="bl" rotWithShape="0"/>
                </a:effectLst>
                <a:latin typeface="仿宋" panose="02010609060101010101" charset="-122"/>
                <a:ea typeface="仿宋" panose="02010609060101010101" charset="-122"/>
              </a:rPr>
              <a:t>中国软件杯</a:t>
            </a:r>
            <a:endParaRPr lang="zh-CN" altLang="en-US" sz="5400">
              <a:solidFill>
                <a:schemeClr val="bg1"/>
              </a:solidFill>
              <a:effectLst>
                <a:glow rad="101600">
                  <a:schemeClr val="accent6">
                    <a:alpha val="40000"/>
                  </a:schemeClr>
                </a:glow>
                <a:reflection blurRad="6350" stA="60000" endA="900" endPos="66000" dist="76200" dir="5400000" sy="-100000" algn="bl" rotWithShape="0"/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8956" y="166918"/>
            <a:ext cx="7200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266700" y="162560"/>
            <a:ext cx="85725" cy="76200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ffectLst>
                <a:reflection stA="45000" endPos="5000" dist="50800" dir="5400000" sy="-100000" algn="bl" rotWithShape="0"/>
              </a:effectLst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7544" y="166918"/>
            <a:ext cx="72008" cy="7200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图片 13" descr="82296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093" y="916940"/>
            <a:ext cx="2520315" cy="4480560"/>
          </a:xfrm>
          <a:prstGeom prst="rect">
            <a:avLst/>
          </a:prstGeom>
        </p:spPr>
      </p:pic>
      <p:pic>
        <p:nvPicPr>
          <p:cNvPr id="27" name="图片 27" descr="826332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88" y="916940"/>
            <a:ext cx="2520315" cy="4480560"/>
          </a:xfrm>
          <a:prstGeom prst="rect">
            <a:avLst/>
          </a:prstGeom>
        </p:spPr>
      </p:pic>
      <p:pic>
        <p:nvPicPr>
          <p:cNvPr id="31" name="图片 31" descr="82680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233" y="916940"/>
            <a:ext cx="2520315" cy="4480560"/>
          </a:xfrm>
          <a:prstGeom prst="rect">
            <a:avLst/>
          </a:prstGeom>
        </p:spPr>
      </p:pic>
      <p:pic>
        <p:nvPicPr>
          <p:cNvPr id="26" name="图片 13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378" y="917258"/>
            <a:ext cx="2520315" cy="4479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1274445" y="5633085"/>
            <a:ext cx="2367915" cy="490220"/>
            <a:chOff x="3224" y="9021"/>
            <a:chExt cx="3729" cy="77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书籍详情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37305" y="5633085"/>
            <a:ext cx="2367915" cy="490220"/>
            <a:chOff x="3224" y="9021"/>
            <a:chExt cx="3729" cy="77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加入预定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431915" y="5633085"/>
            <a:ext cx="2367915" cy="490220"/>
            <a:chOff x="7736" y="9021"/>
            <a:chExt cx="3729" cy="77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8712" y="9175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预定成功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280525" y="5659755"/>
            <a:ext cx="2367915" cy="490220"/>
            <a:chOff x="7736" y="9021"/>
            <a:chExt cx="3729" cy="772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712" y="9175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取消预定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14145" y="224790"/>
            <a:ext cx="3387725" cy="428625"/>
            <a:chOff x="2227" y="354"/>
            <a:chExt cx="5335" cy="675"/>
          </a:xfrm>
        </p:grpSpPr>
        <p:sp>
          <p:nvSpPr>
            <p:cNvPr id="24" name="文本框 23"/>
            <p:cNvSpPr txBox="1"/>
            <p:nvPr/>
          </p:nvSpPr>
          <p:spPr>
            <a:xfrm>
              <a:off x="3020" y="453"/>
              <a:ext cx="454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微信端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8" name="图片 15" descr="IMG_256"/>
          <p:cNvPicPr>
            <a:picLocks noChangeAspect="1"/>
          </p:cNvPicPr>
          <p:nvPr/>
        </p:nvPicPr>
        <p:blipFill>
          <a:blip r:embed="rId1"/>
          <a:srcRect l="7138" r="7138"/>
          <a:stretch>
            <a:fillRect/>
          </a:stretch>
        </p:blipFill>
        <p:spPr>
          <a:xfrm>
            <a:off x="835343" y="957263"/>
            <a:ext cx="2520315" cy="447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" name="图片 8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88" y="957263"/>
            <a:ext cx="2520315" cy="4479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3" descr="809724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738" y="956945"/>
            <a:ext cx="2520315" cy="4480560"/>
          </a:xfrm>
          <a:prstGeom prst="rect">
            <a:avLst/>
          </a:prstGeom>
        </p:spPr>
      </p:pic>
      <p:pic>
        <p:nvPicPr>
          <p:cNvPr id="6" name="图片 8" descr="813343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903" y="956945"/>
            <a:ext cx="2520315" cy="448056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988060" y="5932805"/>
            <a:ext cx="2367915" cy="748665"/>
            <a:chOff x="3224" y="9021"/>
            <a:chExt cx="3729" cy="1179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14" y="9192"/>
              <a:ext cx="2548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加入借书栏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50920" y="5932805"/>
            <a:ext cx="2367915" cy="490220"/>
            <a:chOff x="3224" y="9021"/>
            <a:chExt cx="3729" cy="77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删除图书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45530" y="5932805"/>
            <a:ext cx="2367915" cy="490220"/>
            <a:chOff x="7736" y="9021"/>
            <a:chExt cx="3729" cy="77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712" y="9175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选择图书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994140" y="5959475"/>
            <a:ext cx="2367915" cy="490220"/>
            <a:chOff x="7736" y="9021"/>
            <a:chExt cx="3729" cy="77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941" y="9175"/>
              <a:ext cx="327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生成借书二维码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14145" y="224790"/>
            <a:ext cx="3387725" cy="428625"/>
            <a:chOff x="2227" y="354"/>
            <a:chExt cx="5335" cy="675"/>
          </a:xfrm>
        </p:grpSpPr>
        <p:sp>
          <p:nvSpPr>
            <p:cNvPr id="27" name="文本框 26"/>
            <p:cNvSpPr txBox="1"/>
            <p:nvPr/>
          </p:nvSpPr>
          <p:spPr>
            <a:xfrm>
              <a:off x="3020" y="453"/>
              <a:ext cx="454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微信端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" name="图片 7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483" y="793750"/>
            <a:ext cx="2520315" cy="448056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967740" y="5746750"/>
            <a:ext cx="2367915" cy="490220"/>
            <a:chOff x="3224" y="9021"/>
            <a:chExt cx="3729" cy="77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371" y="9189"/>
              <a:ext cx="199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登录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06165" y="5728335"/>
            <a:ext cx="2367915" cy="490220"/>
            <a:chOff x="3224" y="9021"/>
            <a:chExt cx="3729" cy="77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个人中心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00775" y="5728335"/>
            <a:ext cx="2367915" cy="490220"/>
            <a:chOff x="7736" y="9021"/>
            <a:chExt cx="3729" cy="77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8840" y="9192"/>
              <a:ext cx="19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设置界面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49385" y="5755005"/>
            <a:ext cx="2367915" cy="490220"/>
            <a:chOff x="7736" y="9021"/>
            <a:chExt cx="3729" cy="77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941" y="9175"/>
              <a:ext cx="32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设置界面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8" y="793750"/>
            <a:ext cx="2520315" cy="44805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2" descr="82936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43" y="793750"/>
            <a:ext cx="2520315" cy="4480560"/>
          </a:xfrm>
          <a:prstGeom prst="rect">
            <a:avLst/>
          </a:prstGeom>
        </p:spPr>
      </p:pic>
      <p:pic>
        <p:nvPicPr>
          <p:cNvPr id="30" name="图片 17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868" y="793433"/>
            <a:ext cx="2520315" cy="4479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414145" y="224790"/>
            <a:ext cx="3387725" cy="428625"/>
            <a:chOff x="2227" y="354"/>
            <a:chExt cx="5335" cy="675"/>
          </a:xfrm>
        </p:grpSpPr>
        <p:sp>
          <p:nvSpPr>
            <p:cNvPr id="5" name="文本框 4"/>
            <p:cNvSpPr txBox="1"/>
            <p:nvPr/>
          </p:nvSpPr>
          <p:spPr>
            <a:xfrm>
              <a:off x="3020" y="453"/>
              <a:ext cx="454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微信端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4145" y="224790"/>
            <a:ext cx="2803525" cy="428625"/>
            <a:chOff x="2227" y="354"/>
            <a:chExt cx="4415" cy="675"/>
          </a:xfrm>
        </p:grpSpPr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06" y="453"/>
              <a:ext cx="353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移动端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40" name="图片 40" descr="1332097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843" y="1311593"/>
            <a:ext cx="2249805" cy="3999865"/>
          </a:xfrm>
          <a:prstGeom prst="rect">
            <a:avLst/>
          </a:prstGeom>
        </p:spPr>
      </p:pic>
      <p:pic>
        <p:nvPicPr>
          <p:cNvPr id="41" name="图片 41" descr="1334403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28" y="1311593"/>
            <a:ext cx="2249805" cy="3999865"/>
          </a:xfrm>
          <a:prstGeom prst="rect">
            <a:avLst/>
          </a:prstGeom>
        </p:spPr>
      </p:pic>
      <p:pic>
        <p:nvPicPr>
          <p:cNvPr id="45" name="图片 45" descr="13389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75" y="1311910"/>
            <a:ext cx="2250440" cy="4001770"/>
          </a:xfrm>
          <a:prstGeom prst="rect">
            <a:avLst/>
          </a:prstGeom>
        </p:spPr>
      </p:pic>
      <p:pic>
        <p:nvPicPr>
          <p:cNvPr id="46" name="图片 46" descr="1340080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9703" y="1306513"/>
            <a:ext cx="2252345" cy="400494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967740" y="5746750"/>
            <a:ext cx="2367915" cy="490220"/>
            <a:chOff x="3224" y="9021"/>
            <a:chExt cx="3729" cy="77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4371" y="9189"/>
              <a:ext cx="199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登录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06165" y="5728335"/>
            <a:ext cx="2367915" cy="490220"/>
            <a:chOff x="3224" y="9021"/>
            <a:chExt cx="3729" cy="77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管理页面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200775" y="5728335"/>
            <a:ext cx="2367915" cy="490220"/>
            <a:chOff x="7736" y="9021"/>
            <a:chExt cx="3729" cy="77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8840" y="9192"/>
              <a:ext cx="1921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借书扫码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049385" y="5755005"/>
            <a:ext cx="2367915" cy="490220"/>
            <a:chOff x="7736" y="9021"/>
            <a:chExt cx="3729" cy="772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941" y="9175"/>
              <a:ext cx="3277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扫描成功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split orient="vert"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8" name="图片 48" descr="1340943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3590" y="992823"/>
            <a:ext cx="2264410" cy="402780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002155" y="5647055"/>
            <a:ext cx="2367915" cy="746760"/>
            <a:chOff x="3224" y="9021"/>
            <a:chExt cx="3729" cy="11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99" y="9189"/>
              <a:ext cx="2463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操作成功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39945" y="5647055"/>
            <a:ext cx="2367915" cy="490220"/>
            <a:chOff x="3224" y="9021"/>
            <a:chExt cx="3729" cy="77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4154" y="9192"/>
              <a:ext cx="1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注册</a:t>
              </a:r>
              <a:r>
                <a:rPr lang="en-US" altLang="zh-CN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34555" y="5647055"/>
            <a:ext cx="2367915" cy="490220"/>
            <a:chOff x="7736" y="9021"/>
            <a:chExt cx="3729" cy="772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框 2"/>
            <p:cNvSpPr txBox="1"/>
            <p:nvPr/>
          </p:nvSpPr>
          <p:spPr>
            <a:xfrm>
              <a:off x="8840" y="9192"/>
              <a:ext cx="19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注册</a:t>
              </a:r>
              <a:r>
                <a:rPr lang="en-US" altLang="zh-CN">
                  <a:solidFill>
                    <a:schemeClr val="bg1"/>
                  </a:solidFill>
                </a:rPr>
                <a:t>2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pic>
        <p:nvPicPr>
          <p:cNvPr id="43" name="图片 43" descr="133715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0" y="993140"/>
            <a:ext cx="2258060" cy="4014470"/>
          </a:xfrm>
          <a:prstGeom prst="rect">
            <a:avLst/>
          </a:prstGeom>
        </p:spPr>
      </p:pic>
      <p:pic>
        <p:nvPicPr>
          <p:cNvPr id="44" name="图片 44" descr="133824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245" y="1020763"/>
            <a:ext cx="2249170" cy="39998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414145" y="224790"/>
            <a:ext cx="2803525" cy="428625"/>
            <a:chOff x="2227" y="354"/>
            <a:chExt cx="4415" cy="675"/>
          </a:xfrm>
        </p:grpSpPr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06" y="453"/>
              <a:ext cx="353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移动端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414145" y="224790"/>
            <a:ext cx="2803525" cy="428625"/>
            <a:chOff x="2227" y="354"/>
            <a:chExt cx="4415" cy="675"/>
          </a:xfrm>
        </p:grpSpPr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06" y="453"/>
              <a:ext cx="353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桌面端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1"/>
          <p:cNvPicPr>
            <a:picLocks noChangeAspect="1"/>
          </p:cNvPicPr>
          <p:nvPr/>
        </p:nvPicPr>
        <p:blipFill>
          <a:blip r:embed="rId1"/>
          <a:srcRect l="1324" t="472" b="267"/>
          <a:stretch>
            <a:fillRect/>
          </a:stretch>
        </p:blipFill>
        <p:spPr>
          <a:xfrm>
            <a:off x="424180" y="1350328"/>
            <a:ext cx="3044190" cy="2469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7" name="图片 3"/>
          <p:cNvPicPr>
            <a:picLocks noChangeAspect="1"/>
          </p:cNvPicPr>
          <p:nvPr/>
        </p:nvPicPr>
        <p:blipFill>
          <a:blip r:embed="rId2"/>
          <a:srcRect l="26095" t="19221" r="26727" b="25170"/>
          <a:stretch>
            <a:fillRect/>
          </a:stretch>
        </p:blipFill>
        <p:spPr>
          <a:xfrm>
            <a:off x="8369935" y="3820160"/>
            <a:ext cx="3130550" cy="20751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2498725"/>
            <a:ext cx="3448685" cy="2254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762635" y="4752975"/>
            <a:ext cx="2367915" cy="490220"/>
            <a:chOff x="3224" y="9021"/>
            <a:chExt cx="3729" cy="772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99" y="9189"/>
              <a:ext cx="246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登录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87240" y="5021580"/>
            <a:ext cx="2367915" cy="490220"/>
            <a:chOff x="3224" y="9021"/>
            <a:chExt cx="3729" cy="772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3899" y="9189"/>
              <a:ext cx="246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管理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51570" y="2748915"/>
            <a:ext cx="2367915" cy="746760"/>
            <a:chOff x="3224" y="9021"/>
            <a:chExt cx="3729" cy="117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899" y="9189"/>
              <a:ext cx="2463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选择操作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8" name="图片 6"/>
          <p:cNvPicPr>
            <a:picLocks noChangeAspect="1"/>
          </p:cNvPicPr>
          <p:nvPr/>
        </p:nvPicPr>
        <p:blipFill>
          <a:blip r:embed="rId1"/>
          <a:srcRect l="26258" t="34916" r="26890" b="9707"/>
          <a:stretch>
            <a:fillRect/>
          </a:stretch>
        </p:blipFill>
        <p:spPr>
          <a:xfrm>
            <a:off x="7322820" y="653415"/>
            <a:ext cx="2838450" cy="189992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1414145" y="224790"/>
            <a:ext cx="2803525" cy="428625"/>
            <a:chOff x="2227" y="354"/>
            <a:chExt cx="4415" cy="675"/>
          </a:xfrm>
        </p:grpSpPr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3106" y="453"/>
              <a:ext cx="3536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桌面端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9" name="图片 7"/>
          <p:cNvPicPr>
            <a:picLocks noChangeAspect="1"/>
          </p:cNvPicPr>
          <p:nvPr/>
        </p:nvPicPr>
        <p:blipFill>
          <a:blip r:embed="rId2"/>
          <a:srcRect l="527" r="24749" b="20230"/>
          <a:stretch>
            <a:fillRect/>
          </a:stretch>
        </p:blipFill>
        <p:spPr>
          <a:xfrm>
            <a:off x="628650" y="1245870"/>
            <a:ext cx="4932045" cy="2928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15" y="3643630"/>
            <a:ext cx="4315460" cy="24618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" name="组合 13"/>
          <p:cNvGrpSpPr/>
          <p:nvPr/>
        </p:nvGrpSpPr>
        <p:grpSpPr>
          <a:xfrm>
            <a:off x="7558405" y="2710180"/>
            <a:ext cx="2367915" cy="746760"/>
            <a:chOff x="3224" y="9021"/>
            <a:chExt cx="3729" cy="1176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3899" y="9189"/>
              <a:ext cx="2463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查询图书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84045" y="4834255"/>
            <a:ext cx="2367915" cy="746760"/>
            <a:chOff x="3224" y="9021"/>
            <a:chExt cx="3729" cy="1176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3899" y="9189"/>
              <a:ext cx="2463" cy="1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查询展示</a:t>
              </a:r>
              <a:r>
                <a:rPr lang="en-US" altLang="zh-CN">
                  <a:solidFill>
                    <a:schemeClr val="bg1"/>
                  </a:solidFill>
                </a:rPr>
                <a:t>	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5640" y="3002280"/>
            <a:ext cx="5760720" cy="1078230"/>
          </a:xfrm>
          <a:prstGeom prst="rect">
            <a:avLst/>
          </a:prstGeom>
          <a:gradFill flip="none" rotWithShape="1">
            <a:gsLst>
              <a:gs pos="0">
                <a:srgbClr val="FF6600"/>
              </a:gs>
              <a:gs pos="100000">
                <a:srgbClr val="C3595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8900" dist="88900" dir="5400000" sx="99000" sy="99000" algn="t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86153" y="3062497"/>
            <a:ext cx="5019696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>
                <a:effectLst/>
                <a:latin typeface="Calibri" panose="020F0502020204030204" charset="0"/>
                <a:ea typeface="宋体" panose="02010600030101010101" pitchFamily="2" charset="-122"/>
              </a:rPr>
              <a:t>谢谢观看</a:t>
            </a:r>
            <a:endParaRPr lang="zh-CN" sz="360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17900" y="3670315"/>
            <a:ext cx="5156200" cy="4000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ko-KR" sz="2000" b="0">
                <a:effectLst/>
                <a:latin typeface="Calibri" panose="020F0502020204030204" charset="0"/>
              </a:rPr>
              <a:t>THANK YOU</a:t>
            </a:r>
            <a:endParaRPr lang="en-US" altLang="ko-KR" sz="2000" b="0">
              <a:effectLst/>
              <a:latin typeface="Calibri" panose="020F050202020403020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586152" y="3670409"/>
            <a:ext cx="501969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0" name="组合 29"/>
          <p:cNvGrpSpPr/>
          <p:nvPr/>
        </p:nvGrpSpPr>
        <p:grpSpPr>
          <a:xfrm>
            <a:off x="3787775" y="393700"/>
            <a:ext cx="5267960" cy="3030855"/>
            <a:chOff x="466" y="4770"/>
            <a:chExt cx="8296" cy="4773"/>
          </a:xfrm>
        </p:grpSpPr>
        <p:sp>
          <p:nvSpPr>
            <p:cNvPr id="9" name="文本框 8"/>
            <p:cNvSpPr txBox="1"/>
            <p:nvPr/>
          </p:nvSpPr>
          <p:spPr>
            <a:xfrm>
              <a:off x="466" y="4770"/>
              <a:ext cx="7858" cy="1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400">
                  <a:solidFill>
                    <a:schemeClr val="bg1"/>
                  </a:solidFill>
                </a:rPr>
                <a:t>历时</a:t>
              </a:r>
              <a:r>
                <a:rPr lang="en-US" altLang="zh-CN" sz="4400">
                  <a:solidFill>
                    <a:srgbClr val="FF6600"/>
                  </a:solidFill>
                </a:rPr>
                <a:t>60</a:t>
              </a:r>
              <a:r>
                <a:rPr lang="zh-CN" altLang="en-US" sz="4400">
                  <a:solidFill>
                    <a:schemeClr val="bg1"/>
                  </a:solidFill>
                </a:rPr>
                <a:t>多天</a:t>
              </a:r>
              <a:endParaRPr lang="zh-CN" altLang="en-US" sz="440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67" y="6968"/>
              <a:ext cx="8295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chemeClr val="bg1"/>
                  </a:solidFill>
                </a:rPr>
                <a:t>总计</a:t>
              </a:r>
              <a:r>
                <a:rPr lang="en-US" altLang="zh-CN" sz="2800">
                  <a:solidFill>
                    <a:srgbClr val="FF6600"/>
                  </a:solidFill>
                </a:rPr>
                <a:t>1440</a:t>
              </a:r>
              <a:r>
                <a:rPr lang="zh-CN" altLang="en-US" sz="2800">
                  <a:solidFill>
                    <a:schemeClr val="bg1"/>
                  </a:solidFill>
                </a:rPr>
                <a:t>多小时</a:t>
              </a:r>
              <a:endParaRPr lang="zh-CN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66" y="8334"/>
              <a:ext cx="5883" cy="1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</a:rPr>
                <a:t>只为   </a:t>
              </a:r>
              <a:r>
                <a:rPr lang="en-US" altLang="zh-CN" sz="4400">
                  <a:solidFill>
                    <a:srgbClr val="FF6600"/>
                  </a:solidFill>
                </a:rPr>
                <a:t>1  </a:t>
              </a:r>
              <a:r>
                <a:rPr lang="zh-CN" altLang="en-US" sz="2400">
                  <a:solidFill>
                    <a:schemeClr val="bg1"/>
                  </a:solidFill>
                </a:rPr>
                <a:t>款产品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49655" y="3971925"/>
            <a:ext cx="10718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审题</a:t>
            </a:r>
            <a:endParaRPr lang="zh-CN" altLang="en-US" sz="2400">
              <a:solidFill>
                <a:srgbClr val="FFC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514350" y="5855335"/>
            <a:ext cx="11075035" cy="89535"/>
          </a:xfrm>
          <a:prstGeom prst="line">
            <a:avLst/>
          </a:prstGeom>
          <a:ln>
            <a:solidFill>
              <a:srgbClr val="F0F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049655" y="4620260"/>
            <a:ext cx="832485" cy="83312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660000" algn="ctr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 rot="13920000">
            <a:off x="1548765" y="5556885"/>
            <a:ext cx="1220470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弧形 20"/>
          <p:cNvSpPr/>
          <p:nvPr/>
        </p:nvSpPr>
        <p:spPr>
          <a:xfrm rot="13440000">
            <a:off x="3405505" y="5523865"/>
            <a:ext cx="1220470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 rot="13440000">
            <a:off x="5158740" y="5523865"/>
            <a:ext cx="1220470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836545" y="4635500"/>
            <a:ext cx="832485" cy="83312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716530" y="3971925"/>
            <a:ext cx="107188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</a:rPr>
              <a:t>架构</a:t>
            </a:r>
            <a:endParaRPr lang="zh-CN" altLang="en-US" sz="2400">
              <a:solidFill>
                <a:srgbClr val="FFC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615180" y="3971925"/>
            <a:ext cx="1071880" cy="1496695"/>
            <a:chOff x="9881" y="6255"/>
            <a:chExt cx="1688" cy="2357"/>
          </a:xfrm>
        </p:grpSpPr>
        <p:sp>
          <p:nvSpPr>
            <p:cNvPr id="19" name="椭圆 18"/>
            <p:cNvSpPr/>
            <p:nvPr/>
          </p:nvSpPr>
          <p:spPr>
            <a:xfrm>
              <a:off x="9881" y="7300"/>
              <a:ext cx="1311" cy="131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81" y="6255"/>
              <a:ext cx="16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rgbClr val="FFC000"/>
                  </a:solidFill>
                </a:rPr>
                <a:t>设计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</p:grpSp>
      <p:sp>
        <p:nvSpPr>
          <p:cNvPr id="27" name="弧形 26"/>
          <p:cNvSpPr/>
          <p:nvPr/>
        </p:nvSpPr>
        <p:spPr>
          <a:xfrm rot="12120000">
            <a:off x="7338060" y="5456555"/>
            <a:ext cx="1214755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6790690" y="3971925"/>
            <a:ext cx="4480560" cy="1496695"/>
            <a:chOff x="12882" y="6255"/>
            <a:chExt cx="7056" cy="2357"/>
          </a:xfrm>
        </p:grpSpPr>
        <p:sp>
          <p:nvSpPr>
            <p:cNvPr id="26" name="椭圆 25"/>
            <p:cNvSpPr/>
            <p:nvPr/>
          </p:nvSpPr>
          <p:spPr>
            <a:xfrm>
              <a:off x="12882" y="7300"/>
              <a:ext cx="1311" cy="131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882" y="6255"/>
              <a:ext cx="16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rgbClr val="FFC000"/>
                  </a:solidFill>
                </a:rPr>
                <a:t>编码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5484" y="7208"/>
              <a:ext cx="1311" cy="1312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5296" y="6255"/>
              <a:ext cx="16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rgbClr val="FFC000"/>
                  </a:solidFill>
                </a:rPr>
                <a:t>测试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8250" y="6255"/>
              <a:ext cx="1688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>
                  <a:solidFill>
                    <a:srgbClr val="FFC000"/>
                  </a:solidFill>
                </a:rPr>
                <a:t>交付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</p:grpSp>
      <p:sp>
        <p:nvSpPr>
          <p:cNvPr id="35" name="弧形 34"/>
          <p:cNvSpPr/>
          <p:nvPr/>
        </p:nvSpPr>
        <p:spPr>
          <a:xfrm rot="12720000">
            <a:off x="8956040" y="5469890"/>
            <a:ext cx="1344930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0041890" y="4577080"/>
            <a:ext cx="832485" cy="83312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弧形 38"/>
          <p:cNvSpPr/>
          <p:nvPr/>
        </p:nvSpPr>
        <p:spPr>
          <a:xfrm rot="12720000">
            <a:off x="10668635" y="5400040"/>
            <a:ext cx="1344930" cy="461645"/>
          </a:xfrm>
          <a:prstGeom prst="arc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2034540" y="1201420"/>
            <a:ext cx="5901690" cy="1073150"/>
            <a:chOff x="4953" y="4784"/>
            <a:chExt cx="9294" cy="1690"/>
          </a:xfrm>
        </p:grpSpPr>
        <p:sp>
          <p:nvSpPr>
            <p:cNvPr id="3" name="Rectangle 3"/>
            <p:cNvSpPr txBox="1">
              <a:spLocks noChangeArrowheads="1"/>
            </p:cNvSpPr>
            <p:nvPr/>
          </p:nvSpPr>
          <p:spPr bwMode="auto">
            <a:xfrm>
              <a:off x="4953" y="4784"/>
              <a:ext cx="9294" cy="9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3200" smtClean="0">
                  <a:effectLst/>
                  <a:latin typeface="Calibri" panose="020F0502020204030204" charset="0"/>
                  <a:ea typeface="宋体" panose="02010600030101010101" pitchFamily="2" charset="-122"/>
                </a:rPr>
                <a:t>山东理工大学</a:t>
              </a:r>
              <a:endParaRPr lang="zh-CN" sz="3200"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4953" y="5848"/>
              <a:ext cx="9295" cy="62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dist" latinLnBrk="0"/>
              <a:r>
                <a:rPr lang="zh-CN" sz="2000" b="0">
                  <a:effectLst/>
                  <a:latin typeface="Calibri" panose="020F0502020204030204" charset="0"/>
                  <a:ea typeface="宋体" panose="02010600030101010101" pitchFamily="2" charset="-122"/>
                </a:rPr>
                <a:t>计算机科学与技术学院</a:t>
              </a:r>
              <a:endParaRPr lang="zh-CN" sz="2000" b="0">
                <a:effectLst/>
                <a:latin typeface="Calibri" panose="020F0502020204030204" charset="0"/>
                <a:ea typeface="宋体" panose="02010600030101010101" pitchFamily="2" charset="-12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076" y="5708"/>
              <a:ext cx="9048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菱形 3"/>
          <p:cNvSpPr/>
          <p:nvPr/>
        </p:nvSpPr>
        <p:spPr>
          <a:xfrm>
            <a:off x="10963518" y="-1257228"/>
            <a:ext cx="1224136" cy="1224136"/>
          </a:xfrm>
          <a:prstGeom prst="diamond">
            <a:avLst/>
          </a:prstGeom>
          <a:solidFill>
            <a:srgbClr val="A0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1565309" y="-645160"/>
            <a:ext cx="1224136" cy="1224136"/>
          </a:xfrm>
          <a:prstGeom prst="diamond">
            <a:avLst/>
          </a:prstGeom>
          <a:solidFill>
            <a:srgbClr val="DA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10367948" y="-645160"/>
            <a:ext cx="1224136" cy="1224136"/>
          </a:xfrm>
          <a:prstGeom prst="diamond">
            <a:avLst/>
          </a:prstGeom>
          <a:solidFill>
            <a:srgbClr val="DA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0367948" y="578976"/>
            <a:ext cx="1224136" cy="1224136"/>
          </a:xfrm>
          <a:prstGeom prst="diamond">
            <a:avLst/>
          </a:prstGeom>
          <a:solidFill>
            <a:srgbClr val="A0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11592084" y="578976"/>
            <a:ext cx="1224136" cy="1224136"/>
          </a:xfrm>
          <a:prstGeom prst="diamond">
            <a:avLst/>
          </a:prstGeom>
          <a:solidFill>
            <a:srgbClr val="A0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10980016" y="1201338"/>
            <a:ext cx="1224136" cy="1224136"/>
          </a:xfrm>
          <a:prstGeom prst="diamond">
            <a:avLst/>
          </a:prstGeom>
          <a:solidFill>
            <a:srgbClr val="DA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11592084" y="1821418"/>
            <a:ext cx="1224136" cy="1224136"/>
          </a:xfrm>
          <a:prstGeom prst="diamond">
            <a:avLst/>
          </a:prstGeom>
          <a:solidFill>
            <a:srgbClr val="A0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10367948" y="1813406"/>
            <a:ext cx="1224136" cy="1224136"/>
          </a:xfrm>
          <a:prstGeom prst="diamond">
            <a:avLst/>
          </a:prstGeom>
          <a:solidFill>
            <a:srgbClr val="A03A4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9143812" y="-645160"/>
            <a:ext cx="1224136" cy="1224136"/>
          </a:xfrm>
          <a:prstGeom prst="diamond">
            <a:avLst/>
          </a:prstGeom>
          <a:solidFill>
            <a:srgbClr val="DA3F43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9143812" y="578976"/>
            <a:ext cx="1224136" cy="1224136"/>
          </a:xfrm>
          <a:prstGeom prst="diamond">
            <a:avLst/>
          </a:prstGeom>
          <a:solidFill>
            <a:srgbClr val="A03A4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8531744" y="-1257228"/>
            <a:ext cx="1224136" cy="1224136"/>
          </a:xfrm>
          <a:prstGeom prst="diamond">
            <a:avLst/>
          </a:prstGeom>
          <a:solidFill>
            <a:srgbClr val="A03A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7326743" y="-1257228"/>
            <a:ext cx="1224136" cy="1224136"/>
          </a:xfrm>
          <a:prstGeom prst="diamond">
            <a:avLst/>
          </a:prstGeom>
          <a:solidFill>
            <a:srgbClr val="A03A45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TextBox 13"/>
          <p:cNvSpPr txBox="1"/>
          <p:nvPr/>
        </p:nvSpPr>
        <p:spPr>
          <a:xfrm>
            <a:off x="1229995" y="3389630"/>
            <a:ext cx="239014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300" dirty="0">
                <a:ln w="18415" cmpd="sng">
                  <a:noFill/>
                  <a:prstDash val="solid"/>
                </a:ln>
                <a:solidFill>
                  <a:srgbClr val="DA3F43"/>
                </a:solidFill>
                <a:latin typeface="微软雅黑" panose="020B0503020204020204" charset="-122"/>
                <a:ea typeface="微软雅黑" panose="020B0503020204020204" charset="-122"/>
              </a:rPr>
              <a:t>张丰业</a:t>
            </a:r>
            <a:endParaRPr lang="zh-CN" altLang="en-US" sz="3200" spc="300" dirty="0">
              <a:ln w="18415" cmpd="sng">
                <a:noFill/>
                <a:prstDash val="solid"/>
              </a:ln>
              <a:solidFill>
                <a:srgbClr val="DA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4571365" y="3389630"/>
            <a:ext cx="2025015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300" dirty="0">
                <a:ln w="18415" cmpd="sng">
                  <a:noFill/>
                  <a:prstDash val="solid"/>
                </a:ln>
                <a:solidFill>
                  <a:srgbClr val="DA3F43"/>
                </a:solidFill>
                <a:latin typeface="微软雅黑" panose="020B0503020204020204" charset="-122"/>
                <a:ea typeface="微软雅黑" panose="020B0503020204020204" charset="-122"/>
              </a:rPr>
              <a:t>李岳霖</a:t>
            </a:r>
            <a:endParaRPr lang="zh-CN" altLang="en-US" sz="3200" spc="300" dirty="0">
              <a:ln w="18415" cmpd="sng">
                <a:noFill/>
                <a:prstDash val="solid"/>
              </a:ln>
              <a:solidFill>
                <a:srgbClr val="DA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7936865" y="3389630"/>
            <a:ext cx="1819910" cy="61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spc="300" dirty="0">
                <a:ln w="18415" cmpd="sng">
                  <a:noFill/>
                  <a:prstDash val="solid"/>
                </a:ln>
                <a:solidFill>
                  <a:srgbClr val="DA3F43"/>
                </a:solidFill>
                <a:latin typeface="微软雅黑" panose="020B0503020204020204" charset="-122"/>
                <a:ea typeface="微软雅黑" panose="020B0503020204020204" charset="-122"/>
              </a:rPr>
              <a:t>纪淑雅</a:t>
            </a:r>
            <a:endParaRPr lang="zh-CN" altLang="en-US" sz="3200" spc="300" dirty="0">
              <a:ln w="18415" cmpd="sng">
                <a:noFill/>
                <a:prstDash val="solid"/>
              </a:ln>
              <a:solidFill>
                <a:srgbClr val="DA3F4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59560" y="4201160"/>
            <a:ext cx="87312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队长</a:t>
            </a:r>
            <a:endParaRPr lang="zh-CN" altLang="en-US" sz="200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56615" y="4121785"/>
            <a:ext cx="21907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204335" y="4121785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565390" y="4121785"/>
            <a:ext cx="210883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14570" y="4201160"/>
            <a:ext cx="873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</a:rPr>
              <a:t>队员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254365" y="4203700"/>
            <a:ext cx="690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>
                <a:solidFill>
                  <a:schemeClr val="bg1"/>
                </a:solidFill>
                <a:sym typeface="+mn-ea"/>
              </a:rPr>
              <a:t>队员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9995" y="4806950"/>
            <a:ext cx="287337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设计架构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桌面端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移动端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微信端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42130" y="4888230"/>
            <a:ext cx="27628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设计架构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服务器端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数据库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协作队友</a:t>
            </a:r>
            <a:endParaRPr lang="zh-CN" altLang="en-US">
              <a:solidFill>
                <a:srgbClr val="FF66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858125" y="4806950"/>
            <a:ext cx="2445385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  <a:sym typeface="+mn-ea"/>
              </a:rPr>
              <a:t>设计架构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全界面设计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微信界面编码</a:t>
            </a:r>
            <a:endParaRPr lang="zh-CN" altLang="en-US">
              <a:solidFill>
                <a:srgbClr val="FF66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FF6600"/>
                </a:solidFill>
              </a:rPr>
              <a:t>协作队友</a:t>
            </a:r>
            <a:endParaRPr lang="zh-CN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318510" y="3083560"/>
            <a:ext cx="5569585" cy="5848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2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无微不至的</a:t>
            </a:r>
            <a:r>
              <a:rPr lang="en-US" altLang="zh-CN" sz="32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“</a:t>
            </a:r>
            <a:r>
              <a:rPr lang="zh-CN" sz="32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借阅</a:t>
            </a:r>
            <a:r>
              <a:rPr lang="en-US" altLang="zh-CN" sz="32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”</a:t>
            </a:r>
            <a:r>
              <a:rPr lang="zh-CN" sz="32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endParaRPr lang="zh-CN" sz="320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45140" y="3759215"/>
            <a:ext cx="5901720" cy="46164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 latinLnBrk="0"/>
            <a:r>
              <a:rPr lang="en-US" altLang="zh-CN" sz="2400" b="0">
                <a:effectLst/>
                <a:latin typeface="Calibri" panose="020F0502020204030204" charset="0"/>
                <a:ea typeface="宋体" panose="02010600030101010101" pitchFamily="2" charset="-122"/>
              </a:rPr>
              <a:t>TIMO</a:t>
            </a:r>
            <a:r>
              <a:rPr lang="zh-CN" sz="2400" b="0">
                <a:effectLst/>
                <a:latin typeface="Calibri" panose="020F0502020204030204" charset="0"/>
                <a:ea typeface="宋体" panose="02010600030101010101" pitchFamily="2" charset="-122"/>
              </a:rPr>
              <a:t>团队作品</a:t>
            </a:r>
            <a:endParaRPr lang="zh-CN" sz="2400" b="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223260" y="3670409"/>
            <a:ext cx="574548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238490" y="253365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21060000">
            <a:off x="1809115" y="631825"/>
            <a:ext cx="2826385" cy="396240"/>
          </a:xfrm>
          <a:prstGeom prst="rect">
            <a:avLst/>
          </a:prstGeom>
          <a:noFill/>
        </p:spPr>
        <p:txBody>
          <a:bodyPr wrap="square" rtlCol="0">
            <a:prstTxWarp prst="textCanUp">
              <a:avLst/>
            </a:prstTxWarp>
            <a:spAutoFit/>
          </a:bodyPr>
          <a:p>
            <a:r>
              <a:rPr lang="zh-CN" altLang="en-US" sz="2000">
                <a:solidFill>
                  <a:schemeClr val="bg1"/>
                </a:solidFill>
                <a:sym typeface="+mn-ea"/>
              </a:rPr>
              <a:t>信息大爆炸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  ！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6740" y="3393440"/>
            <a:ext cx="18738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改变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66265" y="2138680"/>
            <a:ext cx="1452245" cy="579120"/>
          </a:xfrm>
          <a:prstGeom prst="rect">
            <a:avLst/>
          </a:prstGeom>
          <a:noFill/>
        </p:spPr>
        <p:txBody>
          <a:bodyPr wrap="square" rtlCol="0">
            <a:prstTxWarp prst="textNoShape">
              <a:avLst/>
            </a:prstTxWarp>
            <a:spAutoFit/>
          </a:bodyPr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阅读？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 rot="12000000" flipV="1">
            <a:off x="1807845" y="5482590"/>
            <a:ext cx="253936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碎片化！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 rot="1020000">
            <a:off x="7503160" y="456565"/>
            <a:ext cx="14439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见识广了？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21300000">
            <a:off x="9046845" y="1654175"/>
            <a:ext cx="27311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独立思考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 rot="20880000">
            <a:off x="8238490" y="5706745"/>
            <a:ext cx="250888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“洗脑”</a:t>
            </a:r>
            <a:endParaRPr lang="zh-CN" altLang="en-US" sz="2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 rot="1260000">
            <a:off x="9165590" y="4124960"/>
            <a:ext cx="250126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“书非借不能读也”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0" y="96366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9F5A6D">
                  <a:alpha val="100000"/>
                </a:srgbClr>
              </a:gs>
              <a:gs pos="44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功能介绍</a:t>
            </a:r>
            <a:endParaRPr lang="zh-CN" sz="360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cxnSp>
        <p:nvCxnSpPr>
          <p:cNvPr id="14" name="직선 연결선 14"/>
          <p:cNvCxnSpPr/>
          <p:nvPr/>
        </p:nvCxnSpPr>
        <p:spPr>
          <a:xfrm>
            <a:off x="3669506" y="4496089"/>
            <a:ext cx="560325" cy="698034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5"/>
          <p:cNvCxnSpPr/>
          <p:nvPr/>
        </p:nvCxnSpPr>
        <p:spPr>
          <a:xfrm flipH="1">
            <a:off x="4810937" y="4934861"/>
            <a:ext cx="911881" cy="45594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6"/>
          <p:cNvCxnSpPr/>
          <p:nvPr/>
        </p:nvCxnSpPr>
        <p:spPr>
          <a:xfrm flipH="1">
            <a:off x="6268161" y="3423997"/>
            <a:ext cx="241381" cy="100128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7"/>
          <p:cNvCxnSpPr/>
          <p:nvPr/>
        </p:nvCxnSpPr>
        <p:spPr>
          <a:xfrm flipV="1">
            <a:off x="6957696" y="2330377"/>
            <a:ext cx="986213" cy="508710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0" name="그룹 30"/>
          <p:cNvGrpSpPr/>
          <p:nvPr/>
        </p:nvGrpSpPr>
        <p:grpSpPr>
          <a:xfrm>
            <a:off x="1105535" y="3752850"/>
            <a:ext cx="1751330" cy="881793"/>
            <a:chOff x="7260819" y="1766847"/>
            <a:chExt cx="1606608" cy="732891"/>
          </a:xfrm>
        </p:grpSpPr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7260819" y="1766847"/>
              <a:ext cx="1606606" cy="40849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 algn="r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01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 algn="r">
                <a:lnSpc>
                  <a:spcPct val="80000"/>
                </a:lnSpc>
              </a:pPr>
              <a:r>
                <a:rPr lang="zh-CN" altLang="en-US" sz="1600" b="1" smtClean="0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用户注册</a:t>
              </a:r>
              <a:endParaRPr lang="zh-CN" altLang="en-US" sz="1600" b="1" smtClean="0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7260819" y="2233741"/>
              <a:ext cx="1606608" cy="2659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r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微信号，手机号，真实姓名，身份证号，短信验证码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19557" y="3815868"/>
            <a:ext cx="769168" cy="769168"/>
            <a:chOff x="3019557" y="3815868"/>
            <a:chExt cx="769168" cy="769168"/>
          </a:xfrm>
        </p:grpSpPr>
        <p:sp>
          <p:nvSpPr>
            <p:cNvPr id="6" name="타원 6"/>
            <p:cNvSpPr/>
            <p:nvPr/>
          </p:nvSpPr>
          <p:spPr>
            <a:xfrm>
              <a:off x="3019557" y="3815868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210352" y="3979569"/>
              <a:ext cx="387578" cy="441766"/>
              <a:chOff x="4021138" y="1814513"/>
              <a:chExt cx="669925" cy="763588"/>
            </a:xfrm>
            <a:solidFill>
              <a:srgbClr val="C35954"/>
            </a:solidFill>
          </p:grpSpPr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4140200" y="1938338"/>
                <a:ext cx="431800" cy="639763"/>
              </a:xfrm>
              <a:custGeom>
                <a:avLst/>
                <a:gdLst>
                  <a:gd name="T0" fmla="*/ 96 w 272"/>
                  <a:gd name="T1" fmla="*/ 7 h 403"/>
                  <a:gd name="T2" fmla="*/ 40 w 272"/>
                  <a:gd name="T3" fmla="*/ 40 h 403"/>
                  <a:gd name="T4" fmla="*/ 5 w 272"/>
                  <a:gd name="T5" fmla="*/ 97 h 403"/>
                  <a:gd name="T6" fmla="*/ 1 w 272"/>
                  <a:gd name="T7" fmla="*/ 148 h 403"/>
                  <a:gd name="T8" fmla="*/ 29 w 272"/>
                  <a:gd name="T9" fmla="*/ 232 h 403"/>
                  <a:gd name="T10" fmla="*/ 55 w 272"/>
                  <a:gd name="T11" fmla="*/ 273 h 403"/>
                  <a:gd name="T12" fmla="*/ 63 w 272"/>
                  <a:gd name="T13" fmla="*/ 314 h 403"/>
                  <a:gd name="T14" fmla="*/ 55 w 272"/>
                  <a:gd name="T15" fmla="*/ 329 h 403"/>
                  <a:gd name="T16" fmla="*/ 55 w 272"/>
                  <a:gd name="T17" fmla="*/ 349 h 403"/>
                  <a:gd name="T18" fmla="*/ 55 w 272"/>
                  <a:gd name="T19" fmla="*/ 364 h 403"/>
                  <a:gd name="T20" fmla="*/ 61 w 272"/>
                  <a:gd name="T21" fmla="*/ 384 h 403"/>
                  <a:gd name="T22" fmla="*/ 80 w 272"/>
                  <a:gd name="T23" fmla="*/ 402 h 403"/>
                  <a:gd name="T24" fmla="*/ 189 w 272"/>
                  <a:gd name="T25" fmla="*/ 403 h 403"/>
                  <a:gd name="T26" fmla="*/ 206 w 272"/>
                  <a:gd name="T27" fmla="*/ 387 h 403"/>
                  <a:gd name="T28" fmla="*/ 217 w 272"/>
                  <a:gd name="T29" fmla="*/ 370 h 403"/>
                  <a:gd name="T30" fmla="*/ 217 w 272"/>
                  <a:gd name="T31" fmla="*/ 349 h 403"/>
                  <a:gd name="T32" fmla="*/ 217 w 272"/>
                  <a:gd name="T33" fmla="*/ 334 h 403"/>
                  <a:gd name="T34" fmla="*/ 212 w 272"/>
                  <a:gd name="T35" fmla="*/ 316 h 403"/>
                  <a:gd name="T36" fmla="*/ 214 w 272"/>
                  <a:gd name="T37" fmla="*/ 278 h 403"/>
                  <a:gd name="T38" fmla="*/ 236 w 272"/>
                  <a:gd name="T39" fmla="*/ 243 h 403"/>
                  <a:gd name="T40" fmla="*/ 269 w 272"/>
                  <a:gd name="T41" fmla="*/ 161 h 403"/>
                  <a:gd name="T42" fmla="*/ 270 w 272"/>
                  <a:gd name="T43" fmla="*/ 110 h 403"/>
                  <a:gd name="T44" fmla="*/ 241 w 272"/>
                  <a:gd name="T45" fmla="*/ 50 h 403"/>
                  <a:gd name="T46" fmla="*/ 189 w 272"/>
                  <a:gd name="T47" fmla="*/ 11 h 403"/>
                  <a:gd name="T48" fmla="*/ 136 w 272"/>
                  <a:gd name="T49" fmla="*/ 0 h 403"/>
                  <a:gd name="T50" fmla="*/ 201 w 272"/>
                  <a:gd name="T51" fmla="*/ 367 h 403"/>
                  <a:gd name="T52" fmla="*/ 202 w 272"/>
                  <a:gd name="T53" fmla="*/ 373 h 403"/>
                  <a:gd name="T54" fmla="*/ 192 w 272"/>
                  <a:gd name="T55" fmla="*/ 385 h 403"/>
                  <a:gd name="T56" fmla="*/ 87 w 272"/>
                  <a:gd name="T57" fmla="*/ 389 h 403"/>
                  <a:gd name="T58" fmla="*/ 79 w 272"/>
                  <a:gd name="T59" fmla="*/ 381 h 403"/>
                  <a:gd name="T60" fmla="*/ 69 w 272"/>
                  <a:gd name="T61" fmla="*/ 370 h 403"/>
                  <a:gd name="T62" fmla="*/ 71 w 272"/>
                  <a:gd name="T63" fmla="*/ 353 h 403"/>
                  <a:gd name="T64" fmla="*/ 70 w 272"/>
                  <a:gd name="T65" fmla="*/ 347 h 403"/>
                  <a:gd name="T66" fmla="*/ 70 w 272"/>
                  <a:gd name="T67" fmla="*/ 332 h 403"/>
                  <a:gd name="T68" fmla="*/ 72 w 272"/>
                  <a:gd name="T69" fmla="*/ 324 h 403"/>
                  <a:gd name="T70" fmla="*/ 203 w 272"/>
                  <a:gd name="T71" fmla="*/ 329 h 403"/>
                  <a:gd name="T72" fmla="*/ 203 w 272"/>
                  <a:gd name="T73" fmla="*/ 347 h 403"/>
                  <a:gd name="T74" fmla="*/ 92 w 272"/>
                  <a:gd name="T75" fmla="*/ 196 h 403"/>
                  <a:gd name="T76" fmla="*/ 148 w 272"/>
                  <a:gd name="T77" fmla="*/ 186 h 403"/>
                  <a:gd name="T78" fmla="*/ 109 w 272"/>
                  <a:gd name="T79" fmla="*/ 310 h 403"/>
                  <a:gd name="T80" fmla="*/ 197 w 272"/>
                  <a:gd name="T81" fmla="*/ 285 h 403"/>
                  <a:gd name="T82" fmla="*/ 185 w 272"/>
                  <a:gd name="T83" fmla="*/ 170 h 403"/>
                  <a:gd name="T84" fmla="*/ 148 w 272"/>
                  <a:gd name="T85" fmla="*/ 168 h 403"/>
                  <a:gd name="T86" fmla="*/ 92 w 272"/>
                  <a:gd name="T87" fmla="*/ 178 h 403"/>
                  <a:gd name="T88" fmla="*/ 77 w 272"/>
                  <a:gd name="T89" fmla="*/ 310 h 403"/>
                  <a:gd name="T90" fmla="*/ 68 w 272"/>
                  <a:gd name="T91" fmla="*/ 265 h 403"/>
                  <a:gd name="T92" fmla="*/ 41 w 272"/>
                  <a:gd name="T93" fmla="*/ 225 h 403"/>
                  <a:gd name="T94" fmla="*/ 15 w 272"/>
                  <a:gd name="T95" fmla="*/ 147 h 403"/>
                  <a:gd name="T96" fmla="*/ 19 w 272"/>
                  <a:gd name="T97" fmla="*/ 101 h 403"/>
                  <a:gd name="T98" fmla="*/ 49 w 272"/>
                  <a:gd name="T99" fmla="*/ 51 h 403"/>
                  <a:gd name="T100" fmla="*/ 99 w 272"/>
                  <a:gd name="T101" fmla="*/ 21 h 403"/>
                  <a:gd name="T102" fmla="*/ 149 w 272"/>
                  <a:gd name="T103" fmla="*/ 16 h 403"/>
                  <a:gd name="T104" fmla="*/ 204 w 272"/>
                  <a:gd name="T105" fmla="*/ 36 h 403"/>
                  <a:gd name="T106" fmla="*/ 244 w 272"/>
                  <a:gd name="T107" fmla="*/ 79 h 403"/>
                  <a:gd name="T108" fmla="*/ 258 w 272"/>
                  <a:gd name="T109" fmla="*/ 138 h 403"/>
                  <a:gd name="T110" fmla="*/ 245 w 272"/>
                  <a:gd name="T111" fmla="*/ 194 h 403"/>
                  <a:gd name="T112" fmla="*/ 208 w 272"/>
                  <a:gd name="T113" fmla="*/ 260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72" h="403">
                    <a:moveTo>
                      <a:pt x="136" y="0"/>
                    </a:moveTo>
                    <a:lnTo>
                      <a:pt x="136" y="0"/>
                    </a:lnTo>
                    <a:lnTo>
                      <a:pt x="122" y="2"/>
                    </a:lnTo>
                    <a:lnTo>
                      <a:pt x="109" y="4"/>
                    </a:lnTo>
                    <a:lnTo>
                      <a:pt x="96" y="7"/>
                    </a:lnTo>
                    <a:lnTo>
                      <a:pt x="83" y="11"/>
                    </a:lnTo>
                    <a:lnTo>
                      <a:pt x="71" y="18"/>
                    </a:lnTo>
                    <a:lnTo>
                      <a:pt x="59" y="24"/>
                    </a:lnTo>
                    <a:lnTo>
                      <a:pt x="49" y="32"/>
                    </a:lnTo>
                    <a:lnTo>
                      <a:pt x="40" y="40"/>
                    </a:lnTo>
                    <a:lnTo>
                      <a:pt x="31" y="50"/>
                    </a:lnTo>
                    <a:lnTo>
                      <a:pt x="22" y="61"/>
                    </a:lnTo>
                    <a:lnTo>
                      <a:pt x="16" y="73"/>
                    </a:lnTo>
                    <a:lnTo>
                      <a:pt x="11" y="85"/>
                    </a:lnTo>
                    <a:lnTo>
                      <a:pt x="5" y="97"/>
                    </a:lnTo>
                    <a:lnTo>
                      <a:pt x="2" y="110"/>
                    </a:lnTo>
                    <a:lnTo>
                      <a:pt x="0" y="12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1" y="148"/>
                    </a:lnTo>
                    <a:lnTo>
                      <a:pt x="3" y="161"/>
                    </a:lnTo>
                    <a:lnTo>
                      <a:pt x="6" y="178"/>
                    </a:lnTo>
                    <a:lnTo>
                      <a:pt x="13" y="198"/>
                    </a:lnTo>
                    <a:lnTo>
                      <a:pt x="22" y="220"/>
                    </a:lnTo>
                    <a:lnTo>
                      <a:pt x="29" y="232"/>
                    </a:lnTo>
                    <a:lnTo>
                      <a:pt x="35" y="243"/>
                    </a:lnTo>
                    <a:lnTo>
                      <a:pt x="44" y="255"/>
                    </a:lnTo>
                    <a:lnTo>
                      <a:pt x="53" y="268"/>
                    </a:lnTo>
                    <a:lnTo>
                      <a:pt x="53" y="268"/>
                    </a:lnTo>
                    <a:lnTo>
                      <a:pt x="55" y="273"/>
                    </a:lnTo>
                    <a:lnTo>
                      <a:pt x="58" y="277"/>
                    </a:lnTo>
                    <a:lnTo>
                      <a:pt x="60" y="289"/>
                    </a:lnTo>
                    <a:lnTo>
                      <a:pt x="62" y="301"/>
                    </a:lnTo>
                    <a:lnTo>
                      <a:pt x="63" y="314"/>
                    </a:lnTo>
                    <a:lnTo>
                      <a:pt x="63" y="314"/>
                    </a:lnTo>
                    <a:lnTo>
                      <a:pt x="59" y="316"/>
                    </a:lnTo>
                    <a:lnTo>
                      <a:pt x="57" y="319"/>
                    </a:lnTo>
                    <a:lnTo>
                      <a:pt x="55" y="323"/>
                    </a:lnTo>
                    <a:lnTo>
                      <a:pt x="55" y="329"/>
                    </a:lnTo>
                    <a:lnTo>
                      <a:pt x="55" y="329"/>
                    </a:lnTo>
                    <a:lnTo>
                      <a:pt x="55" y="334"/>
                    </a:lnTo>
                    <a:lnTo>
                      <a:pt x="58" y="339"/>
                    </a:lnTo>
                    <a:lnTo>
                      <a:pt x="58" y="339"/>
                    </a:lnTo>
                    <a:lnTo>
                      <a:pt x="55" y="344"/>
                    </a:lnTo>
                    <a:lnTo>
                      <a:pt x="55" y="349"/>
                    </a:lnTo>
                    <a:lnTo>
                      <a:pt x="55" y="349"/>
                    </a:lnTo>
                    <a:lnTo>
                      <a:pt x="55" y="355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5" y="364"/>
                    </a:lnTo>
                    <a:lnTo>
                      <a:pt x="55" y="370"/>
                    </a:lnTo>
                    <a:lnTo>
                      <a:pt x="55" y="370"/>
                    </a:lnTo>
                    <a:lnTo>
                      <a:pt x="55" y="375"/>
                    </a:lnTo>
                    <a:lnTo>
                      <a:pt x="57" y="381"/>
                    </a:lnTo>
                    <a:lnTo>
                      <a:pt x="61" y="384"/>
                    </a:lnTo>
                    <a:lnTo>
                      <a:pt x="66" y="387"/>
                    </a:lnTo>
                    <a:lnTo>
                      <a:pt x="66" y="387"/>
                    </a:lnTo>
                    <a:lnTo>
                      <a:pt x="68" y="394"/>
                    </a:lnTo>
                    <a:lnTo>
                      <a:pt x="73" y="399"/>
                    </a:lnTo>
                    <a:lnTo>
                      <a:pt x="80" y="402"/>
                    </a:lnTo>
                    <a:lnTo>
                      <a:pt x="83" y="403"/>
                    </a:lnTo>
                    <a:lnTo>
                      <a:pt x="87" y="403"/>
                    </a:lnTo>
                    <a:lnTo>
                      <a:pt x="185" y="403"/>
                    </a:lnTo>
                    <a:lnTo>
                      <a:pt x="185" y="403"/>
                    </a:lnTo>
                    <a:lnTo>
                      <a:pt x="189" y="403"/>
                    </a:lnTo>
                    <a:lnTo>
                      <a:pt x="192" y="402"/>
                    </a:lnTo>
                    <a:lnTo>
                      <a:pt x="198" y="399"/>
                    </a:lnTo>
                    <a:lnTo>
                      <a:pt x="204" y="394"/>
                    </a:lnTo>
                    <a:lnTo>
                      <a:pt x="206" y="387"/>
                    </a:lnTo>
                    <a:lnTo>
                      <a:pt x="206" y="387"/>
                    </a:lnTo>
                    <a:lnTo>
                      <a:pt x="210" y="384"/>
                    </a:lnTo>
                    <a:lnTo>
                      <a:pt x="215" y="381"/>
                    </a:lnTo>
                    <a:lnTo>
                      <a:pt x="217" y="375"/>
                    </a:lnTo>
                    <a:lnTo>
                      <a:pt x="217" y="370"/>
                    </a:lnTo>
                    <a:lnTo>
                      <a:pt x="217" y="370"/>
                    </a:lnTo>
                    <a:lnTo>
                      <a:pt x="217" y="364"/>
                    </a:lnTo>
                    <a:lnTo>
                      <a:pt x="214" y="360"/>
                    </a:lnTo>
                    <a:lnTo>
                      <a:pt x="214" y="360"/>
                    </a:lnTo>
                    <a:lnTo>
                      <a:pt x="217" y="355"/>
                    </a:lnTo>
                    <a:lnTo>
                      <a:pt x="217" y="349"/>
                    </a:lnTo>
                    <a:lnTo>
                      <a:pt x="217" y="349"/>
                    </a:lnTo>
                    <a:lnTo>
                      <a:pt x="217" y="344"/>
                    </a:lnTo>
                    <a:lnTo>
                      <a:pt x="214" y="339"/>
                    </a:lnTo>
                    <a:lnTo>
                      <a:pt x="214" y="339"/>
                    </a:lnTo>
                    <a:lnTo>
                      <a:pt x="217" y="334"/>
                    </a:lnTo>
                    <a:lnTo>
                      <a:pt x="217" y="329"/>
                    </a:lnTo>
                    <a:lnTo>
                      <a:pt x="217" y="329"/>
                    </a:lnTo>
                    <a:lnTo>
                      <a:pt x="217" y="323"/>
                    </a:lnTo>
                    <a:lnTo>
                      <a:pt x="215" y="319"/>
                    </a:lnTo>
                    <a:lnTo>
                      <a:pt x="212" y="316"/>
                    </a:lnTo>
                    <a:lnTo>
                      <a:pt x="208" y="313"/>
                    </a:lnTo>
                    <a:lnTo>
                      <a:pt x="208" y="313"/>
                    </a:lnTo>
                    <a:lnTo>
                      <a:pt x="209" y="303"/>
                    </a:lnTo>
                    <a:lnTo>
                      <a:pt x="210" y="290"/>
                    </a:lnTo>
                    <a:lnTo>
                      <a:pt x="214" y="278"/>
                    </a:lnTo>
                    <a:lnTo>
                      <a:pt x="216" y="273"/>
                    </a:lnTo>
                    <a:lnTo>
                      <a:pt x="219" y="268"/>
                    </a:lnTo>
                    <a:lnTo>
                      <a:pt x="219" y="268"/>
                    </a:lnTo>
                    <a:lnTo>
                      <a:pt x="228" y="255"/>
                    </a:lnTo>
                    <a:lnTo>
                      <a:pt x="236" y="243"/>
                    </a:lnTo>
                    <a:lnTo>
                      <a:pt x="243" y="232"/>
                    </a:lnTo>
                    <a:lnTo>
                      <a:pt x="249" y="220"/>
                    </a:lnTo>
                    <a:lnTo>
                      <a:pt x="259" y="198"/>
                    </a:lnTo>
                    <a:lnTo>
                      <a:pt x="265" y="178"/>
                    </a:lnTo>
                    <a:lnTo>
                      <a:pt x="269" y="161"/>
                    </a:lnTo>
                    <a:lnTo>
                      <a:pt x="271" y="148"/>
                    </a:lnTo>
                    <a:lnTo>
                      <a:pt x="272" y="138"/>
                    </a:lnTo>
                    <a:lnTo>
                      <a:pt x="272" y="138"/>
                    </a:lnTo>
                    <a:lnTo>
                      <a:pt x="272" y="124"/>
                    </a:lnTo>
                    <a:lnTo>
                      <a:pt x="270" y="110"/>
                    </a:lnTo>
                    <a:lnTo>
                      <a:pt x="266" y="97"/>
                    </a:lnTo>
                    <a:lnTo>
                      <a:pt x="261" y="85"/>
                    </a:lnTo>
                    <a:lnTo>
                      <a:pt x="256" y="73"/>
                    </a:lnTo>
                    <a:lnTo>
                      <a:pt x="249" y="61"/>
                    </a:lnTo>
                    <a:lnTo>
                      <a:pt x="241" y="50"/>
                    </a:lnTo>
                    <a:lnTo>
                      <a:pt x="232" y="40"/>
                    </a:lnTo>
                    <a:lnTo>
                      <a:pt x="222" y="32"/>
                    </a:lnTo>
                    <a:lnTo>
                      <a:pt x="212" y="24"/>
                    </a:lnTo>
                    <a:lnTo>
                      <a:pt x="201" y="18"/>
                    </a:lnTo>
                    <a:lnTo>
                      <a:pt x="189" y="11"/>
                    </a:lnTo>
                    <a:lnTo>
                      <a:pt x="177" y="7"/>
                    </a:lnTo>
                    <a:lnTo>
                      <a:pt x="163" y="4"/>
                    </a:lnTo>
                    <a:lnTo>
                      <a:pt x="150" y="2"/>
                    </a:lnTo>
                    <a:lnTo>
                      <a:pt x="136" y="0"/>
                    </a:lnTo>
                    <a:lnTo>
                      <a:pt x="136" y="0"/>
                    </a:lnTo>
                    <a:close/>
                    <a:moveTo>
                      <a:pt x="203" y="349"/>
                    </a:moveTo>
                    <a:lnTo>
                      <a:pt x="203" y="349"/>
                    </a:lnTo>
                    <a:lnTo>
                      <a:pt x="203" y="351"/>
                    </a:lnTo>
                    <a:lnTo>
                      <a:pt x="201" y="353"/>
                    </a:lnTo>
                    <a:lnTo>
                      <a:pt x="201" y="367"/>
                    </a:lnTo>
                    <a:lnTo>
                      <a:pt x="201" y="367"/>
                    </a:lnTo>
                    <a:lnTo>
                      <a:pt x="203" y="368"/>
                    </a:lnTo>
                    <a:lnTo>
                      <a:pt x="203" y="370"/>
                    </a:lnTo>
                    <a:lnTo>
                      <a:pt x="203" y="370"/>
                    </a:lnTo>
                    <a:lnTo>
                      <a:pt x="202" y="373"/>
                    </a:lnTo>
                    <a:lnTo>
                      <a:pt x="200" y="374"/>
                    </a:lnTo>
                    <a:lnTo>
                      <a:pt x="193" y="381"/>
                    </a:lnTo>
                    <a:lnTo>
                      <a:pt x="193" y="382"/>
                    </a:lnTo>
                    <a:lnTo>
                      <a:pt x="193" y="382"/>
                    </a:lnTo>
                    <a:lnTo>
                      <a:pt x="192" y="385"/>
                    </a:lnTo>
                    <a:lnTo>
                      <a:pt x="191" y="387"/>
                    </a:lnTo>
                    <a:lnTo>
                      <a:pt x="188" y="389"/>
                    </a:lnTo>
                    <a:lnTo>
                      <a:pt x="185" y="389"/>
                    </a:lnTo>
                    <a:lnTo>
                      <a:pt x="87" y="389"/>
                    </a:lnTo>
                    <a:lnTo>
                      <a:pt x="87" y="389"/>
                    </a:lnTo>
                    <a:lnTo>
                      <a:pt x="84" y="389"/>
                    </a:lnTo>
                    <a:lnTo>
                      <a:pt x="82" y="387"/>
                    </a:lnTo>
                    <a:lnTo>
                      <a:pt x="80" y="385"/>
                    </a:lnTo>
                    <a:lnTo>
                      <a:pt x="79" y="382"/>
                    </a:lnTo>
                    <a:lnTo>
                      <a:pt x="79" y="381"/>
                    </a:lnTo>
                    <a:lnTo>
                      <a:pt x="72" y="374"/>
                    </a:lnTo>
                    <a:lnTo>
                      <a:pt x="72" y="374"/>
                    </a:lnTo>
                    <a:lnTo>
                      <a:pt x="70" y="373"/>
                    </a:lnTo>
                    <a:lnTo>
                      <a:pt x="69" y="370"/>
                    </a:lnTo>
                    <a:lnTo>
                      <a:pt x="69" y="370"/>
                    </a:lnTo>
                    <a:lnTo>
                      <a:pt x="69" y="369"/>
                    </a:lnTo>
                    <a:lnTo>
                      <a:pt x="71" y="367"/>
                    </a:lnTo>
                    <a:lnTo>
                      <a:pt x="176" y="367"/>
                    </a:lnTo>
                    <a:lnTo>
                      <a:pt x="176" y="353"/>
                    </a:lnTo>
                    <a:lnTo>
                      <a:pt x="71" y="353"/>
                    </a:lnTo>
                    <a:lnTo>
                      <a:pt x="71" y="353"/>
                    </a:lnTo>
                    <a:lnTo>
                      <a:pt x="69" y="351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70" y="347"/>
                    </a:lnTo>
                    <a:lnTo>
                      <a:pt x="71" y="346"/>
                    </a:lnTo>
                    <a:lnTo>
                      <a:pt x="176" y="346"/>
                    </a:lnTo>
                    <a:lnTo>
                      <a:pt x="176" y="332"/>
                    </a:lnTo>
                    <a:lnTo>
                      <a:pt x="70" y="332"/>
                    </a:lnTo>
                    <a:lnTo>
                      <a:pt x="70" y="332"/>
                    </a:lnTo>
                    <a:lnTo>
                      <a:pt x="69" y="330"/>
                    </a:lnTo>
                    <a:lnTo>
                      <a:pt x="69" y="329"/>
                    </a:lnTo>
                    <a:lnTo>
                      <a:pt x="69" y="329"/>
                    </a:lnTo>
                    <a:lnTo>
                      <a:pt x="70" y="326"/>
                    </a:lnTo>
                    <a:lnTo>
                      <a:pt x="72" y="324"/>
                    </a:lnTo>
                    <a:lnTo>
                      <a:pt x="200" y="324"/>
                    </a:lnTo>
                    <a:lnTo>
                      <a:pt x="200" y="324"/>
                    </a:lnTo>
                    <a:lnTo>
                      <a:pt x="202" y="326"/>
                    </a:lnTo>
                    <a:lnTo>
                      <a:pt x="203" y="329"/>
                    </a:lnTo>
                    <a:lnTo>
                      <a:pt x="203" y="329"/>
                    </a:lnTo>
                    <a:lnTo>
                      <a:pt x="203" y="331"/>
                    </a:lnTo>
                    <a:lnTo>
                      <a:pt x="201" y="332"/>
                    </a:lnTo>
                    <a:lnTo>
                      <a:pt x="201" y="346"/>
                    </a:lnTo>
                    <a:lnTo>
                      <a:pt x="201" y="346"/>
                    </a:lnTo>
                    <a:lnTo>
                      <a:pt x="203" y="347"/>
                    </a:lnTo>
                    <a:lnTo>
                      <a:pt x="203" y="349"/>
                    </a:lnTo>
                    <a:lnTo>
                      <a:pt x="203" y="349"/>
                    </a:lnTo>
                    <a:close/>
                    <a:moveTo>
                      <a:pt x="109" y="310"/>
                    </a:moveTo>
                    <a:lnTo>
                      <a:pt x="90" y="195"/>
                    </a:lnTo>
                    <a:lnTo>
                      <a:pt x="92" y="196"/>
                    </a:lnTo>
                    <a:lnTo>
                      <a:pt x="103" y="186"/>
                    </a:lnTo>
                    <a:lnTo>
                      <a:pt x="114" y="196"/>
                    </a:lnTo>
                    <a:lnTo>
                      <a:pt x="125" y="186"/>
                    </a:lnTo>
                    <a:lnTo>
                      <a:pt x="137" y="196"/>
                    </a:lnTo>
                    <a:lnTo>
                      <a:pt x="148" y="186"/>
                    </a:lnTo>
                    <a:lnTo>
                      <a:pt x="158" y="196"/>
                    </a:lnTo>
                    <a:lnTo>
                      <a:pt x="170" y="186"/>
                    </a:lnTo>
                    <a:lnTo>
                      <a:pt x="181" y="196"/>
                    </a:lnTo>
                    <a:lnTo>
                      <a:pt x="163" y="310"/>
                    </a:lnTo>
                    <a:lnTo>
                      <a:pt x="109" y="310"/>
                    </a:lnTo>
                    <a:close/>
                    <a:moveTo>
                      <a:pt x="208" y="260"/>
                    </a:moveTo>
                    <a:lnTo>
                      <a:pt x="208" y="260"/>
                    </a:lnTo>
                    <a:lnTo>
                      <a:pt x="204" y="265"/>
                    </a:lnTo>
                    <a:lnTo>
                      <a:pt x="202" y="272"/>
                    </a:lnTo>
                    <a:lnTo>
                      <a:pt x="197" y="285"/>
                    </a:lnTo>
                    <a:lnTo>
                      <a:pt x="195" y="299"/>
                    </a:lnTo>
                    <a:lnTo>
                      <a:pt x="194" y="310"/>
                    </a:lnTo>
                    <a:lnTo>
                      <a:pt x="177" y="310"/>
                    </a:lnTo>
                    <a:lnTo>
                      <a:pt x="200" y="172"/>
                    </a:lnTo>
                    <a:lnTo>
                      <a:pt x="185" y="170"/>
                    </a:lnTo>
                    <a:lnTo>
                      <a:pt x="184" y="174"/>
                    </a:lnTo>
                    <a:lnTo>
                      <a:pt x="181" y="178"/>
                    </a:lnTo>
                    <a:lnTo>
                      <a:pt x="170" y="168"/>
                    </a:lnTo>
                    <a:lnTo>
                      <a:pt x="158" y="178"/>
                    </a:lnTo>
                    <a:lnTo>
                      <a:pt x="148" y="168"/>
                    </a:lnTo>
                    <a:lnTo>
                      <a:pt x="137" y="178"/>
                    </a:lnTo>
                    <a:lnTo>
                      <a:pt x="125" y="168"/>
                    </a:lnTo>
                    <a:lnTo>
                      <a:pt x="114" y="178"/>
                    </a:lnTo>
                    <a:lnTo>
                      <a:pt x="103" y="168"/>
                    </a:lnTo>
                    <a:lnTo>
                      <a:pt x="92" y="178"/>
                    </a:lnTo>
                    <a:lnTo>
                      <a:pt x="86" y="173"/>
                    </a:lnTo>
                    <a:lnTo>
                      <a:pt x="86" y="170"/>
                    </a:lnTo>
                    <a:lnTo>
                      <a:pt x="72" y="172"/>
                    </a:lnTo>
                    <a:lnTo>
                      <a:pt x="95" y="310"/>
                    </a:lnTo>
                    <a:lnTo>
                      <a:pt x="77" y="310"/>
                    </a:lnTo>
                    <a:lnTo>
                      <a:pt x="77" y="310"/>
                    </a:lnTo>
                    <a:lnTo>
                      <a:pt x="76" y="299"/>
                    </a:lnTo>
                    <a:lnTo>
                      <a:pt x="74" y="285"/>
                    </a:lnTo>
                    <a:lnTo>
                      <a:pt x="71" y="272"/>
                    </a:lnTo>
                    <a:lnTo>
                      <a:pt x="68" y="265"/>
                    </a:lnTo>
                    <a:lnTo>
                      <a:pt x="63" y="260"/>
                    </a:lnTo>
                    <a:lnTo>
                      <a:pt x="63" y="260"/>
                    </a:lnTo>
                    <a:lnTo>
                      <a:pt x="55" y="248"/>
                    </a:lnTo>
                    <a:lnTo>
                      <a:pt x="47" y="236"/>
                    </a:lnTo>
                    <a:lnTo>
                      <a:pt x="41" y="225"/>
                    </a:lnTo>
                    <a:lnTo>
                      <a:pt x="35" y="214"/>
                    </a:lnTo>
                    <a:lnTo>
                      <a:pt x="27" y="194"/>
                    </a:lnTo>
                    <a:lnTo>
                      <a:pt x="20" y="175"/>
                    </a:lnTo>
                    <a:lnTo>
                      <a:pt x="17" y="159"/>
                    </a:lnTo>
                    <a:lnTo>
                      <a:pt x="15" y="147"/>
                    </a:lnTo>
                    <a:lnTo>
                      <a:pt x="14" y="138"/>
                    </a:lnTo>
                    <a:lnTo>
                      <a:pt x="14" y="138"/>
                    </a:lnTo>
                    <a:lnTo>
                      <a:pt x="14" y="125"/>
                    </a:lnTo>
                    <a:lnTo>
                      <a:pt x="16" y="113"/>
                    </a:lnTo>
                    <a:lnTo>
                      <a:pt x="19" y="101"/>
                    </a:lnTo>
                    <a:lnTo>
                      <a:pt x="23" y="90"/>
                    </a:lnTo>
                    <a:lnTo>
                      <a:pt x="29" y="79"/>
                    </a:lnTo>
                    <a:lnTo>
                      <a:pt x="34" y="69"/>
                    </a:lnTo>
                    <a:lnTo>
                      <a:pt x="42" y="60"/>
                    </a:lnTo>
                    <a:lnTo>
                      <a:pt x="49" y="51"/>
                    </a:lnTo>
                    <a:lnTo>
                      <a:pt x="58" y="43"/>
                    </a:lnTo>
                    <a:lnTo>
                      <a:pt x="68" y="36"/>
                    </a:lnTo>
                    <a:lnTo>
                      <a:pt x="77" y="30"/>
                    </a:lnTo>
                    <a:lnTo>
                      <a:pt x="88" y="24"/>
                    </a:lnTo>
                    <a:lnTo>
                      <a:pt x="99" y="21"/>
                    </a:lnTo>
                    <a:lnTo>
                      <a:pt x="111" y="18"/>
                    </a:lnTo>
                    <a:lnTo>
                      <a:pt x="123" y="16"/>
                    </a:lnTo>
                    <a:lnTo>
                      <a:pt x="136" y="16"/>
                    </a:lnTo>
                    <a:lnTo>
                      <a:pt x="136" y="16"/>
                    </a:lnTo>
                    <a:lnTo>
                      <a:pt x="149" y="16"/>
                    </a:lnTo>
                    <a:lnTo>
                      <a:pt x="161" y="18"/>
                    </a:lnTo>
                    <a:lnTo>
                      <a:pt x="173" y="21"/>
                    </a:lnTo>
                    <a:lnTo>
                      <a:pt x="183" y="24"/>
                    </a:lnTo>
                    <a:lnTo>
                      <a:pt x="194" y="30"/>
                    </a:lnTo>
                    <a:lnTo>
                      <a:pt x="204" y="36"/>
                    </a:lnTo>
                    <a:lnTo>
                      <a:pt x="214" y="43"/>
                    </a:lnTo>
                    <a:lnTo>
                      <a:pt x="222" y="51"/>
                    </a:lnTo>
                    <a:lnTo>
                      <a:pt x="230" y="60"/>
                    </a:lnTo>
                    <a:lnTo>
                      <a:pt x="237" y="69"/>
                    </a:lnTo>
                    <a:lnTo>
                      <a:pt x="244" y="79"/>
                    </a:lnTo>
                    <a:lnTo>
                      <a:pt x="248" y="90"/>
                    </a:lnTo>
                    <a:lnTo>
                      <a:pt x="252" y="101"/>
                    </a:lnTo>
                    <a:lnTo>
                      <a:pt x="256" y="113"/>
                    </a:lnTo>
                    <a:lnTo>
                      <a:pt x="258" y="125"/>
                    </a:lnTo>
                    <a:lnTo>
                      <a:pt x="258" y="138"/>
                    </a:lnTo>
                    <a:lnTo>
                      <a:pt x="258" y="138"/>
                    </a:lnTo>
                    <a:lnTo>
                      <a:pt x="257" y="147"/>
                    </a:lnTo>
                    <a:lnTo>
                      <a:pt x="255" y="159"/>
                    </a:lnTo>
                    <a:lnTo>
                      <a:pt x="251" y="175"/>
                    </a:lnTo>
                    <a:lnTo>
                      <a:pt x="245" y="194"/>
                    </a:lnTo>
                    <a:lnTo>
                      <a:pt x="236" y="214"/>
                    </a:lnTo>
                    <a:lnTo>
                      <a:pt x="231" y="225"/>
                    </a:lnTo>
                    <a:lnTo>
                      <a:pt x="224" y="236"/>
                    </a:lnTo>
                    <a:lnTo>
                      <a:pt x="217" y="248"/>
                    </a:lnTo>
                    <a:lnTo>
                      <a:pt x="208" y="260"/>
                    </a:lnTo>
                    <a:lnTo>
                      <a:pt x="208" y="2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4338638" y="1814513"/>
                <a:ext cx="23813" cy="682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4173538" y="1855788"/>
                <a:ext cx="55563" cy="71438"/>
              </a:xfrm>
              <a:custGeom>
                <a:avLst/>
                <a:gdLst>
                  <a:gd name="T0" fmla="*/ 35 w 35"/>
                  <a:gd name="T1" fmla="*/ 37 h 45"/>
                  <a:gd name="T2" fmla="*/ 12 w 35"/>
                  <a:gd name="T3" fmla="*/ 0 h 45"/>
                  <a:gd name="T4" fmla="*/ 0 w 35"/>
                  <a:gd name="T5" fmla="*/ 7 h 45"/>
                  <a:gd name="T6" fmla="*/ 22 w 35"/>
                  <a:gd name="T7" fmla="*/ 45 h 45"/>
                  <a:gd name="T8" fmla="*/ 35 w 35"/>
                  <a:gd name="T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5">
                    <a:moveTo>
                      <a:pt x="35" y="37"/>
                    </a:moveTo>
                    <a:lnTo>
                      <a:pt x="12" y="0"/>
                    </a:lnTo>
                    <a:lnTo>
                      <a:pt x="0" y="7"/>
                    </a:lnTo>
                    <a:lnTo>
                      <a:pt x="22" y="45"/>
                    </a:lnTo>
                    <a:lnTo>
                      <a:pt x="35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4057650" y="1976438"/>
                <a:ext cx="69850" cy="53975"/>
              </a:xfrm>
              <a:custGeom>
                <a:avLst/>
                <a:gdLst>
                  <a:gd name="T0" fmla="*/ 44 w 44"/>
                  <a:gd name="T1" fmla="*/ 22 h 34"/>
                  <a:gd name="T2" fmla="*/ 7 w 44"/>
                  <a:gd name="T3" fmla="*/ 0 h 34"/>
                  <a:gd name="T4" fmla="*/ 0 w 44"/>
                  <a:gd name="T5" fmla="*/ 12 h 34"/>
                  <a:gd name="T6" fmla="*/ 38 w 44"/>
                  <a:gd name="T7" fmla="*/ 34 h 34"/>
                  <a:gd name="T8" fmla="*/ 44 w 44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22"/>
                    </a:moveTo>
                    <a:lnTo>
                      <a:pt x="7" y="0"/>
                    </a:lnTo>
                    <a:lnTo>
                      <a:pt x="0" y="12"/>
                    </a:lnTo>
                    <a:lnTo>
                      <a:pt x="38" y="34"/>
                    </a:lnTo>
                    <a:lnTo>
                      <a:pt x="44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4021138" y="2143125"/>
                <a:ext cx="68263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4621213" y="2133600"/>
                <a:ext cx="6985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578350" y="1966913"/>
                <a:ext cx="69850" cy="53975"/>
              </a:xfrm>
              <a:custGeom>
                <a:avLst/>
                <a:gdLst>
                  <a:gd name="T0" fmla="*/ 44 w 44"/>
                  <a:gd name="T1" fmla="*/ 13 h 34"/>
                  <a:gd name="T2" fmla="*/ 38 w 44"/>
                  <a:gd name="T3" fmla="*/ 0 h 34"/>
                  <a:gd name="T4" fmla="*/ 0 w 44"/>
                  <a:gd name="T5" fmla="*/ 22 h 34"/>
                  <a:gd name="T6" fmla="*/ 7 w 44"/>
                  <a:gd name="T7" fmla="*/ 34 h 34"/>
                  <a:gd name="T8" fmla="*/ 44 w 44"/>
                  <a:gd name="T9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4">
                    <a:moveTo>
                      <a:pt x="44" y="13"/>
                    </a:moveTo>
                    <a:lnTo>
                      <a:pt x="38" y="0"/>
                    </a:lnTo>
                    <a:lnTo>
                      <a:pt x="0" y="22"/>
                    </a:lnTo>
                    <a:lnTo>
                      <a:pt x="7" y="34"/>
                    </a:lnTo>
                    <a:lnTo>
                      <a:pt x="44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4473575" y="1849438"/>
                <a:ext cx="55563" cy="73025"/>
              </a:xfrm>
              <a:custGeom>
                <a:avLst/>
                <a:gdLst>
                  <a:gd name="T0" fmla="*/ 35 w 35"/>
                  <a:gd name="T1" fmla="*/ 8 h 46"/>
                  <a:gd name="T2" fmla="*/ 23 w 35"/>
                  <a:gd name="T3" fmla="*/ 0 h 46"/>
                  <a:gd name="T4" fmla="*/ 0 w 35"/>
                  <a:gd name="T5" fmla="*/ 38 h 46"/>
                  <a:gd name="T6" fmla="*/ 13 w 35"/>
                  <a:gd name="T7" fmla="*/ 46 h 46"/>
                  <a:gd name="T8" fmla="*/ 35 w 35"/>
                  <a:gd name="T9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6">
                    <a:moveTo>
                      <a:pt x="35" y="8"/>
                    </a:moveTo>
                    <a:lnTo>
                      <a:pt x="23" y="0"/>
                    </a:lnTo>
                    <a:lnTo>
                      <a:pt x="0" y="38"/>
                    </a:lnTo>
                    <a:lnTo>
                      <a:pt x="13" y="46"/>
                    </a:lnTo>
                    <a:lnTo>
                      <a:pt x="3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4579938" y="2271713"/>
                <a:ext cx="73025" cy="52388"/>
              </a:xfrm>
              <a:custGeom>
                <a:avLst/>
                <a:gdLst>
                  <a:gd name="T0" fmla="*/ 0 w 46"/>
                  <a:gd name="T1" fmla="*/ 12 h 33"/>
                  <a:gd name="T2" fmla="*/ 38 w 46"/>
                  <a:gd name="T3" fmla="*/ 33 h 33"/>
                  <a:gd name="T4" fmla="*/ 46 w 46"/>
                  <a:gd name="T5" fmla="*/ 22 h 33"/>
                  <a:gd name="T6" fmla="*/ 8 w 46"/>
                  <a:gd name="T7" fmla="*/ 0 h 33"/>
                  <a:gd name="T8" fmla="*/ 0 w 46"/>
                  <a:gd name="T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" h="33">
                    <a:moveTo>
                      <a:pt x="0" y="12"/>
                    </a:moveTo>
                    <a:lnTo>
                      <a:pt x="38" y="33"/>
                    </a:lnTo>
                    <a:lnTo>
                      <a:pt x="46" y="22"/>
                    </a:lnTo>
                    <a:lnTo>
                      <a:pt x="8" y="0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4059238" y="2279650"/>
                <a:ext cx="71438" cy="53975"/>
              </a:xfrm>
              <a:custGeom>
                <a:avLst/>
                <a:gdLst>
                  <a:gd name="T0" fmla="*/ 0 w 45"/>
                  <a:gd name="T1" fmla="*/ 22 h 34"/>
                  <a:gd name="T2" fmla="*/ 8 w 45"/>
                  <a:gd name="T3" fmla="*/ 34 h 34"/>
                  <a:gd name="T4" fmla="*/ 45 w 45"/>
                  <a:gd name="T5" fmla="*/ 12 h 34"/>
                  <a:gd name="T6" fmla="*/ 38 w 45"/>
                  <a:gd name="T7" fmla="*/ 0 h 34"/>
                  <a:gd name="T8" fmla="*/ 0 w 45"/>
                  <a:gd name="T9" fmla="*/ 2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4">
                    <a:moveTo>
                      <a:pt x="0" y="22"/>
                    </a:moveTo>
                    <a:lnTo>
                      <a:pt x="8" y="34"/>
                    </a:lnTo>
                    <a:lnTo>
                      <a:pt x="45" y="12"/>
                    </a:lnTo>
                    <a:lnTo>
                      <a:pt x="38" y="0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7901307" y="1771650"/>
            <a:ext cx="769168" cy="769168"/>
            <a:chOff x="7901307" y="1771650"/>
            <a:chExt cx="769168" cy="769168"/>
          </a:xfrm>
        </p:grpSpPr>
        <p:sp>
          <p:nvSpPr>
            <p:cNvPr id="12" name="타원 12"/>
            <p:cNvSpPr/>
            <p:nvPr/>
          </p:nvSpPr>
          <p:spPr>
            <a:xfrm>
              <a:off x="7901307" y="1771650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sp>
          <p:nvSpPr>
            <p:cNvPr id="47" name="Freeform 46"/>
            <p:cNvSpPr>
              <a:spLocks noEditPoints="1"/>
            </p:cNvSpPr>
            <p:nvPr/>
          </p:nvSpPr>
          <p:spPr bwMode="auto">
            <a:xfrm>
              <a:off x="8064549" y="1923871"/>
              <a:ext cx="442684" cy="464727"/>
            </a:xfrm>
            <a:custGeom>
              <a:avLst/>
              <a:gdLst>
                <a:gd name="T0" fmla="*/ 449 w 482"/>
                <a:gd name="T1" fmla="*/ 33 h 506"/>
                <a:gd name="T2" fmla="*/ 353 w 482"/>
                <a:gd name="T3" fmla="*/ 120 h 506"/>
                <a:gd name="T4" fmla="*/ 197 w 482"/>
                <a:gd name="T5" fmla="*/ 81 h 506"/>
                <a:gd name="T6" fmla="*/ 58 w 482"/>
                <a:gd name="T7" fmla="*/ 138 h 506"/>
                <a:gd name="T8" fmla="*/ 4 w 482"/>
                <a:gd name="T9" fmla="*/ 315 h 506"/>
                <a:gd name="T10" fmla="*/ 54 w 482"/>
                <a:gd name="T11" fmla="*/ 506 h 506"/>
                <a:gd name="T12" fmla="*/ 197 w 482"/>
                <a:gd name="T13" fmla="*/ 475 h 506"/>
                <a:gd name="T14" fmla="*/ 336 w 482"/>
                <a:gd name="T15" fmla="*/ 418 h 506"/>
                <a:gd name="T16" fmla="*/ 395 w 482"/>
                <a:gd name="T17" fmla="*/ 279 h 506"/>
                <a:gd name="T18" fmla="*/ 404 w 482"/>
                <a:gd name="T19" fmla="*/ 136 h 506"/>
                <a:gd name="T20" fmla="*/ 398 w 482"/>
                <a:gd name="T21" fmla="*/ 74 h 506"/>
                <a:gd name="T22" fmla="*/ 289 w 482"/>
                <a:gd name="T23" fmla="*/ 492 h 506"/>
                <a:gd name="T24" fmla="*/ 373 w 482"/>
                <a:gd name="T25" fmla="*/ 331 h 506"/>
                <a:gd name="T26" fmla="*/ 267 w 482"/>
                <a:gd name="T27" fmla="*/ 447 h 506"/>
                <a:gd name="T28" fmla="*/ 144 w 482"/>
                <a:gd name="T29" fmla="*/ 454 h 506"/>
                <a:gd name="T30" fmla="*/ 27 w 482"/>
                <a:gd name="T31" fmla="*/ 347 h 506"/>
                <a:gd name="T32" fmla="*/ 45 w 482"/>
                <a:gd name="T33" fmla="*/ 177 h 506"/>
                <a:gd name="T34" fmla="*/ 179 w 482"/>
                <a:gd name="T35" fmla="*/ 96 h 506"/>
                <a:gd name="T36" fmla="*/ 325 w 482"/>
                <a:gd name="T37" fmla="*/ 148 h 506"/>
                <a:gd name="T38" fmla="*/ 197 w 482"/>
                <a:gd name="T39" fmla="*/ 130 h 506"/>
                <a:gd name="T40" fmla="*/ 92 w 482"/>
                <a:gd name="T41" fmla="*/ 173 h 506"/>
                <a:gd name="T42" fmla="*/ 51 w 482"/>
                <a:gd name="T43" fmla="*/ 307 h 506"/>
                <a:gd name="T44" fmla="*/ 127 w 482"/>
                <a:gd name="T45" fmla="*/ 409 h 506"/>
                <a:gd name="T46" fmla="*/ 254 w 482"/>
                <a:gd name="T47" fmla="*/ 416 h 506"/>
                <a:gd name="T48" fmla="*/ 339 w 482"/>
                <a:gd name="T49" fmla="*/ 322 h 506"/>
                <a:gd name="T50" fmla="*/ 325 w 482"/>
                <a:gd name="T51" fmla="*/ 203 h 506"/>
                <a:gd name="T52" fmla="*/ 377 w 482"/>
                <a:gd name="T53" fmla="*/ 245 h 506"/>
                <a:gd name="T54" fmla="*/ 222 w 482"/>
                <a:gd name="T55" fmla="*/ 303 h 506"/>
                <a:gd name="T56" fmla="*/ 172 w 482"/>
                <a:gd name="T57" fmla="*/ 303 h 506"/>
                <a:gd name="T58" fmla="*/ 177 w 482"/>
                <a:gd name="T59" fmla="*/ 248 h 506"/>
                <a:gd name="T60" fmla="*/ 211 w 482"/>
                <a:gd name="T61" fmla="*/ 262 h 506"/>
                <a:gd name="T62" fmla="*/ 221 w 482"/>
                <a:gd name="T63" fmla="*/ 272 h 506"/>
                <a:gd name="T64" fmla="*/ 207 w 482"/>
                <a:gd name="T65" fmla="*/ 230 h 506"/>
                <a:gd name="T66" fmla="*/ 148 w 482"/>
                <a:gd name="T67" fmla="*/ 269 h 506"/>
                <a:gd name="T68" fmla="*/ 197 w 482"/>
                <a:gd name="T69" fmla="*/ 327 h 506"/>
                <a:gd name="T70" fmla="*/ 247 w 482"/>
                <a:gd name="T71" fmla="*/ 279 h 506"/>
                <a:gd name="T72" fmla="*/ 285 w 482"/>
                <a:gd name="T73" fmla="*/ 263 h 506"/>
                <a:gd name="T74" fmla="*/ 261 w 482"/>
                <a:gd name="T75" fmla="*/ 341 h 506"/>
                <a:gd name="T76" fmla="*/ 197 w 482"/>
                <a:gd name="T77" fmla="*/ 368 h 506"/>
                <a:gd name="T78" fmla="*/ 133 w 482"/>
                <a:gd name="T79" fmla="*/ 341 h 506"/>
                <a:gd name="T80" fmla="*/ 107 w 482"/>
                <a:gd name="T81" fmla="*/ 270 h 506"/>
                <a:gd name="T82" fmla="*/ 147 w 482"/>
                <a:gd name="T83" fmla="*/ 203 h 506"/>
                <a:gd name="T84" fmla="*/ 223 w 482"/>
                <a:gd name="T85" fmla="*/ 192 h 506"/>
                <a:gd name="T86" fmla="*/ 254 w 482"/>
                <a:gd name="T87" fmla="*/ 191 h 506"/>
                <a:gd name="T88" fmla="*/ 167 w 482"/>
                <a:gd name="T89" fmla="*/ 178 h 506"/>
                <a:gd name="T90" fmla="*/ 101 w 482"/>
                <a:gd name="T91" fmla="*/ 239 h 506"/>
                <a:gd name="T92" fmla="*/ 110 w 482"/>
                <a:gd name="T93" fmla="*/ 336 h 506"/>
                <a:gd name="T94" fmla="*/ 187 w 482"/>
                <a:gd name="T95" fmla="*/ 381 h 506"/>
                <a:gd name="T96" fmla="*/ 255 w 482"/>
                <a:gd name="T97" fmla="*/ 365 h 506"/>
                <a:gd name="T98" fmla="*/ 301 w 482"/>
                <a:gd name="T99" fmla="*/ 288 h 506"/>
                <a:gd name="T100" fmla="*/ 279 w 482"/>
                <a:gd name="T101" fmla="*/ 214 h 506"/>
                <a:gd name="T102" fmla="*/ 332 w 482"/>
                <a:gd name="T103" fmla="*/ 279 h 506"/>
                <a:gd name="T104" fmla="*/ 292 w 482"/>
                <a:gd name="T105" fmla="*/ 374 h 506"/>
                <a:gd name="T106" fmla="*/ 184 w 482"/>
                <a:gd name="T107" fmla="*/ 412 h 506"/>
                <a:gd name="T108" fmla="*/ 85 w 482"/>
                <a:gd name="T109" fmla="*/ 352 h 506"/>
                <a:gd name="T110" fmla="*/ 73 w 482"/>
                <a:gd name="T111" fmla="*/ 228 h 506"/>
                <a:gd name="T112" fmla="*/ 158 w 482"/>
                <a:gd name="T113" fmla="*/ 149 h 506"/>
                <a:gd name="T114" fmla="*/ 270 w 482"/>
                <a:gd name="T115" fmla="*/ 16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2" h="506">
                  <a:moveTo>
                    <a:pt x="404" y="136"/>
                  </a:moveTo>
                  <a:lnTo>
                    <a:pt x="482" y="57"/>
                  </a:lnTo>
                  <a:lnTo>
                    <a:pt x="447" y="45"/>
                  </a:lnTo>
                  <a:lnTo>
                    <a:pt x="449" y="44"/>
                  </a:lnTo>
                  <a:lnTo>
                    <a:pt x="449" y="44"/>
                  </a:lnTo>
                  <a:lnTo>
                    <a:pt x="451" y="42"/>
                  </a:lnTo>
                  <a:lnTo>
                    <a:pt x="451" y="39"/>
                  </a:lnTo>
                  <a:lnTo>
                    <a:pt x="451" y="37"/>
                  </a:lnTo>
                  <a:lnTo>
                    <a:pt x="449" y="33"/>
                  </a:lnTo>
                  <a:lnTo>
                    <a:pt x="449" y="33"/>
                  </a:lnTo>
                  <a:lnTo>
                    <a:pt x="446" y="32"/>
                  </a:lnTo>
                  <a:lnTo>
                    <a:pt x="444" y="32"/>
                  </a:lnTo>
                  <a:lnTo>
                    <a:pt x="441" y="32"/>
                  </a:lnTo>
                  <a:lnTo>
                    <a:pt x="439" y="33"/>
                  </a:lnTo>
                  <a:lnTo>
                    <a:pt x="437" y="36"/>
                  </a:lnTo>
                  <a:lnTo>
                    <a:pt x="425" y="0"/>
                  </a:lnTo>
                  <a:lnTo>
                    <a:pt x="346" y="79"/>
                  </a:lnTo>
                  <a:lnTo>
                    <a:pt x="358" y="114"/>
                  </a:lnTo>
                  <a:lnTo>
                    <a:pt x="353" y="119"/>
                  </a:lnTo>
                  <a:lnTo>
                    <a:pt x="353" y="120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21" y="124"/>
                  </a:lnTo>
                  <a:lnTo>
                    <a:pt x="305" y="113"/>
                  </a:lnTo>
                  <a:lnTo>
                    <a:pt x="289" y="104"/>
                  </a:lnTo>
                  <a:lnTo>
                    <a:pt x="271" y="95"/>
                  </a:lnTo>
                  <a:lnTo>
                    <a:pt x="254" y="90"/>
                  </a:lnTo>
                  <a:lnTo>
                    <a:pt x="236" y="84"/>
                  </a:lnTo>
                  <a:lnTo>
                    <a:pt x="216" y="82"/>
                  </a:lnTo>
                  <a:lnTo>
                    <a:pt x="197" y="81"/>
                  </a:lnTo>
                  <a:lnTo>
                    <a:pt x="197" y="81"/>
                  </a:lnTo>
                  <a:lnTo>
                    <a:pt x="177" y="82"/>
                  </a:lnTo>
                  <a:lnTo>
                    <a:pt x="158" y="84"/>
                  </a:lnTo>
                  <a:lnTo>
                    <a:pt x="140" y="90"/>
                  </a:lnTo>
                  <a:lnTo>
                    <a:pt x="121" y="96"/>
                  </a:lnTo>
                  <a:lnTo>
                    <a:pt x="104" y="104"/>
                  </a:lnTo>
                  <a:lnTo>
                    <a:pt x="88" y="114"/>
                  </a:lnTo>
                  <a:lnTo>
                    <a:pt x="72" y="125"/>
                  </a:lnTo>
                  <a:lnTo>
                    <a:pt x="58" y="138"/>
                  </a:lnTo>
                  <a:lnTo>
                    <a:pt x="58" y="138"/>
                  </a:lnTo>
                  <a:lnTo>
                    <a:pt x="44" y="153"/>
                  </a:lnTo>
                  <a:lnTo>
                    <a:pt x="33" y="169"/>
                  </a:lnTo>
                  <a:lnTo>
                    <a:pt x="22" y="187"/>
                  </a:lnTo>
                  <a:lnTo>
                    <a:pt x="14" y="204"/>
                  </a:lnTo>
                  <a:lnTo>
                    <a:pt x="8" y="221"/>
                  </a:lnTo>
                  <a:lnTo>
                    <a:pt x="4" y="241"/>
                  </a:lnTo>
                  <a:lnTo>
                    <a:pt x="0" y="259"/>
                  </a:lnTo>
                  <a:lnTo>
                    <a:pt x="0" y="279"/>
                  </a:lnTo>
                  <a:lnTo>
                    <a:pt x="0" y="297"/>
                  </a:lnTo>
                  <a:lnTo>
                    <a:pt x="4" y="315"/>
                  </a:lnTo>
                  <a:lnTo>
                    <a:pt x="8" y="335"/>
                  </a:lnTo>
                  <a:lnTo>
                    <a:pt x="14" y="352"/>
                  </a:lnTo>
                  <a:lnTo>
                    <a:pt x="22" y="369"/>
                  </a:lnTo>
                  <a:lnTo>
                    <a:pt x="33" y="387"/>
                  </a:lnTo>
                  <a:lnTo>
                    <a:pt x="44" y="403"/>
                  </a:lnTo>
                  <a:lnTo>
                    <a:pt x="58" y="418"/>
                  </a:lnTo>
                  <a:lnTo>
                    <a:pt x="58" y="418"/>
                  </a:lnTo>
                  <a:lnTo>
                    <a:pt x="66" y="425"/>
                  </a:lnTo>
                  <a:lnTo>
                    <a:pt x="76" y="433"/>
                  </a:lnTo>
                  <a:lnTo>
                    <a:pt x="54" y="506"/>
                  </a:lnTo>
                  <a:lnTo>
                    <a:pt x="115" y="506"/>
                  </a:lnTo>
                  <a:lnTo>
                    <a:pt x="128" y="462"/>
                  </a:lnTo>
                  <a:lnTo>
                    <a:pt x="128" y="462"/>
                  </a:lnTo>
                  <a:lnTo>
                    <a:pt x="144" y="469"/>
                  </a:lnTo>
                  <a:lnTo>
                    <a:pt x="161" y="472"/>
                  </a:lnTo>
                  <a:lnTo>
                    <a:pt x="180" y="474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197" y="475"/>
                  </a:lnTo>
                  <a:lnTo>
                    <a:pt x="215" y="474"/>
                  </a:lnTo>
                  <a:lnTo>
                    <a:pt x="233" y="472"/>
                  </a:lnTo>
                  <a:lnTo>
                    <a:pt x="249" y="469"/>
                  </a:lnTo>
                  <a:lnTo>
                    <a:pt x="266" y="463"/>
                  </a:lnTo>
                  <a:lnTo>
                    <a:pt x="278" y="506"/>
                  </a:lnTo>
                  <a:lnTo>
                    <a:pt x="338" y="506"/>
                  </a:lnTo>
                  <a:lnTo>
                    <a:pt x="318" y="434"/>
                  </a:lnTo>
                  <a:lnTo>
                    <a:pt x="318" y="434"/>
                  </a:lnTo>
                  <a:lnTo>
                    <a:pt x="328" y="427"/>
                  </a:lnTo>
                  <a:lnTo>
                    <a:pt x="336" y="418"/>
                  </a:lnTo>
                  <a:lnTo>
                    <a:pt x="336" y="418"/>
                  </a:lnTo>
                  <a:lnTo>
                    <a:pt x="350" y="403"/>
                  </a:lnTo>
                  <a:lnTo>
                    <a:pt x="361" y="388"/>
                  </a:lnTo>
                  <a:lnTo>
                    <a:pt x="371" y="371"/>
                  </a:lnTo>
                  <a:lnTo>
                    <a:pt x="379" y="354"/>
                  </a:lnTo>
                  <a:lnTo>
                    <a:pt x="386" y="336"/>
                  </a:lnTo>
                  <a:lnTo>
                    <a:pt x="390" y="316"/>
                  </a:lnTo>
                  <a:lnTo>
                    <a:pt x="393" y="298"/>
                  </a:lnTo>
                  <a:lnTo>
                    <a:pt x="395" y="279"/>
                  </a:lnTo>
                  <a:lnTo>
                    <a:pt x="395" y="279"/>
                  </a:lnTo>
                  <a:lnTo>
                    <a:pt x="393" y="260"/>
                  </a:lnTo>
                  <a:lnTo>
                    <a:pt x="391" y="242"/>
                  </a:lnTo>
                  <a:lnTo>
                    <a:pt x="387" y="225"/>
                  </a:lnTo>
                  <a:lnTo>
                    <a:pt x="382" y="208"/>
                  </a:lnTo>
                  <a:lnTo>
                    <a:pt x="375" y="192"/>
                  </a:lnTo>
                  <a:lnTo>
                    <a:pt x="366" y="176"/>
                  </a:lnTo>
                  <a:lnTo>
                    <a:pt x="357" y="162"/>
                  </a:lnTo>
                  <a:lnTo>
                    <a:pt x="345" y="148"/>
                  </a:lnTo>
                  <a:lnTo>
                    <a:pt x="369" y="124"/>
                  </a:lnTo>
                  <a:lnTo>
                    <a:pt x="404" y="136"/>
                  </a:lnTo>
                  <a:close/>
                  <a:moveTo>
                    <a:pt x="456" y="64"/>
                  </a:moveTo>
                  <a:lnTo>
                    <a:pt x="400" y="120"/>
                  </a:lnTo>
                  <a:lnTo>
                    <a:pt x="379" y="113"/>
                  </a:lnTo>
                  <a:lnTo>
                    <a:pt x="436" y="57"/>
                  </a:lnTo>
                  <a:lnTo>
                    <a:pt x="456" y="64"/>
                  </a:lnTo>
                  <a:close/>
                  <a:moveTo>
                    <a:pt x="370" y="103"/>
                  </a:moveTo>
                  <a:lnTo>
                    <a:pt x="362" y="82"/>
                  </a:lnTo>
                  <a:lnTo>
                    <a:pt x="418" y="26"/>
                  </a:lnTo>
                  <a:lnTo>
                    <a:pt x="426" y="46"/>
                  </a:lnTo>
                  <a:lnTo>
                    <a:pt x="398" y="74"/>
                  </a:lnTo>
                  <a:lnTo>
                    <a:pt x="370" y="103"/>
                  </a:lnTo>
                  <a:close/>
                  <a:moveTo>
                    <a:pt x="104" y="492"/>
                  </a:moveTo>
                  <a:lnTo>
                    <a:pt x="74" y="492"/>
                  </a:lnTo>
                  <a:lnTo>
                    <a:pt x="88" y="443"/>
                  </a:lnTo>
                  <a:lnTo>
                    <a:pt x="88" y="443"/>
                  </a:lnTo>
                  <a:lnTo>
                    <a:pt x="101" y="450"/>
                  </a:lnTo>
                  <a:lnTo>
                    <a:pt x="114" y="457"/>
                  </a:lnTo>
                  <a:lnTo>
                    <a:pt x="104" y="492"/>
                  </a:lnTo>
                  <a:close/>
                  <a:moveTo>
                    <a:pt x="319" y="492"/>
                  </a:moveTo>
                  <a:lnTo>
                    <a:pt x="289" y="492"/>
                  </a:lnTo>
                  <a:lnTo>
                    <a:pt x="279" y="458"/>
                  </a:lnTo>
                  <a:lnTo>
                    <a:pt x="279" y="458"/>
                  </a:lnTo>
                  <a:lnTo>
                    <a:pt x="292" y="451"/>
                  </a:lnTo>
                  <a:lnTo>
                    <a:pt x="305" y="443"/>
                  </a:lnTo>
                  <a:lnTo>
                    <a:pt x="319" y="492"/>
                  </a:lnTo>
                  <a:close/>
                  <a:moveTo>
                    <a:pt x="380" y="279"/>
                  </a:moveTo>
                  <a:lnTo>
                    <a:pt x="380" y="279"/>
                  </a:lnTo>
                  <a:lnTo>
                    <a:pt x="379" y="296"/>
                  </a:lnTo>
                  <a:lnTo>
                    <a:pt x="377" y="314"/>
                  </a:lnTo>
                  <a:lnTo>
                    <a:pt x="373" y="331"/>
                  </a:lnTo>
                  <a:lnTo>
                    <a:pt x="366" y="348"/>
                  </a:lnTo>
                  <a:lnTo>
                    <a:pt x="359" y="364"/>
                  </a:lnTo>
                  <a:lnTo>
                    <a:pt x="349" y="380"/>
                  </a:lnTo>
                  <a:lnTo>
                    <a:pt x="338" y="394"/>
                  </a:lnTo>
                  <a:lnTo>
                    <a:pt x="326" y="407"/>
                  </a:lnTo>
                  <a:lnTo>
                    <a:pt x="326" y="407"/>
                  </a:lnTo>
                  <a:lnTo>
                    <a:pt x="314" y="420"/>
                  </a:lnTo>
                  <a:lnTo>
                    <a:pt x="298" y="431"/>
                  </a:lnTo>
                  <a:lnTo>
                    <a:pt x="283" y="439"/>
                  </a:lnTo>
                  <a:lnTo>
                    <a:pt x="267" y="447"/>
                  </a:lnTo>
                  <a:lnTo>
                    <a:pt x="251" y="454"/>
                  </a:lnTo>
                  <a:lnTo>
                    <a:pt x="234" y="458"/>
                  </a:lnTo>
                  <a:lnTo>
                    <a:pt x="215" y="460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97" y="461"/>
                  </a:lnTo>
                  <a:lnTo>
                    <a:pt x="179" y="460"/>
                  </a:lnTo>
                  <a:lnTo>
                    <a:pt x="161" y="458"/>
                  </a:lnTo>
                  <a:lnTo>
                    <a:pt x="144" y="454"/>
                  </a:lnTo>
                  <a:lnTo>
                    <a:pt x="127" y="447"/>
                  </a:lnTo>
                  <a:lnTo>
                    <a:pt x="110" y="439"/>
                  </a:lnTo>
                  <a:lnTo>
                    <a:pt x="95" y="431"/>
                  </a:lnTo>
                  <a:lnTo>
                    <a:pt x="81" y="420"/>
                  </a:lnTo>
                  <a:lnTo>
                    <a:pt x="67" y="407"/>
                  </a:lnTo>
                  <a:lnTo>
                    <a:pt x="67" y="407"/>
                  </a:lnTo>
                  <a:lnTo>
                    <a:pt x="55" y="394"/>
                  </a:lnTo>
                  <a:lnTo>
                    <a:pt x="45" y="379"/>
                  </a:lnTo>
                  <a:lnTo>
                    <a:pt x="35" y="363"/>
                  </a:lnTo>
                  <a:lnTo>
                    <a:pt x="27" y="347"/>
                  </a:lnTo>
                  <a:lnTo>
                    <a:pt x="22" y="330"/>
                  </a:lnTo>
                  <a:lnTo>
                    <a:pt x="18" y="313"/>
                  </a:lnTo>
                  <a:lnTo>
                    <a:pt x="14" y="296"/>
                  </a:lnTo>
                  <a:lnTo>
                    <a:pt x="14" y="279"/>
                  </a:lnTo>
                  <a:lnTo>
                    <a:pt x="14" y="260"/>
                  </a:lnTo>
                  <a:lnTo>
                    <a:pt x="18" y="243"/>
                  </a:lnTo>
                  <a:lnTo>
                    <a:pt x="22" y="226"/>
                  </a:lnTo>
                  <a:lnTo>
                    <a:pt x="27" y="209"/>
                  </a:lnTo>
                  <a:lnTo>
                    <a:pt x="35" y="193"/>
                  </a:lnTo>
                  <a:lnTo>
                    <a:pt x="45" y="177"/>
                  </a:lnTo>
                  <a:lnTo>
                    <a:pt x="55" y="163"/>
                  </a:lnTo>
                  <a:lnTo>
                    <a:pt x="67" y="149"/>
                  </a:lnTo>
                  <a:lnTo>
                    <a:pt x="67" y="149"/>
                  </a:lnTo>
                  <a:lnTo>
                    <a:pt x="81" y="136"/>
                  </a:lnTo>
                  <a:lnTo>
                    <a:pt x="95" y="125"/>
                  </a:lnTo>
                  <a:lnTo>
                    <a:pt x="110" y="117"/>
                  </a:lnTo>
                  <a:lnTo>
                    <a:pt x="127" y="109"/>
                  </a:lnTo>
                  <a:lnTo>
                    <a:pt x="144" y="103"/>
                  </a:lnTo>
                  <a:lnTo>
                    <a:pt x="161" y="98"/>
                  </a:lnTo>
                  <a:lnTo>
                    <a:pt x="179" y="96"/>
                  </a:lnTo>
                  <a:lnTo>
                    <a:pt x="197" y="95"/>
                  </a:lnTo>
                  <a:lnTo>
                    <a:pt x="197" y="95"/>
                  </a:lnTo>
                  <a:lnTo>
                    <a:pt x="215" y="96"/>
                  </a:lnTo>
                  <a:lnTo>
                    <a:pt x="233" y="98"/>
                  </a:lnTo>
                  <a:lnTo>
                    <a:pt x="250" y="103"/>
                  </a:lnTo>
                  <a:lnTo>
                    <a:pt x="266" y="109"/>
                  </a:lnTo>
                  <a:lnTo>
                    <a:pt x="282" y="115"/>
                  </a:lnTo>
                  <a:lnTo>
                    <a:pt x="297" y="125"/>
                  </a:lnTo>
                  <a:lnTo>
                    <a:pt x="311" y="135"/>
                  </a:lnTo>
                  <a:lnTo>
                    <a:pt x="325" y="148"/>
                  </a:lnTo>
                  <a:lnTo>
                    <a:pt x="301" y="172"/>
                  </a:lnTo>
                  <a:lnTo>
                    <a:pt x="301" y="172"/>
                  </a:lnTo>
                  <a:lnTo>
                    <a:pt x="290" y="162"/>
                  </a:lnTo>
                  <a:lnTo>
                    <a:pt x="279" y="153"/>
                  </a:lnTo>
                  <a:lnTo>
                    <a:pt x="266" y="147"/>
                  </a:lnTo>
                  <a:lnTo>
                    <a:pt x="253" y="140"/>
                  </a:lnTo>
                  <a:lnTo>
                    <a:pt x="240" y="136"/>
                  </a:lnTo>
                  <a:lnTo>
                    <a:pt x="226" y="132"/>
                  </a:lnTo>
                  <a:lnTo>
                    <a:pt x="212" y="131"/>
                  </a:lnTo>
                  <a:lnTo>
                    <a:pt x="197" y="130"/>
                  </a:lnTo>
                  <a:lnTo>
                    <a:pt x="197" y="130"/>
                  </a:lnTo>
                  <a:lnTo>
                    <a:pt x="183" y="131"/>
                  </a:lnTo>
                  <a:lnTo>
                    <a:pt x="168" y="133"/>
                  </a:lnTo>
                  <a:lnTo>
                    <a:pt x="154" y="136"/>
                  </a:lnTo>
                  <a:lnTo>
                    <a:pt x="140" y="140"/>
                  </a:lnTo>
                  <a:lnTo>
                    <a:pt x="127" y="147"/>
                  </a:lnTo>
                  <a:lnTo>
                    <a:pt x="115" y="154"/>
                  </a:lnTo>
                  <a:lnTo>
                    <a:pt x="103" y="163"/>
                  </a:lnTo>
                  <a:lnTo>
                    <a:pt x="92" y="173"/>
                  </a:lnTo>
                  <a:lnTo>
                    <a:pt x="92" y="173"/>
                  </a:lnTo>
                  <a:lnTo>
                    <a:pt x="81" y="185"/>
                  </a:lnTo>
                  <a:lnTo>
                    <a:pt x="73" y="196"/>
                  </a:lnTo>
                  <a:lnTo>
                    <a:pt x="65" y="208"/>
                  </a:lnTo>
                  <a:lnTo>
                    <a:pt x="60" y="222"/>
                  </a:lnTo>
                  <a:lnTo>
                    <a:pt x="54" y="235"/>
                  </a:lnTo>
                  <a:lnTo>
                    <a:pt x="51" y="249"/>
                  </a:lnTo>
                  <a:lnTo>
                    <a:pt x="49" y="263"/>
                  </a:lnTo>
                  <a:lnTo>
                    <a:pt x="49" y="279"/>
                  </a:lnTo>
                  <a:lnTo>
                    <a:pt x="49" y="293"/>
                  </a:lnTo>
                  <a:lnTo>
                    <a:pt x="51" y="307"/>
                  </a:lnTo>
                  <a:lnTo>
                    <a:pt x="54" y="321"/>
                  </a:lnTo>
                  <a:lnTo>
                    <a:pt x="60" y="334"/>
                  </a:lnTo>
                  <a:lnTo>
                    <a:pt x="65" y="348"/>
                  </a:lnTo>
                  <a:lnTo>
                    <a:pt x="73" y="360"/>
                  </a:lnTo>
                  <a:lnTo>
                    <a:pt x="81" y="371"/>
                  </a:lnTo>
                  <a:lnTo>
                    <a:pt x="92" y="383"/>
                  </a:lnTo>
                  <a:lnTo>
                    <a:pt x="92" y="383"/>
                  </a:lnTo>
                  <a:lnTo>
                    <a:pt x="103" y="393"/>
                  </a:lnTo>
                  <a:lnTo>
                    <a:pt x="115" y="402"/>
                  </a:lnTo>
                  <a:lnTo>
                    <a:pt x="127" y="409"/>
                  </a:lnTo>
                  <a:lnTo>
                    <a:pt x="140" y="416"/>
                  </a:lnTo>
                  <a:lnTo>
                    <a:pt x="154" y="420"/>
                  </a:lnTo>
                  <a:lnTo>
                    <a:pt x="168" y="424"/>
                  </a:lnTo>
                  <a:lnTo>
                    <a:pt x="183" y="427"/>
                  </a:lnTo>
                  <a:lnTo>
                    <a:pt x="197" y="427"/>
                  </a:lnTo>
                  <a:lnTo>
                    <a:pt x="197" y="427"/>
                  </a:lnTo>
                  <a:lnTo>
                    <a:pt x="212" y="427"/>
                  </a:lnTo>
                  <a:lnTo>
                    <a:pt x="226" y="424"/>
                  </a:lnTo>
                  <a:lnTo>
                    <a:pt x="240" y="420"/>
                  </a:lnTo>
                  <a:lnTo>
                    <a:pt x="254" y="416"/>
                  </a:lnTo>
                  <a:lnTo>
                    <a:pt x="267" y="409"/>
                  </a:lnTo>
                  <a:lnTo>
                    <a:pt x="280" y="402"/>
                  </a:lnTo>
                  <a:lnTo>
                    <a:pt x="291" y="393"/>
                  </a:lnTo>
                  <a:lnTo>
                    <a:pt x="303" y="383"/>
                  </a:lnTo>
                  <a:lnTo>
                    <a:pt x="303" y="383"/>
                  </a:lnTo>
                  <a:lnTo>
                    <a:pt x="312" y="373"/>
                  </a:lnTo>
                  <a:lnTo>
                    <a:pt x="321" y="361"/>
                  </a:lnTo>
                  <a:lnTo>
                    <a:pt x="329" y="348"/>
                  </a:lnTo>
                  <a:lnTo>
                    <a:pt x="335" y="335"/>
                  </a:lnTo>
                  <a:lnTo>
                    <a:pt x="339" y="322"/>
                  </a:lnTo>
                  <a:lnTo>
                    <a:pt x="343" y="308"/>
                  </a:lnTo>
                  <a:lnTo>
                    <a:pt x="345" y="293"/>
                  </a:lnTo>
                  <a:lnTo>
                    <a:pt x="346" y="279"/>
                  </a:lnTo>
                  <a:lnTo>
                    <a:pt x="346" y="279"/>
                  </a:lnTo>
                  <a:lnTo>
                    <a:pt x="345" y="265"/>
                  </a:lnTo>
                  <a:lnTo>
                    <a:pt x="344" y="252"/>
                  </a:lnTo>
                  <a:lnTo>
                    <a:pt x="341" y="240"/>
                  </a:lnTo>
                  <a:lnTo>
                    <a:pt x="337" y="227"/>
                  </a:lnTo>
                  <a:lnTo>
                    <a:pt x="332" y="215"/>
                  </a:lnTo>
                  <a:lnTo>
                    <a:pt x="325" y="203"/>
                  </a:lnTo>
                  <a:lnTo>
                    <a:pt x="319" y="192"/>
                  </a:lnTo>
                  <a:lnTo>
                    <a:pt x="310" y="182"/>
                  </a:lnTo>
                  <a:lnTo>
                    <a:pt x="335" y="158"/>
                  </a:lnTo>
                  <a:lnTo>
                    <a:pt x="335" y="158"/>
                  </a:lnTo>
                  <a:lnTo>
                    <a:pt x="345" y="171"/>
                  </a:lnTo>
                  <a:lnTo>
                    <a:pt x="355" y="185"/>
                  </a:lnTo>
                  <a:lnTo>
                    <a:pt x="362" y="199"/>
                  </a:lnTo>
                  <a:lnTo>
                    <a:pt x="369" y="214"/>
                  </a:lnTo>
                  <a:lnTo>
                    <a:pt x="374" y="229"/>
                  </a:lnTo>
                  <a:lnTo>
                    <a:pt x="377" y="245"/>
                  </a:lnTo>
                  <a:lnTo>
                    <a:pt x="379" y="261"/>
                  </a:lnTo>
                  <a:lnTo>
                    <a:pt x="380" y="279"/>
                  </a:lnTo>
                  <a:lnTo>
                    <a:pt x="380" y="279"/>
                  </a:lnTo>
                  <a:close/>
                  <a:moveTo>
                    <a:pt x="233" y="279"/>
                  </a:moveTo>
                  <a:lnTo>
                    <a:pt x="233" y="279"/>
                  </a:lnTo>
                  <a:lnTo>
                    <a:pt x="231" y="285"/>
                  </a:lnTo>
                  <a:lnTo>
                    <a:pt x="230" y="292"/>
                  </a:lnTo>
                  <a:lnTo>
                    <a:pt x="226" y="298"/>
                  </a:lnTo>
                  <a:lnTo>
                    <a:pt x="222" y="303"/>
                  </a:lnTo>
                  <a:lnTo>
                    <a:pt x="222" y="303"/>
                  </a:lnTo>
                  <a:lnTo>
                    <a:pt x="216" y="308"/>
                  </a:lnTo>
                  <a:lnTo>
                    <a:pt x="211" y="311"/>
                  </a:lnTo>
                  <a:lnTo>
                    <a:pt x="204" y="313"/>
                  </a:lnTo>
                  <a:lnTo>
                    <a:pt x="197" y="313"/>
                  </a:lnTo>
                  <a:lnTo>
                    <a:pt x="197" y="313"/>
                  </a:lnTo>
                  <a:lnTo>
                    <a:pt x="190" y="313"/>
                  </a:lnTo>
                  <a:lnTo>
                    <a:pt x="184" y="311"/>
                  </a:lnTo>
                  <a:lnTo>
                    <a:pt x="177" y="308"/>
                  </a:lnTo>
                  <a:lnTo>
                    <a:pt x="172" y="303"/>
                  </a:lnTo>
                  <a:lnTo>
                    <a:pt x="172" y="303"/>
                  </a:lnTo>
                  <a:lnTo>
                    <a:pt x="168" y="298"/>
                  </a:lnTo>
                  <a:lnTo>
                    <a:pt x="164" y="292"/>
                  </a:lnTo>
                  <a:lnTo>
                    <a:pt x="162" y="285"/>
                  </a:lnTo>
                  <a:lnTo>
                    <a:pt x="161" y="279"/>
                  </a:lnTo>
                  <a:lnTo>
                    <a:pt x="162" y="271"/>
                  </a:lnTo>
                  <a:lnTo>
                    <a:pt x="164" y="265"/>
                  </a:lnTo>
                  <a:lnTo>
                    <a:pt x="168" y="259"/>
                  </a:lnTo>
                  <a:lnTo>
                    <a:pt x="172" y="253"/>
                  </a:lnTo>
                  <a:lnTo>
                    <a:pt x="172" y="253"/>
                  </a:lnTo>
                  <a:lnTo>
                    <a:pt x="177" y="248"/>
                  </a:lnTo>
                  <a:lnTo>
                    <a:pt x="184" y="245"/>
                  </a:lnTo>
                  <a:lnTo>
                    <a:pt x="190" y="243"/>
                  </a:lnTo>
                  <a:lnTo>
                    <a:pt x="197" y="243"/>
                  </a:lnTo>
                  <a:lnTo>
                    <a:pt x="197" y="243"/>
                  </a:lnTo>
                  <a:lnTo>
                    <a:pt x="203" y="243"/>
                  </a:lnTo>
                  <a:lnTo>
                    <a:pt x="210" y="245"/>
                  </a:lnTo>
                  <a:lnTo>
                    <a:pt x="215" y="248"/>
                  </a:lnTo>
                  <a:lnTo>
                    <a:pt x="221" y="252"/>
                  </a:lnTo>
                  <a:lnTo>
                    <a:pt x="211" y="262"/>
                  </a:lnTo>
                  <a:lnTo>
                    <a:pt x="211" y="262"/>
                  </a:lnTo>
                  <a:lnTo>
                    <a:pt x="209" y="265"/>
                  </a:lnTo>
                  <a:lnTo>
                    <a:pt x="209" y="267"/>
                  </a:lnTo>
                  <a:lnTo>
                    <a:pt x="209" y="270"/>
                  </a:lnTo>
                  <a:lnTo>
                    <a:pt x="211" y="272"/>
                  </a:lnTo>
                  <a:lnTo>
                    <a:pt x="211" y="272"/>
                  </a:lnTo>
                  <a:lnTo>
                    <a:pt x="213" y="273"/>
                  </a:lnTo>
                  <a:lnTo>
                    <a:pt x="215" y="274"/>
                  </a:lnTo>
                  <a:lnTo>
                    <a:pt x="215" y="274"/>
                  </a:lnTo>
                  <a:lnTo>
                    <a:pt x="218" y="273"/>
                  </a:lnTo>
                  <a:lnTo>
                    <a:pt x="221" y="272"/>
                  </a:lnTo>
                  <a:lnTo>
                    <a:pt x="229" y="263"/>
                  </a:lnTo>
                  <a:lnTo>
                    <a:pt x="229" y="263"/>
                  </a:lnTo>
                  <a:lnTo>
                    <a:pt x="231" y="271"/>
                  </a:lnTo>
                  <a:lnTo>
                    <a:pt x="233" y="279"/>
                  </a:lnTo>
                  <a:lnTo>
                    <a:pt x="233" y="279"/>
                  </a:lnTo>
                  <a:close/>
                  <a:moveTo>
                    <a:pt x="230" y="242"/>
                  </a:moveTo>
                  <a:lnTo>
                    <a:pt x="230" y="242"/>
                  </a:lnTo>
                  <a:lnTo>
                    <a:pt x="224" y="236"/>
                  </a:lnTo>
                  <a:lnTo>
                    <a:pt x="215" y="232"/>
                  </a:lnTo>
                  <a:lnTo>
                    <a:pt x="207" y="230"/>
                  </a:lnTo>
                  <a:lnTo>
                    <a:pt x="197" y="229"/>
                  </a:lnTo>
                  <a:lnTo>
                    <a:pt x="197" y="229"/>
                  </a:lnTo>
                  <a:lnTo>
                    <a:pt x="187" y="230"/>
                  </a:lnTo>
                  <a:lnTo>
                    <a:pt x="179" y="232"/>
                  </a:lnTo>
                  <a:lnTo>
                    <a:pt x="170" y="236"/>
                  </a:lnTo>
                  <a:lnTo>
                    <a:pt x="162" y="243"/>
                  </a:lnTo>
                  <a:lnTo>
                    <a:pt x="162" y="243"/>
                  </a:lnTo>
                  <a:lnTo>
                    <a:pt x="156" y="250"/>
                  </a:lnTo>
                  <a:lnTo>
                    <a:pt x="152" y="259"/>
                  </a:lnTo>
                  <a:lnTo>
                    <a:pt x="148" y="269"/>
                  </a:lnTo>
                  <a:lnTo>
                    <a:pt x="147" y="279"/>
                  </a:lnTo>
                  <a:lnTo>
                    <a:pt x="148" y="287"/>
                  </a:lnTo>
                  <a:lnTo>
                    <a:pt x="152" y="297"/>
                  </a:lnTo>
                  <a:lnTo>
                    <a:pt x="156" y="306"/>
                  </a:lnTo>
                  <a:lnTo>
                    <a:pt x="162" y="313"/>
                  </a:lnTo>
                  <a:lnTo>
                    <a:pt x="162" y="313"/>
                  </a:lnTo>
                  <a:lnTo>
                    <a:pt x="170" y="320"/>
                  </a:lnTo>
                  <a:lnTo>
                    <a:pt x="179" y="324"/>
                  </a:lnTo>
                  <a:lnTo>
                    <a:pt x="187" y="327"/>
                  </a:lnTo>
                  <a:lnTo>
                    <a:pt x="197" y="327"/>
                  </a:lnTo>
                  <a:lnTo>
                    <a:pt x="197" y="327"/>
                  </a:lnTo>
                  <a:lnTo>
                    <a:pt x="207" y="327"/>
                  </a:lnTo>
                  <a:lnTo>
                    <a:pt x="216" y="324"/>
                  </a:lnTo>
                  <a:lnTo>
                    <a:pt x="225" y="320"/>
                  </a:lnTo>
                  <a:lnTo>
                    <a:pt x="233" y="313"/>
                  </a:lnTo>
                  <a:lnTo>
                    <a:pt x="233" y="313"/>
                  </a:lnTo>
                  <a:lnTo>
                    <a:pt x="238" y="306"/>
                  </a:lnTo>
                  <a:lnTo>
                    <a:pt x="243" y="297"/>
                  </a:lnTo>
                  <a:lnTo>
                    <a:pt x="245" y="288"/>
                  </a:lnTo>
                  <a:lnTo>
                    <a:pt x="247" y="279"/>
                  </a:lnTo>
                  <a:lnTo>
                    <a:pt x="247" y="279"/>
                  </a:lnTo>
                  <a:lnTo>
                    <a:pt x="247" y="271"/>
                  </a:lnTo>
                  <a:lnTo>
                    <a:pt x="244" y="265"/>
                  </a:lnTo>
                  <a:lnTo>
                    <a:pt x="242" y="259"/>
                  </a:lnTo>
                  <a:lnTo>
                    <a:pt x="240" y="253"/>
                  </a:lnTo>
                  <a:lnTo>
                    <a:pt x="268" y="223"/>
                  </a:lnTo>
                  <a:lnTo>
                    <a:pt x="268" y="223"/>
                  </a:lnTo>
                  <a:lnTo>
                    <a:pt x="277" y="236"/>
                  </a:lnTo>
                  <a:lnTo>
                    <a:pt x="282" y="249"/>
                  </a:lnTo>
                  <a:lnTo>
                    <a:pt x="285" y="263"/>
                  </a:lnTo>
                  <a:lnTo>
                    <a:pt x="287" y="279"/>
                  </a:lnTo>
                  <a:lnTo>
                    <a:pt x="287" y="279"/>
                  </a:lnTo>
                  <a:lnTo>
                    <a:pt x="287" y="287"/>
                  </a:lnTo>
                  <a:lnTo>
                    <a:pt x="285" y="296"/>
                  </a:lnTo>
                  <a:lnTo>
                    <a:pt x="283" y="304"/>
                  </a:lnTo>
                  <a:lnTo>
                    <a:pt x="280" y="312"/>
                  </a:lnTo>
                  <a:lnTo>
                    <a:pt x="277" y="321"/>
                  </a:lnTo>
                  <a:lnTo>
                    <a:pt x="271" y="328"/>
                  </a:lnTo>
                  <a:lnTo>
                    <a:pt x="267" y="335"/>
                  </a:lnTo>
                  <a:lnTo>
                    <a:pt x="261" y="341"/>
                  </a:lnTo>
                  <a:lnTo>
                    <a:pt x="261" y="341"/>
                  </a:lnTo>
                  <a:lnTo>
                    <a:pt x="254" y="348"/>
                  </a:lnTo>
                  <a:lnTo>
                    <a:pt x="247" y="353"/>
                  </a:lnTo>
                  <a:lnTo>
                    <a:pt x="239" y="357"/>
                  </a:lnTo>
                  <a:lnTo>
                    <a:pt x="231" y="361"/>
                  </a:lnTo>
                  <a:lnTo>
                    <a:pt x="223" y="364"/>
                  </a:lnTo>
                  <a:lnTo>
                    <a:pt x="215" y="366"/>
                  </a:lnTo>
                  <a:lnTo>
                    <a:pt x="206" y="367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97" y="368"/>
                  </a:lnTo>
                  <a:lnTo>
                    <a:pt x="188" y="367"/>
                  </a:lnTo>
                  <a:lnTo>
                    <a:pt x="180" y="366"/>
                  </a:lnTo>
                  <a:lnTo>
                    <a:pt x="171" y="364"/>
                  </a:lnTo>
                  <a:lnTo>
                    <a:pt x="162" y="361"/>
                  </a:lnTo>
                  <a:lnTo>
                    <a:pt x="155" y="357"/>
                  </a:lnTo>
                  <a:lnTo>
                    <a:pt x="147" y="353"/>
                  </a:lnTo>
                  <a:lnTo>
                    <a:pt x="140" y="348"/>
                  </a:lnTo>
                  <a:lnTo>
                    <a:pt x="133" y="341"/>
                  </a:lnTo>
                  <a:lnTo>
                    <a:pt x="133" y="341"/>
                  </a:lnTo>
                  <a:lnTo>
                    <a:pt x="128" y="335"/>
                  </a:lnTo>
                  <a:lnTo>
                    <a:pt x="122" y="327"/>
                  </a:lnTo>
                  <a:lnTo>
                    <a:pt x="118" y="320"/>
                  </a:lnTo>
                  <a:lnTo>
                    <a:pt x="114" y="312"/>
                  </a:lnTo>
                  <a:lnTo>
                    <a:pt x="110" y="303"/>
                  </a:lnTo>
                  <a:lnTo>
                    <a:pt x="109" y="295"/>
                  </a:lnTo>
                  <a:lnTo>
                    <a:pt x="107" y="287"/>
                  </a:lnTo>
                  <a:lnTo>
                    <a:pt x="107" y="279"/>
                  </a:lnTo>
                  <a:lnTo>
                    <a:pt x="107" y="270"/>
                  </a:lnTo>
                  <a:lnTo>
                    <a:pt x="109" y="261"/>
                  </a:lnTo>
                  <a:lnTo>
                    <a:pt x="110" y="253"/>
                  </a:lnTo>
                  <a:lnTo>
                    <a:pt x="114" y="244"/>
                  </a:lnTo>
                  <a:lnTo>
                    <a:pt x="118" y="236"/>
                  </a:lnTo>
                  <a:lnTo>
                    <a:pt x="122" y="229"/>
                  </a:lnTo>
                  <a:lnTo>
                    <a:pt x="128" y="221"/>
                  </a:lnTo>
                  <a:lnTo>
                    <a:pt x="133" y="215"/>
                  </a:lnTo>
                  <a:lnTo>
                    <a:pt x="133" y="215"/>
                  </a:lnTo>
                  <a:lnTo>
                    <a:pt x="141" y="208"/>
                  </a:lnTo>
                  <a:lnTo>
                    <a:pt x="147" y="203"/>
                  </a:lnTo>
                  <a:lnTo>
                    <a:pt x="155" y="199"/>
                  </a:lnTo>
                  <a:lnTo>
                    <a:pt x="162" y="195"/>
                  </a:lnTo>
                  <a:lnTo>
                    <a:pt x="171" y="192"/>
                  </a:lnTo>
                  <a:lnTo>
                    <a:pt x="180" y="190"/>
                  </a:lnTo>
                  <a:lnTo>
                    <a:pt x="188" y="189"/>
                  </a:lnTo>
                  <a:lnTo>
                    <a:pt x="197" y="188"/>
                  </a:lnTo>
                  <a:lnTo>
                    <a:pt x="197" y="188"/>
                  </a:lnTo>
                  <a:lnTo>
                    <a:pt x="206" y="189"/>
                  </a:lnTo>
                  <a:lnTo>
                    <a:pt x="214" y="190"/>
                  </a:lnTo>
                  <a:lnTo>
                    <a:pt x="223" y="192"/>
                  </a:lnTo>
                  <a:lnTo>
                    <a:pt x="230" y="194"/>
                  </a:lnTo>
                  <a:lnTo>
                    <a:pt x="238" y="199"/>
                  </a:lnTo>
                  <a:lnTo>
                    <a:pt x="245" y="203"/>
                  </a:lnTo>
                  <a:lnTo>
                    <a:pt x="253" y="207"/>
                  </a:lnTo>
                  <a:lnTo>
                    <a:pt x="260" y="214"/>
                  </a:lnTo>
                  <a:lnTo>
                    <a:pt x="230" y="242"/>
                  </a:lnTo>
                  <a:close/>
                  <a:moveTo>
                    <a:pt x="269" y="203"/>
                  </a:moveTo>
                  <a:lnTo>
                    <a:pt x="269" y="203"/>
                  </a:lnTo>
                  <a:lnTo>
                    <a:pt x="262" y="196"/>
                  </a:lnTo>
                  <a:lnTo>
                    <a:pt x="254" y="191"/>
                  </a:lnTo>
                  <a:lnTo>
                    <a:pt x="245" y="186"/>
                  </a:lnTo>
                  <a:lnTo>
                    <a:pt x="236" y="181"/>
                  </a:lnTo>
                  <a:lnTo>
                    <a:pt x="227" y="178"/>
                  </a:lnTo>
                  <a:lnTo>
                    <a:pt x="217" y="176"/>
                  </a:lnTo>
                  <a:lnTo>
                    <a:pt x="208" y="175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87" y="175"/>
                  </a:lnTo>
                  <a:lnTo>
                    <a:pt x="176" y="176"/>
                  </a:lnTo>
                  <a:lnTo>
                    <a:pt x="167" y="178"/>
                  </a:lnTo>
                  <a:lnTo>
                    <a:pt x="157" y="182"/>
                  </a:lnTo>
                  <a:lnTo>
                    <a:pt x="148" y="187"/>
                  </a:lnTo>
                  <a:lnTo>
                    <a:pt x="140" y="191"/>
                  </a:lnTo>
                  <a:lnTo>
                    <a:pt x="131" y="198"/>
                  </a:lnTo>
                  <a:lnTo>
                    <a:pt x="123" y="205"/>
                  </a:lnTo>
                  <a:lnTo>
                    <a:pt x="123" y="205"/>
                  </a:lnTo>
                  <a:lnTo>
                    <a:pt x="117" y="213"/>
                  </a:lnTo>
                  <a:lnTo>
                    <a:pt x="110" y="221"/>
                  </a:lnTo>
                  <a:lnTo>
                    <a:pt x="105" y="230"/>
                  </a:lnTo>
                  <a:lnTo>
                    <a:pt x="101" y="239"/>
                  </a:lnTo>
                  <a:lnTo>
                    <a:pt x="98" y="248"/>
                  </a:lnTo>
                  <a:lnTo>
                    <a:pt x="95" y="258"/>
                  </a:lnTo>
                  <a:lnTo>
                    <a:pt x="93" y="268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5" y="298"/>
                  </a:lnTo>
                  <a:lnTo>
                    <a:pt x="98" y="308"/>
                  </a:lnTo>
                  <a:lnTo>
                    <a:pt x="101" y="317"/>
                  </a:lnTo>
                  <a:lnTo>
                    <a:pt x="105" y="326"/>
                  </a:lnTo>
                  <a:lnTo>
                    <a:pt x="110" y="336"/>
                  </a:lnTo>
                  <a:lnTo>
                    <a:pt x="117" y="343"/>
                  </a:lnTo>
                  <a:lnTo>
                    <a:pt x="123" y="352"/>
                  </a:lnTo>
                  <a:lnTo>
                    <a:pt x="123" y="352"/>
                  </a:lnTo>
                  <a:lnTo>
                    <a:pt x="131" y="358"/>
                  </a:lnTo>
                  <a:lnTo>
                    <a:pt x="140" y="365"/>
                  </a:lnTo>
                  <a:lnTo>
                    <a:pt x="148" y="370"/>
                  </a:lnTo>
                  <a:lnTo>
                    <a:pt x="157" y="375"/>
                  </a:lnTo>
                  <a:lnTo>
                    <a:pt x="167" y="378"/>
                  </a:lnTo>
                  <a:lnTo>
                    <a:pt x="176" y="380"/>
                  </a:lnTo>
                  <a:lnTo>
                    <a:pt x="187" y="381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197" y="382"/>
                  </a:lnTo>
                  <a:lnTo>
                    <a:pt x="208" y="381"/>
                  </a:lnTo>
                  <a:lnTo>
                    <a:pt x="217" y="380"/>
                  </a:lnTo>
                  <a:lnTo>
                    <a:pt x="227" y="378"/>
                  </a:lnTo>
                  <a:lnTo>
                    <a:pt x="237" y="375"/>
                  </a:lnTo>
                  <a:lnTo>
                    <a:pt x="247" y="370"/>
                  </a:lnTo>
                  <a:lnTo>
                    <a:pt x="255" y="365"/>
                  </a:lnTo>
                  <a:lnTo>
                    <a:pt x="263" y="358"/>
                  </a:lnTo>
                  <a:lnTo>
                    <a:pt x="270" y="352"/>
                  </a:lnTo>
                  <a:lnTo>
                    <a:pt x="270" y="352"/>
                  </a:lnTo>
                  <a:lnTo>
                    <a:pt x="278" y="344"/>
                  </a:lnTo>
                  <a:lnTo>
                    <a:pt x="283" y="336"/>
                  </a:lnTo>
                  <a:lnTo>
                    <a:pt x="289" y="327"/>
                  </a:lnTo>
                  <a:lnTo>
                    <a:pt x="293" y="317"/>
                  </a:lnTo>
                  <a:lnTo>
                    <a:pt x="296" y="309"/>
                  </a:lnTo>
                  <a:lnTo>
                    <a:pt x="299" y="299"/>
                  </a:lnTo>
                  <a:lnTo>
                    <a:pt x="301" y="288"/>
                  </a:lnTo>
                  <a:lnTo>
                    <a:pt x="301" y="279"/>
                  </a:lnTo>
                  <a:lnTo>
                    <a:pt x="301" y="279"/>
                  </a:lnTo>
                  <a:lnTo>
                    <a:pt x="301" y="269"/>
                  </a:lnTo>
                  <a:lnTo>
                    <a:pt x="299" y="260"/>
                  </a:lnTo>
                  <a:lnTo>
                    <a:pt x="297" y="253"/>
                  </a:lnTo>
                  <a:lnTo>
                    <a:pt x="295" y="244"/>
                  </a:lnTo>
                  <a:lnTo>
                    <a:pt x="292" y="236"/>
                  </a:lnTo>
                  <a:lnTo>
                    <a:pt x="289" y="228"/>
                  </a:lnTo>
                  <a:lnTo>
                    <a:pt x="284" y="221"/>
                  </a:lnTo>
                  <a:lnTo>
                    <a:pt x="279" y="214"/>
                  </a:lnTo>
                  <a:lnTo>
                    <a:pt x="301" y="192"/>
                  </a:lnTo>
                  <a:lnTo>
                    <a:pt x="301" y="192"/>
                  </a:lnTo>
                  <a:lnTo>
                    <a:pt x="308" y="202"/>
                  </a:lnTo>
                  <a:lnTo>
                    <a:pt x="314" y="212"/>
                  </a:lnTo>
                  <a:lnTo>
                    <a:pt x="319" y="221"/>
                  </a:lnTo>
                  <a:lnTo>
                    <a:pt x="323" y="232"/>
                  </a:lnTo>
                  <a:lnTo>
                    <a:pt x="328" y="243"/>
                  </a:lnTo>
                  <a:lnTo>
                    <a:pt x="330" y="255"/>
                  </a:lnTo>
                  <a:lnTo>
                    <a:pt x="331" y="267"/>
                  </a:lnTo>
                  <a:lnTo>
                    <a:pt x="332" y="279"/>
                  </a:lnTo>
                  <a:lnTo>
                    <a:pt x="332" y="279"/>
                  </a:lnTo>
                  <a:lnTo>
                    <a:pt x="331" y="292"/>
                  </a:lnTo>
                  <a:lnTo>
                    <a:pt x="329" y="304"/>
                  </a:lnTo>
                  <a:lnTo>
                    <a:pt x="326" y="317"/>
                  </a:lnTo>
                  <a:lnTo>
                    <a:pt x="321" y="329"/>
                  </a:lnTo>
                  <a:lnTo>
                    <a:pt x="316" y="341"/>
                  </a:lnTo>
                  <a:lnTo>
                    <a:pt x="309" y="353"/>
                  </a:lnTo>
                  <a:lnTo>
                    <a:pt x="302" y="364"/>
                  </a:lnTo>
                  <a:lnTo>
                    <a:pt x="292" y="374"/>
                  </a:lnTo>
                  <a:lnTo>
                    <a:pt x="292" y="374"/>
                  </a:lnTo>
                  <a:lnTo>
                    <a:pt x="282" y="382"/>
                  </a:lnTo>
                  <a:lnTo>
                    <a:pt x="271" y="390"/>
                  </a:lnTo>
                  <a:lnTo>
                    <a:pt x="261" y="397"/>
                  </a:lnTo>
                  <a:lnTo>
                    <a:pt x="249" y="403"/>
                  </a:lnTo>
                  <a:lnTo>
                    <a:pt x="237" y="407"/>
                  </a:lnTo>
                  <a:lnTo>
                    <a:pt x="224" y="410"/>
                  </a:lnTo>
                  <a:lnTo>
                    <a:pt x="211" y="412"/>
                  </a:lnTo>
                  <a:lnTo>
                    <a:pt x="197" y="412"/>
                  </a:lnTo>
                  <a:lnTo>
                    <a:pt x="197" y="412"/>
                  </a:lnTo>
                  <a:lnTo>
                    <a:pt x="184" y="412"/>
                  </a:lnTo>
                  <a:lnTo>
                    <a:pt x="171" y="410"/>
                  </a:lnTo>
                  <a:lnTo>
                    <a:pt x="158" y="407"/>
                  </a:lnTo>
                  <a:lnTo>
                    <a:pt x="146" y="403"/>
                  </a:lnTo>
                  <a:lnTo>
                    <a:pt x="134" y="397"/>
                  </a:lnTo>
                  <a:lnTo>
                    <a:pt x="122" y="390"/>
                  </a:lnTo>
                  <a:lnTo>
                    <a:pt x="112" y="382"/>
                  </a:lnTo>
                  <a:lnTo>
                    <a:pt x="102" y="374"/>
                  </a:lnTo>
                  <a:lnTo>
                    <a:pt x="102" y="374"/>
                  </a:lnTo>
                  <a:lnTo>
                    <a:pt x="93" y="363"/>
                  </a:lnTo>
                  <a:lnTo>
                    <a:pt x="85" y="352"/>
                  </a:lnTo>
                  <a:lnTo>
                    <a:pt x="78" y="341"/>
                  </a:lnTo>
                  <a:lnTo>
                    <a:pt x="73" y="328"/>
                  </a:lnTo>
                  <a:lnTo>
                    <a:pt x="68" y="316"/>
                  </a:lnTo>
                  <a:lnTo>
                    <a:pt x="65" y="303"/>
                  </a:lnTo>
                  <a:lnTo>
                    <a:pt x="63" y="290"/>
                  </a:lnTo>
                  <a:lnTo>
                    <a:pt x="63" y="279"/>
                  </a:lnTo>
                  <a:lnTo>
                    <a:pt x="63" y="266"/>
                  </a:lnTo>
                  <a:lnTo>
                    <a:pt x="65" y="253"/>
                  </a:lnTo>
                  <a:lnTo>
                    <a:pt x="68" y="240"/>
                  </a:lnTo>
                  <a:lnTo>
                    <a:pt x="73" y="228"/>
                  </a:lnTo>
                  <a:lnTo>
                    <a:pt x="78" y="216"/>
                  </a:lnTo>
                  <a:lnTo>
                    <a:pt x="85" y="204"/>
                  </a:lnTo>
                  <a:lnTo>
                    <a:pt x="93" y="19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12" y="174"/>
                  </a:lnTo>
                  <a:lnTo>
                    <a:pt x="122" y="166"/>
                  </a:lnTo>
                  <a:lnTo>
                    <a:pt x="134" y="160"/>
                  </a:lnTo>
                  <a:lnTo>
                    <a:pt x="145" y="153"/>
                  </a:lnTo>
                  <a:lnTo>
                    <a:pt x="158" y="149"/>
                  </a:lnTo>
                  <a:lnTo>
                    <a:pt x="171" y="146"/>
                  </a:lnTo>
                  <a:lnTo>
                    <a:pt x="184" y="145"/>
                  </a:lnTo>
                  <a:lnTo>
                    <a:pt x="197" y="144"/>
                  </a:lnTo>
                  <a:lnTo>
                    <a:pt x="197" y="144"/>
                  </a:lnTo>
                  <a:lnTo>
                    <a:pt x="210" y="145"/>
                  </a:lnTo>
                  <a:lnTo>
                    <a:pt x="223" y="146"/>
                  </a:lnTo>
                  <a:lnTo>
                    <a:pt x="236" y="149"/>
                  </a:lnTo>
                  <a:lnTo>
                    <a:pt x="248" y="153"/>
                  </a:lnTo>
                  <a:lnTo>
                    <a:pt x="260" y="159"/>
                  </a:lnTo>
                  <a:lnTo>
                    <a:pt x="270" y="165"/>
                  </a:lnTo>
                  <a:lnTo>
                    <a:pt x="281" y="173"/>
                  </a:lnTo>
                  <a:lnTo>
                    <a:pt x="291" y="181"/>
                  </a:lnTo>
                  <a:lnTo>
                    <a:pt x="269" y="203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232569" y="2664374"/>
            <a:ext cx="769168" cy="769168"/>
            <a:chOff x="6232569" y="2664374"/>
            <a:chExt cx="769168" cy="769168"/>
          </a:xfrm>
        </p:grpSpPr>
        <p:sp>
          <p:nvSpPr>
            <p:cNvPr id="33" name="타원 33"/>
            <p:cNvSpPr/>
            <p:nvPr/>
          </p:nvSpPr>
          <p:spPr>
            <a:xfrm>
              <a:off x="6232569" y="2664374"/>
              <a:ext cx="769168" cy="769168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solidFill>
                <a:schemeClr val="bg1"/>
              </a:solidFill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435304" y="2830831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059069" y="3215070"/>
            <a:ext cx="5961158" cy="2689457"/>
            <a:chOff x="4059069" y="3215070"/>
            <a:chExt cx="5961158" cy="2689457"/>
          </a:xfrm>
        </p:grpSpPr>
        <p:sp>
          <p:nvSpPr>
            <p:cNvPr id="5" name="타원 5"/>
            <p:cNvSpPr/>
            <p:nvPr/>
          </p:nvSpPr>
          <p:spPr>
            <a:xfrm>
              <a:off x="4059069" y="5135359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4199810" y="530549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" name="Freeform 62"/>
            <p:cNvSpPr>
              <a:spLocks noEditPoints="1"/>
            </p:cNvSpPr>
            <p:nvPr/>
          </p:nvSpPr>
          <p:spPr bwMode="auto">
            <a:xfrm>
              <a:off x="9532540" y="321507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</p:grpSp>
      <p:sp>
        <p:nvSpPr>
          <p:cNvPr id="7" name="타원 7"/>
          <p:cNvSpPr/>
          <p:nvPr/>
        </p:nvSpPr>
        <p:spPr>
          <a:xfrm>
            <a:off x="5678805" y="4373245"/>
            <a:ext cx="768985" cy="768985"/>
          </a:xfrm>
          <a:prstGeom prst="ellipse">
            <a:avLst/>
          </a:prstGeom>
          <a:noFill/>
          <a:ln w="28575">
            <a:solidFill>
              <a:srgbClr val="C35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B5A85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 rot="0">
            <a:off x="5848350" y="4553585"/>
            <a:ext cx="430530" cy="407670"/>
            <a:chOff x="2835275" y="3127375"/>
            <a:chExt cx="744538" cy="704850"/>
          </a:xfrm>
          <a:solidFill>
            <a:srgbClr val="C35954"/>
          </a:solidFill>
        </p:grpSpPr>
        <p:sp>
          <p:nvSpPr>
            <p:cNvPr id="81" name="Freeform 80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2" name="Freeform 81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3" name="Freeform 82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4" name="Freeform 83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5" name="Freeform 84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6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6" name="Freeform 85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7" name="Freeform 86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sp>
        <p:nvSpPr>
          <p:cNvPr id="2" name="타원 7"/>
          <p:cNvSpPr/>
          <p:nvPr/>
        </p:nvSpPr>
        <p:spPr>
          <a:xfrm>
            <a:off x="9391650" y="3053080"/>
            <a:ext cx="768985" cy="768985"/>
          </a:xfrm>
          <a:prstGeom prst="ellipse">
            <a:avLst/>
          </a:prstGeom>
          <a:noFill/>
          <a:ln w="28575">
            <a:solidFill>
              <a:srgbClr val="C35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>
              <a:solidFill>
                <a:srgbClr val="7B5A85"/>
              </a:solidFill>
            </a:endParaRPr>
          </a:p>
        </p:txBody>
      </p:sp>
      <p:grpSp>
        <p:nvGrpSpPr>
          <p:cNvPr id="27" name="그룹 27"/>
          <p:cNvGrpSpPr/>
          <p:nvPr/>
        </p:nvGrpSpPr>
        <p:grpSpPr>
          <a:xfrm>
            <a:off x="4988162" y="5519146"/>
            <a:ext cx="2232103" cy="818801"/>
            <a:chOff x="7260819" y="1776145"/>
            <a:chExt cx="2047874" cy="751220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02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 smtClean="0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用户登录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293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输入微信号或者手机号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请输入密码 ***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95" name="Rectangle 3"/>
          <p:cNvSpPr txBox="1">
            <a:spLocks noChangeArrowheads="1"/>
          </p:cNvSpPr>
          <p:nvPr/>
        </p:nvSpPr>
        <p:spPr bwMode="auto">
          <a:xfrm>
            <a:off x="6617335" y="4327525"/>
            <a:ext cx="175133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>
              <a:lnSpc>
                <a:spcPct val="80000"/>
              </a:lnSpc>
            </a:pPr>
            <a:r>
              <a: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altLang="ko-KR" sz="2000" b="1" smtClean="0">
              <a:solidFill>
                <a:srgbClr val="C35954"/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>
              <a:lnSpc>
                <a:spcPct val="80000"/>
              </a:lnSpc>
            </a:pPr>
            <a:r>
              <a: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搜索图书</a:t>
            </a:r>
            <a:endParaRPr lang="zh-CN" altLang="en-US" sz="1600" b="1">
              <a:solidFill>
                <a:srgbClr val="C35954"/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6617335" y="4826635"/>
            <a:ext cx="2232025" cy="640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algn="l">
              <a:defRPr/>
            </a:pPr>
            <a:r>
              <a: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扫描图书二维码</a:t>
            </a:r>
            <a:endParaRPr lang="en-US" altLang="ko-KR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r>
              <a: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ISBN</a:t>
            </a: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号</a:t>
            </a:r>
            <a:endParaRPr lang="zh-CN" altLang="en-US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defRPr/>
            </a:pP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书名、作者</a:t>
            </a:r>
            <a:endParaRPr lang="zh-CN" altLang="en-US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defRPr/>
            </a:pP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拼音、首字母</a:t>
            </a:r>
            <a:endParaRPr lang="zh-CN" altLang="en-US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342245" y="3324225"/>
            <a:ext cx="1397635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 algn="l">
              <a:lnSpc>
                <a:spcPct val="80000"/>
              </a:lnSpc>
            </a:pPr>
            <a:r>
              <a: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  <a:endParaRPr lang="en-US" altLang="ko-KR" sz="2000" b="1" smtClean="0">
              <a:solidFill>
                <a:srgbClr val="C35954"/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l">
              <a:lnSpc>
                <a:spcPct val="80000"/>
              </a:lnSpc>
            </a:pPr>
            <a:r>
              <a: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图书导航</a:t>
            </a:r>
            <a:endParaRPr lang="zh-CN" altLang="en-US" sz="1600" b="1">
              <a:solidFill>
                <a:srgbClr val="C35954"/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grpSp>
        <p:nvGrpSpPr>
          <p:cNvPr id="97" name="그룹 27"/>
          <p:cNvGrpSpPr/>
          <p:nvPr/>
        </p:nvGrpSpPr>
        <p:grpSpPr>
          <a:xfrm>
            <a:off x="7158706" y="3053036"/>
            <a:ext cx="5415358" cy="998505"/>
            <a:chOff x="7260819" y="1776145"/>
            <a:chExt cx="4968396" cy="916092"/>
          </a:xfrm>
        </p:grpSpPr>
        <p:sp>
          <p:nvSpPr>
            <p:cNvPr id="98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04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查看书籍详情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9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4404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标题、出版社、版本号、封面、序、目录、内容简介、书评和导读（可对接开放api）、藏书量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10181341" y="2545425"/>
              <a:ext cx="2047874" cy="1468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不同学科类型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0" name="그룹 27"/>
          <p:cNvGrpSpPr/>
          <p:nvPr/>
        </p:nvGrpSpPr>
        <p:grpSpPr>
          <a:xfrm>
            <a:off x="8830489" y="1713764"/>
            <a:ext cx="2232103" cy="821926"/>
            <a:chOff x="7260819" y="1776145"/>
            <a:chExt cx="2047874" cy="754087"/>
          </a:xfrm>
        </p:grpSpPr>
        <p:sp>
          <p:nvSpPr>
            <p:cNvPr id="101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05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预定书籍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102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29649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Pello seeks to create a pleasant and enjoyable presentation </a:t>
              </a:r>
              <a:endPara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" name="직선 연결선 17"/>
          <p:cNvCxnSpPr>
            <a:stCxn id="12" idx="5"/>
            <a:endCxn id="2" idx="1"/>
          </p:cNvCxnSpPr>
          <p:nvPr/>
        </p:nvCxnSpPr>
        <p:spPr>
          <a:xfrm>
            <a:off x="8557895" y="2428240"/>
            <a:ext cx="946150" cy="737235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57" r="1755" b="21301"/>
          <a:stretch>
            <a:fillRect/>
          </a:stretch>
        </p:blipFill>
        <p:spPr>
          <a:xfrm>
            <a:off x="635" y="689610"/>
            <a:ext cx="12192000" cy="6146800"/>
          </a:xfrm>
          <a:prstGeom prst="rect">
            <a:avLst/>
          </a:prstGeom>
        </p:spPr>
      </p:pic>
      <p:cxnSp>
        <p:nvCxnSpPr>
          <p:cNvPr id="14" name="직선 연결선 14"/>
          <p:cNvCxnSpPr/>
          <p:nvPr/>
        </p:nvCxnSpPr>
        <p:spPr>
          <a:xfrm>
            <a:off x="4802981" y="3414049"/>
            <a:ext cx="560325" cy="698034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직선 연결선 15"/>
          <p:cNvCxnSpPr/>
          <p:nvPr/>
        </p:nvCxnSpPr>
        <p:spPr>
          <a:xfrm flipH="1">
            <a:off x="5971082" y="4188101"/>
            <a:ext cx="911881" cy="45594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직선 연결선 16"/>
          <p:cNvCxnSpPr/>
          <p:nvPr/>
        </p:nvCxnSpPr>
        <p:spPr>
          <a:xfrm flipH="1">
            <a:off x="7374966" y="2692477"/>
            <a:ext cx="241381" cy="1001282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172335" y="3131820"/>
            <a:ext cx="175133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 algn="r">
              <a:lnSpc>
                <a:spcPct val="80000"/>
              </a:lnSpc>
            </a:pPr>
            <a:r>
              <a: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07</a:t>
            </a:r>
            <a:endParaRPr lang="en-US" altLang="ko-KR" sz="2000" b="1" smtClean="0">
              <a:solidFill>
                <a:srgbClr val="C35954"/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>
              <a:lnSpc>
                <a:spcPct val="80000"/>
              </a:lnSpc>
            </a:pPr>
            <a:r>
              <a:rPr lang="zh-CN" altLang="en-US" sz="1600" b="1" smtClean="0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借书</a:t>
            </a:r>
            <a:endParaRPr lang="zh-CN" altLang="en-US" sz="1600" b="1" smtClean="0">
              <a:solidFill>
                <a:srgbClr val="C35954"/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172335" y="3747135"/>
            <a:ext cx="1751330" cy="4800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algn="r">
              <a:defRPr/>
            </a:pPr>
            <a:r>
              <a: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放入借书栏。</a:t>
            </a:r>
            <a:endParaRPr lang="en-US" altLang="ko-KR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>
              <a:defRPr/>
            </a:pPr>
            <a:r>
              <a: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借书二维码</a:t>
            </a:r>
            <a:endParaRPr lang="zh-CN" altLang="en-US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r">
              <a:defRPr/>
            </a:pPr>
            <a:r>
              <a:rPr lang="en-US" altLang="ko-KR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一个用户一次可借2本书</a:t>
            </a:r>
            <a:endParaRPr lang="en-US" altLang="ko-KR" sz="105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78130" y="2115185"/>
            <a:ext cx="1751330" cy="4914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marL="0" lvl="1" algn="r">
              <a:lnSpc>
                <a:spcPct val="80000"/>
              </a:lnSpc>
            </a:pPr>
            <a:r>
              <a: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  <a:endParaRPr lang="en-US" altLang="ko-KR" sz="2000" b="1" smtClean="0">
              <a:solidFill>
                <a:srgbClr val="C35954"/>
              </a:solidFill>
              <a:latin typeface="Calibri" panose="020F050202020403020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>
              <a:lnSpc>
                <a:spcPct val="80000"/>
              </a:lnSpc>
            </a:pPr>
            <a:r>
              <a:rPr lang="zh-CN" altLang="en-US" sz="1600" b="1" smtClean="0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rPr>
              <a:t>相关书籍推荐</a:t>
            </a:r>
            <a:endParaRPr lang="zh-CN" altLang="en-US" sz="1600" b="1" smtClean="0">
              <a:solidFill>
                <a:srgbClr val="C35954"/>
              </a:solidFill>
              <a:latin typeface="Calibri" panose="020F050202020403020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타원 6"/>
          <p:cNvSpPr/>
          <p:nvPr/>
        </p:nvSpPr>
        <p:spPr>
          <a:xfrm>
            <a:off x="4152900" y="2718435"/>
            <a:ext cx="768985" cy="768985"/>
          </a:xfrm>
          <a:prstGeom prst="ellipse">
            <a:avLst/>
          </a:prstGeom>
          <a:noFill/>
          <a:ln w="28575">
            <a:solidFill>
              <a:srgbClr val="C35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7B5A85"/>
              </a:solidFill>
            </a:endParaRPr>
          </a:p>
        </p:txBody>
      </p:sp>
      <p:sp>
        <p:nvSpPr>
          <p:cNvPr id="35" name="Freeform 39"/>
          <p:cNvSpPr/>
          <p:nvPr/>
        </p:nvSpPr>
        <p:spPr bwMode="auto">
          <a:xfrm>
            <a:off x="727710" y="2068830"/>
            <a:ext cx="40640" cy="31115"/>
          </a:xfrm>
          <a:custGeom>
            <a:avLst/>
            <a:gdLst>
              <a:gd name="T0" fmla="*/ 44 w 44"/>
              <a:gd name="T1" fmla="*/ 22 h 34"/>
              <a:gd name="T2" fmla="*/ 7 w 44"/>
              <a:gd name="T3" fmla="*/ 0 h 34"/>
              <a:gd name="T4" fmla="*/ 0 w 44"/>
              <a:gd name="T5" fmla="*/ 12 h 34"/>
              <a:gd name="T6" fmla="*/ 38 w 44"/>
              <a:gd name="T7" fmla="*/ 34 h 34"/>
              <a:gd name="T8" fmla="*/ 44 w 44"/>
              <a:gd name="T9" fmla="*/ 2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34">
                <a:moveTo>
                  <a:pt x="44" y="22"/>
                </a:moveTo>
                <a:lnTo>
                  <a:pt x="7" y="0"/>
                </a:lnTo>
                <a:lnTo>
                  <a:pt x="0" y="12"/>
                </a:lnTo>
                <a:lnTo>
                  <a:pt x="38" y="34"/>
                </a:lnTo>
                <a:lnTo>
                  <a:pt x="44" y="22"/>
                </a:lnTo>
                <a:close/>
              </a:path>
            </a:pathLst>
          </a:custGeom>
          <a:solidFill>
            <a:srgbClr val="C359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endParaRPr lang="ko-KR" altLang="en-US"/>
          </a:p>
        </p:txBody>
      </p:sp>
      <p:sp>
        <p:nvSpPr>
          <p:cNvPr id="34" name="타원 6"/>
          <p:cNvSpPr/>
          <p:nvPr/>
        </p:nvSpPr>
        <p:spPr>
          <a:xfrm>
            <a:off x="2172335" y="1902460"/>
            <a:ext cx="768985" cy="768985"/>
          </a:xfrm>
          <a:prstGeom prst="ellipse">
            <a:avLst/>
          </a:prstGeom>
          <a:noFill/>
          <a:ln w="28575">
            <a:solidFill>
              <a:srgbClr val="C359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 sz="1600">
              <a:solidFill>
                <a:srgbClr val="7B5A85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7366044" y="1902374"/>
            <a:ext cx="769168" cy="769168"/>
            <a:chOff x="6232569" y="2664374"/>
            <a:chExt cx="769168" cy="769168"/>
          </a:xfrm>
        </p:grpSpPr>
        <p:sp>
          <p:nvSpPr>
            <p:cNvPr id="33" name="타원 33"/>
            <p:cNvSpPr/>
            <p:nvPr/>
          </p:nvSpPr>
          <p:spPr>
            <a:xfrm>
              <a:off x="6232569" y="2664374"/>
              <a:ext cx="769168" cy="769168"/>
            </a:xfrm>
            <a:prstGeom prst="ellipse">
              <a:avLst/>
            </a:prstGeom>
            <a:gradFill flip="none" rotWithShape="1">
              <a:gsLst>
                <a:gs pos="0">
                  <a:srgbClr val="7B5A85"/>
                </a:gs>
                <a:gs pos="100000">
                  <a:srgbClr val="C35954"/>
                </a:gs>
              </a:gsLst>
              <a:lin ang="0" scaled="1"/>
              <a:tileRect/>
            </a:gradFill>
            <a:ln w="3175">
              <a:solidFill>
                <a:schemeClr val="bg1"/>
              </a:solidFill>
            </a:ln>
            <a:effectLst>
              <a:outerShdw blurRad="88900" dist="63500" dir="5400000" sx="99000" sy="99000" algn="t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6435304" y="2830831"/>
              <a:ext cx="363699" cy="436255"/>
              <a:chOff x="4051300" y="3109913"/>
              <a:chExt cx="628650" cy="754063"/>
            </a:xfrm>
            <a:solidFill>
              <a:schemeClr val="bg1"/>
            </a:solidFill>
          </p:grpSpPr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4051300" y="3109913"/>
                <a:ext cx="628650" cy="754063"/>
              </a:xfrm>
              <a:custGeom>
                <a:avLst/>
                <a:gdLst>
                  <a:gd name="T0" fmla="*/ 376 w 396"/>
                  <a:gd name="T1" fmla="*/ 361 h 475"/>
                  <a:gd name="T2" fmla="*/ 287 w 396"/>
                  <a:gd name="T3" fmla="*/ 265 h 475"/>
                  <a:gd name="T4" fmla="*/ 258 w 396"/>
                  <a:gd name="T5" fmla="*/ 133 h 475"/>
                  <a:gd name="T6" fmla="*/ 244 w 396"/>
                  <a:gd name="T7" fmla="*/ 70 h 475"/>
                  <a:gd name="T8" fmla="*/ 237 w 396"/>
                  <a:gd name="T9" fmla="*/ 52 h 475"/>
                  <a:gd name="T10" fmla="*/ 233 w 396"/>
                  <a:gd name="T11" fmla="*/ 39 h 475"/>
                  <a:gd name="T12" fmla="*/ 226 w 396"/>
                  <a:gd name="T13" fmla="*/ 27 h 475"/>
                  <a:gd name="T14" fmla="*/ 220 w 396"/>
                  <a:gd name="T15" fmla="*/ 17 h 475"/>
                  <a:gd name="T16" fmla="*/ 213 w 396"/>
                  <a:gd name="T17" fmla="*/ 10 h 475"/>
                  <a:gd name="T18" fmla="*/ 189 w 396"/>
                  <a:gd name="T19" fmla="*/ 6 h 475"/>
                  <a:gd name="T20" fmla="*/ 182 w 396"/>
                  <a:gd name="T21" fmla="*/ 11 h 475"/>
                  <a:gd name="T22" fmla="*/ 176 w 396"/>
                  <a:gd name="T23" fmla="*/ 18 h 475"/>
                  <a:gd name="T24" fmla="*/ 169 w 396"/>
                  <a:gd name="T25" fmla="*/ 28 h 475"/>
                  <a:gd name="T26" fmla="*/ 164 w 396"/>
                  <a:gd name="T27" fmla="*/ 41 h 475"/>
                  <a:gd name="T28" fmla="*/ 157 w 396"/>
                  <a:gd name="T29" fmla="*/ 55 h 475"/>
                  <a:gd name="T30" fmla="*/ 152 w 396"/>
                  <a:gd name="T31" fmla="*/ 70 h 475"/>
                  <a:gd name="T32" fmla="*/ 139 w 396"/>
                  <a:gd name="T33" fmla="*/ 144 h 475"/>
                  <a:gd name="T34" fmla="*/ 102 w 396"/>
                  <a:gd name="T35" fmla="*/ 278 h 475"/>
                  <a:gd name="T36" fmla="*/ 19 w 396"/>
                  <a:gd name="T37" fmla="*/ 362 h 475"/>
                  <a:gd name="T38" fmla="*/ 1 w 396"/>
                  <a:gd name="T39" fmla="*/ 438 h 475"/>
                  <a:gd name="T40" fmla="*/ 124 w 396"/>
                  <a:gd name="T41" fmla="*/ 474 h 475"/>
                  <a:gd name="T42" fmla="*/ 258 w 396"/>
                  <a:gd name="T43" fmla="*/ 469 h 475"/>
                  <a:gd name="T44" fmla="*/ 339 w 396"/>
                  <a:gd name="T45" fmla="*/ 461 h 475"/>
                  <a:gd name="T46" fmla="*/ 374 w 396"/>
                  <a:gd name="T47" fmla="*/ 378 h 475"/>
                  <a:gd name="T48" fmla="*/ 328 w 396"/>
                  <a:gd name="T49" fmla="*/ 355 h 475"/>
                  <a:gd name="T50" fmla="*/ 262 w 396"/>
                  <a:gd name="T51" fmla="*/ 259 h 475"/>
                  <a:gd name="T52" fmla="*/ 351 w 396"/>
                  <a:gd name="T53" fmla="*/ 360 h 475"/>
                  <a:gd name="T54" fmla="*/ 168 w 396"/>
                  <a:gd name="T55" fmla="*/ 68 h 475"/>
                  <a:gd name="T56" fmla="*/ 172 w 396"/>
                  <a:gd name="T57" fmla="*/ 55 h 475"/>
                  <a:gd name="T58" fmla="*/ 178 w 396"/>
                  <a:gd name="T59" fmla="*/ 43 h 475"/>
                  <a:gd name="T60" fmla="*/ 182 w 396"/>
                  <a:gd name="T61" fmla="*/ 35 h 475"/>
                  <a:gd name="T62" fmla="*/ 187 w 396"/>
                  <a:gd name="T63" fmla="*/ 26 h 475"/>
                  <a:gd name="T64" fmla="*/ 194 w 396"/>
                  <a:gd name="T65" fmla="*/ 20 h 475"/>
                  <a:gd name="T66" fmla="*/ 203 w 396"/>
                  <a:gd name="T67" fmla="*/ 20 h 475"/>
                  <a:gd name="T68" fmla="*/ 208 w 396"/>
                  <a:gd name="T69" fmla="*/ 25 h 475"/>
                  <a:gd name="T70" fmla="*/ 213 w 396"/>
                  <a:gd name="T71" fmla="*/ 34 h 475"/>
                  <a:gd name="T72" fmla="*/ 218 w 396"/>
                  <a:gd name="T73" fmla="*/ 42 h 475"/>
                  <a:gd name="T74" fmla="*/ 223 w 396"/>
                  <a:gd name="T75" fmla="*/ 55 h 475"/>
                  <a:gd name="T76" fmla="*/ 166 w 396"/>
                  <a:gd name="T77" fmla="*/ 75 h 475"/>
                  <a:gd name="T78" fmla="*/ 243 w 396"/>
                  <a:gd name="T79" fmla="*/ 142 h 475"/>
                  <a:gd name="T80" fmla="*/ 154 w 396"/>
                  <a:gd name="T81" fmla="*/ 132 h 475"/>
                  <a:gd name="T82" fmla="*/ 62 w 396"/>
                  <a:gd name="T83" fmla="*/ 347 h 475"/>
                  <a:gd name="T84" fmla="*/ 129 w 396"/>
                  <a:gd name="T85" fmla="*/ 273 h 475"/>
                  <a:gd name="T86" fmla="*/ 56 w 396"/>
                  <a:gd name="T87" fmla="*/ 364 h 475"/>
                  <a:gd name="T88" fmla="*/ 22 w 396"/>
                  <a:gd name="T89" fmla="*/ 378 h 475"/>
                  <a:gd name="T90" fmla="*/ 27 w 396"/>
                  <a:gd name="T91" fmla="*/ 395 h 475"/>
                  <a:gd name="T92" fmla="*/ 139 w 396"/>
                  <a:gd name="T93" fmla="*/ 436 h 475"/>
                  <a:gd name="T94" fmla="*/ 99 w 396"/>
                  <a:gd name="T95" fmla="*/ 371 h 475"/>
                  <a:gd name="T96" fmla="*/ 62 w 396"/>
                  <a:gd name="T97" fmla="*/ 401 h 475"/>
                  <a:gd name="T98" fmla="*/ 72 w 396"/>
                  <a:gd name="T99" fmla="*/ 436 h 475"/>
                  <a:gd name="T100" fmla="*/ 95 w 396"/>
                  <a:gd name="T101" fmla="*/ 385 h 475"/>
                  <a:gd name="T102" fmla="*/ 72 w 396"/>
                  <a:gd name="T103" fmla="*/ 460 h 475"/>
                  <a:gd name="T104" fmla="*/ 153 w 396"/>
                  <a:gd name="T105" fmla="*/ 448 h 475"/>
                  <a:gd name="T106" fmla="*/ 325 w 396"/>
                  <a:gd name="T107" fmla="*/ 450 h 475"/>
                  <a:gd name="T108" fmla="*/ 294 w 396"/>
                  <a:gd name="T109" fmla="*/ 392 h 475"/>
                  <a:gd name="T110" fmla="*/ 322 w 396"/>
                  <a:gd name="T111" fmla="*/ 416 h 475"/>
                  <a:gd name="T112" fmla="*/ 326 w 396"/>
                  <a:gd name="T113" fmla="*/ 382 h 475"/>
                  <a:gd name="T114" fmla="*/ 290 w 396"/>
                  <a:gd name="T115" fmla="*/ 375 h 475"/>
                  <a:gd name="T116" fmla="*/ 258 w 396"/>
                  <a:gd name="T117" fmla="*/ 292 h 475"/>
                  <a:gd name="T118" fmla="*/ 375 w 396"/>
                  <a:gd name="T119" fmla="*/ 400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6" h="475">
                    <a:moveTo>
                      <a:pt x="396" y="427"/>
                    </a:moveTo>
                    <a:lnTo>
                      <a:pt x="396" y="427"/>
                    </a:lnTo>
                    <a:lnTo>
                      <a:pt x="396" y="411"/>
                    </a:lnTo>
                    <a:lnTo>
                      <a:pt x="395" y="393"/>
                    </a:lnTo>
                    <a:lnTo>
                      <a:pt x="393" y="386"/>
                    </a:lnTo>
                    <a:lnTo>
                      <a:pt x="391" y="378"/>
                    </a:lnTo>
                    <a:lnTo>
                      <a:pt x="387" y="373"/>
                    </a:lnTo>
                    <a:lnTo>
                      <a:pt x="384" y="367"/>
                    </a:lnTo>
                    <a:lnTo>
                      <a:pt x="378" y="362"/>
                    </a:lnTo>
                    <a:lnTo>
                      <a:pt x="376" y="361"/>
                    </a:lnTo>
                    <a:lnTo>
                      <a:pt x="376" y="361"/>
                    </a:lnTo>
                    <a:lnTo>
                      <a:pt x="364" y="353"/>
                    </a:lnTo>
                    <a:lnTo>
                      <a:pt x="352" y="344"/>
                    </a:lnTo>
                    <a:lnTo>
                      <a:pt x="341" y="335"/>
                    </a:lnTo>
                    <a:lnTo>
                      <a:pt x="330" y="324"/>
                    </a:lnTo>
                    <a:lnTo>
                      <a:pt x="320" y="313"/>
                    </a:lnTo>
                    <a:lnTo>
                      <a:pt x="311" y="303"/>
                    </a:lnTo>
                    <a:lnTo>
                      <a:pt x="302" y="290"/>
                    </a:lnTo>
                    <a:lnTo>
                      <a:pt x="294" y="278"/>
                    </a:lnTo>
                    <a:lnTo>
                      <a:pt x="287" y="265"/>
                    </a:lnTo>
                    <a:lnTo>
                      <a:pt x="280" y="251"/>
                    </a:lnTo>
                    <a:lnTo>
                      <a:pt x="274" y="237"/>
                    </a:lnTo>
                    <a:lnTo>
                      <a:pt x="270" y="223"/>
                    </a:lnTo>
                    <a:lnTo>
                      <a:pt x="265" y="207"/>
                    </a:lnTo>
                    <a:lnTo>
                      <a:pt x="262" y="193"/>
                    </a:lnTo>
                    <a:lnTo>
                      <a:pt x="260" y="178"/>
                    </a:lnTo>
                    <a:lnTo>
                      <a:pt x="258" y="162"/>
                    </a:lnTo>
                    <a:lnTo>
                      <a:pt x="258" y="144"/>
                    </a:lnTo>
                    <a:lnTo>
                      <a:pt x="258" y="144"/>
                    </a:lnTo>
                    <a:lnTo>
                      <a:pt x="258" y="133"/>
                    </a:lnTo>
                    <a:lnTo>
                      <a:pt x="256" y="120"/>
                    </a:lnTo>
                    <a:lnTo>
                      <a:pt x="249" y="90"/>
                    </a:lnTo>
                    <a:lnTo>
                      <a:pt x="250" y="90"/>
                    </a:lnTo>
                    <a:lnTo>
                      <a:pt x="245" y="71"/>
                    </a:lnTo>
                    <a:lnTo>
                      <a:pt x="245" y="71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4" y="70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41" y="64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9" y="57"/>
                    </a:lnTo>
                    <a:lnTo>
                      <a:pt x="237" y="52"/>
                    </a:lnTo>
                    <a:lnTo>
                      <a:pt x="237" y="52"/>
                    </a:lnTo>
                    <a:lnTo>
                      <a:pt x="237" y="51"/>
                    </a:lnTo>
                    <a:lnTo>
                      <a:pt x="237" y="51"/>
                    </a:lnTo>
                    <a:lnTo>
                      <a:pt x="235" y="47"/>
                    </a:lnTo>
                    <a:lnTo>
                      <a:pt x="235" y="47"/>
                    </a:lnTo>
                    <a:lnTo>
                      <a:pt x="235" y="44"/>
                    </a:lnTo>
                    <a:lnTo>
                      <a:pt x="235" y="44"/>
                    </a:lnTo>
                    <a:lnTo>
                      <a:pt x="233" y="41"/>
                    </a:lnTo>
                    <a:lnTo>
                      <a:pt x="233" y="41"/>
                    </a:lnTo>
                    <a:lnTo>
                      <a:pt x="233" y="39"/>
                    </a:lnTo>
                    <a:lnTo>
                      <a:pt x="233" y="39"/>
                    </a:lnTo>
                    <a:lnTo>
                      <a:pt x="231" y="36"/>
                    </a:lnTo>
                    <a:lnTo>
                      <a:pt x="231" y="36"/>
                    </a:lnTo>
                    <a:lnTo>
                      <a:pt x="230" y="34"/>
                    </a:lnTo>
                    <a:lnTo>
                      <a:pt x="230" y="34"/>
                    </a:lnTo>
                    <a:lnTo>
                      <a:pt x="229" y="31"/>
                    </a:lnTo>
                    <a:lnTo>
                      <a:pt x="229" y="31"/>
                    </a:lnTo>
                    <a:lnTo>
                      <a:pt x="227" y="29"/>
                    </a:lnTo>
                    <a:lnTo>
                      <a:pt x="227" y="29"/>
                    </a:lnTo>
                    <a:lnTo>
                      <a:pt x="226" y="27"/>
                    </a:lnTo>
                    <a:lnTo>
                      <a:pt x="226" y="27"/>
                    </a:lnTo>
                    <a:lnTo>
                      <a:pt x="225" y="25"/>
                    </a:lnTo>
                    <a:lnTo>
                      <a:pt x="225" y="25"/>
                    </a:lnTo>
                    <a:lnTo>
                      <a:pt x="223" y="23"/>
                    </a:lnTo>
                    <a:lnTo>
                      <a:pt x="223" y="23"/>
                    </a:lnTo>
                    <a:lnTo>
                      <a:pt x="222" y="21"/>
                    </a:lnTo>
                    <a:lnTo>
                      <a:pt x="222" y="21"/>
                    </a:lnTo>
                    <a:lnTo>
                      <a:pt x="221" y="18"/>
                    </a:lnTo>
                    <a:lnTo>
                      <a:pt x="221" y="18"/>
                    </a:lnTo>
                    <a:lnTo>
                      <a:pt x="220" y="17"/>
                    </a:lnTo>
                    <a:lnTo>
                      <a:pt x="220" y="17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7" y="14"/>
                    </a:lnTo>
                    <a:lnTo>
                      <a:pt x="217" y="14"/>
                    </a:lnTo>
                    <a:lnTo>
                      <a:pt x="216" y="12"/>
                    </a:lnTo>
                    <a:lnTo>
                      <a:pt x="216" y="12"/>
                    </a:lnTo>
                    <a:lnTo>
                      <a:pt x="214" y="11"/>
                    </a:lnTo>
                    <a:lnTo>
                      <a:pt x="214" y="11"/>
                    </a:lnTo>
                    <a:lnTo>
                      <a:pt x="213" y="10"/>
                    </a:lnTo>
                    <a:lnTo>
                      <a:pt x="213" y="10"/>
                    </a:lnTo>
                    <a:lnTo>
                      <a:pt x="211" y="8"/>
                    </a:lnTo>
                    <a:lnTo>
                      <a:pt x="211" y="8"/>
                    </a:lnTo>
                    <a:lnTo>
                      <a:pt x="210" y="8"/>
                    </a:lnTo>
                    <a:lnTo>
                      <a:pt x="210" y="8"/>
                    </a:lnTo>
                    <a:lnTo>
                      <a:pt x="205" y="3"/>
                    </a:lnTo>
                    <a:lnTo>
                      <a:pt x="198" y="0"/>
                    </a:lnTo>
                    <a:lnTo>
                      <a:pt x="192" y="3"/>
                    </a:lnTo>
                    <a:lnTo>
                      <a:pt x="192" y="3"/>
                    </a:lnTo>
                    <a:lnTo>
                      <a:pt x="189" y="6"/>
                    </a:lnTo>
                    <a:lnTo>
                      <a:pt x="189" y="6"/>
                    </a:lnTo>
                    <a:lnTo>
                      <a:pt x="187" y="7"/>
                    </a:lnTo>
                    <a:lnTo>
                      <a:pt x="187" y="7"/>
                    </a:lnTo>
                    <a:lnTo>
                      <a:pt x="185" y="8"/>
                    </a:lnTo>
                    <a:lnTo>
                      <a:pt x="185" y="8"/>
                    </a:lnTo>
                    <a:lnTo>
                      <a:pt x="184" y="9"/>
                    </a:lnTo>
                    <a:lnTo>
                      <a:pt x="184" y="9"/>
                    </a:lnTo>
                    <a:lnTo>
                      <a:pt x="183" y="10"/>
                    </a:lnTo>
                    <a:lnTo>
                      <a:pt x="183" y="10"/>
                    </a:lnTo>
                    <a:lnTo>
                      <a:pt x="182" y="11"/>
                    </a:lnTo>
                    <a:lnTo>
                      <a:pt x="182" y="11"/>
                    </a:lnTo>
                    <a:lnTo>
                      <a:pt x="181" y="12"/>
                    </a:lnTo>
                    <a:lnTo>
                      <a:pt x="181" y="12"/>
                    </a:lnTo>
                    <a:lnTo>
                      <a:pt x="179" y="14"/>
                    </a:lnTo>
                    <a:lnTo>
                      <a:pt x="179" y="14"/>
                    </a:lnTo>
                    <a:lnTo>
                      <a:pt x="178" y="15"/>
                    </a:lnTo>
                    <a:lnTo>
                      <a:pt x="178" y="15"/>
                    </a:lnTo>
                    <a:lnTo>
                      <a:pt x="177" y="17"/>
                    </a:lnTo>
                    <a:lnTo>
                      <a:pt x="177" y="17"/>
                    </a:lnTo>
                    <a:lnTo>
                      <a:pt x="176" y="18"/>
                    </a:lnTo>
                    <a:lnTo>
                      <a:pt x="176" y="18"/>
                    </a:lnTo>
                    <a:lnTo>
                      <a:pt x="175" y="21"/>
                    </a:lnTo>
                    <a:lnTo>
                      <a:pt x="175" y="21"/>
                    </a:lnTo>
                    <a:lnTo>
                      <a:pt x="172" y="23"/>
                    </a:lnTo>
                    <a:lnTo>
                      <a:pt x="172" y="23"/>
                    </a:lnTo>
                    <a:lnTo>
                      <a:pt x="171" y="25"/>
                    </a:lnTo>
                    <a:lnTo>
                      <a:pt x="171" y="25"/>
                    </a:lnTo>
                    <a:lnTo>
                      <a:pt x="170" y="27"/>
                    </a:lnTo>
                    <a:lnTo>
                      <a:pt x="170" y="27"/>
                    </a:lnTo>
                    <a:lnTo>
                      <a:pt x="169" y="28"/>
                    </a:lnTo>
                    <a:lnTo>
                      <a:pt x="169" y="28"/>
                    </a:lnTo>
                    <a:lnTo>
                      <a:pt x="168" y="31"/>
                    </a:lnTo>
                    <a:lnTo>
                      <a:pt x="168" y="31"/>
                    </a:lnTo>
                    <a:lnTo>
                      <a:pt x="167" y="34"/>
                    </a:lnTo>
                    <a:lnTo>
                      <a:pt x="167" y="34"/>
                    </a:lnTo>
                    <a:lnTo>
                      <a:pt x="166" y="36"/>
                    </a:lnTo>
                    <a:lnTo>
                      <a:pt x="166" y="36"/>
                    </a:lnTo>
                    <a:lnTo>
                      <a:pt x="165" y="38"/>
                    </a:lnTo>
                    <a:lnTo>
                      <a:pt x="165" y="38"/>
                    </a:lnTo>
                    <a:lnTo>
                      <a:pt x="164" y="41"/>
                    </a:lnTo>
                    <a:lnTo>
                      <a:pt x="164" y="41"/>
                    </a:lnTo>
                    <a:lnTo>
                      <a:pt x="163" y="43"/>
                    </a:lnTo>
                    <a:lnTo>
                      <a:pt x="163" y="43"/>
                    </a:lnTo>
                    <a:lnTo>
                      <a:pt x="160" y="47"/>
                    </a:lnTo>
                    <a:lnTo>
                      <a:pt x="160" y="47"/>
                    </a:lnTo>
                    <a:lnTo>
                      <a:pt x="159" y="49"/>
                    </a:lnTo>
                    <a:lnTo>
                      <a:pt x="159" y="49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57" y="55"/>
                    </a:lnTo>
                    <a:lnTo>
                      <a:pt x="157" y="55"/>
                    </a:lnTo>
                    <a:lnTo>
                      <a:pt x="156" y="58"/>
                    </a:lnTo>
                    <a:lnTo>
                      <a:pt x="156" y="58"/>
                    </a:lnTo>
                    <a:lnTo>
                      <a:pt x="155" y="62"/>
                    </a:lnTo>
                    <a:lnTo>
                      <a:pt x="155" y="62"/>
                    </a:lnTo>
                    <a:lnTo>
                      <a:pt x="154" y="64"/>
                    </a:lnTo>
                    <a:lnTo>
                      <a:pt x="154" y="64"/>
                    </a:lnTo>
                    <a:lnTo>
                      <a:pt x="153" y="69"/>
                    </a:lnTo>
                    <a:lnTo>
                      <a:pt x="153" y="69"/>
                    </a:lnTo>
                    <a:lnTo>
                      <a:pt x="152" y="70"/>
                    </a:lnTo>
                    <a:lnTo>
                      <a:pt x="152" y="70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52" y="71"/>
                    </a:lnTo>
                    <a:lnTo>
                      <a:pt x="146" y="90"/>
                    </a:lnTo>
                    <a:lnTo>
                      <a:pt x="148" y="90"/>
                    </a:lnTo>
                    <a:lnTo>
                      <a:pt x="148" y="90"/>
                    </a:lnTo>
                    <a:lnTo>
                      <a:pt x="141" y="120"/>
                    </a:lnTo>
                    <a:lnTo>
                      <a:pt x="139" y="133"/>
                    </a:lnTo>
                    <a:lnTo>
                      <a:pt x="139" y="144"/>
                    </a:lnTo>
                    <a:lnTo>
                      <a:pt x="139" y="162"/>
                    </a:lnTo>
                    <a:lnTo>
                      <a:pt x="139" y="162"/>
                    </a:lnTo>
                    <a:lnTo>
                      <a:pt x="137" y="178"/>
                    </a:lnTo>
                    <a:lnTo>
                      <a:pt x="135" y="193"/>
                    </a:lnTo>
                    <a:lnTo>
                      <a:pt x="131" y="209"/>
                    </a:lnTo>
                    <a:lnTo>
                      <a:pt x="127" y="223"/>
                    </a:lnTo>
                    <a:lnTo>
                      <a:pt x="122" y="237"/>
                    </a:lnTo>
                    <a:lnTo>
                      <a:pt x="116" y="251"/>
                    </a:lnTo>
                    <a:lnTo>
                      <a:pt x="110" y="265"/>
                    </a:lnTo>
                    <a:lnTo>
                      <a:pt x="102" y="278"/>
                    </a:lnTo>
                    <a:lnTo>
                      <a:pt x="95" y="290"/>
                    </a:lnTo>
                    <a:lnTo>
                      <a:pt x="86" y="303"/>
                    </a:lnTo>
                    <a:lnTo>
                      <a:pt x="76" y="313"/>
                    </a:lnTo>
                    <a:lnTo>
                      <a:pt x="67" y="324"/>
                    </a:lnTo>
                    <a:lnTo>
                      <a:pt x="56" y="335"/>
                    </a:lnTo>
                    <a:lnTo>
                      <a:pt x="44" y="344"/>
                    </a:lnTo>
                    <a:lnTo>
                      <a:pt x="32" y="353"/>
                    </a:lnTo>
                    <a:lnTo>
                      <a:pt x="20" y="361"/>
                    </a:lnTo>
                    <a:lnTo>
                      <a:pt x="19" y="362"/>
                    </a:lnTo>
                    <a:lnTo>
                      <a:pt x="19" y="362"/>
                    </a:lnTo>
                    <a:lnTo>
                      <a:pt x="13" y="367"/>
                    </a:lnTo>
                    <a:lnTo>
                      <a:pt x="13" y="367"/>
                    </a:lnTo>
                    <a:lnTo>
                      <a:pt x="8" y="372"/>
                    </a:lnTo>
                    <a:lnTo>
                      <a:pt x="6" y="378"/>
                    </a:lnTo>
                    <a:lnTo>
                      <a:pt x="4" y="386"/>
                    </a:lnTo>
                    <a:lnTo>
                      <a:pt x="2" y="393"/>
                    </a:lnTo>
                    <a:lnTo>
                      <a:pt x="1" y="411"/>
                    </a:lnTo>
                    <a:lnTo>
                      <a:pt x="0" y="426"/>
                    </a:lnTo>
                    <a:lnTo>
                      <a:pt x="0" y="426"/>
                    </a:lnTo>
                    <a:lnTo>
                      <a:pt x="1" y="438"/>
                    </a:lnTo>
                    <a:lnTo>
                      <a:pt x="1" y="444"/>
                    </a:lnTo>
                    <a:lnTo>
                      <a:pt x="2" y="450"/>
                    </a:lnTo>
                    <a:lnTo>
                      <a:pt x="2" y="450"/>
                    </a:lnTo>
                    <a:lnTo>
                      <a:pt x="57" y="450"/>
                    </a:lnTo>
                    <a:lnTo>
                      <a:pt x="57" y="450"/>
                    </a:lnTo>
                    <a:lnTo>
                      <a:pt x="58" y="461"/>
                    </a:lnTo>
                    <a:lnTo>
                      <a:pt x="59" y="474"/>
                    </a:lnTo>
                    <a:lnTo>
                      <a:pt x="72" y="474"/>
                    </a:lnTo>
                    <a:lnTo>
                      <a:pt x="111" y="474"/>
                    </a:lnTo>
                    <a:lnTo>
                      <a:pt x="124" y="474"/>
                    </a:lnTo>
                    <a:lnTo>
                      <a:pt x="125" y="461"/>
                    </a:lnTo>
                    <a:lnTo>
                      <a:pt x="125" y="461"/>
                    </a:lnTo>
                    <a:lnTo>
                      <a:pt x="125" y="450"/>
                    </a:lnTo>
                    <a:lnTo>
                      <a:pt x="138" y="450"/>
                    </a:lnTo>
                    <a:lnTo>
                      <a:pt x="138" y="450"/>
                    </a:lnTo>
                    <a:lnTo>
                      <a:pt x="139" y="469"/>
                    </a:lnTo>
                    <a:lnTo>
                      <a:pt x="140" y="475"/>
                    </a:lnTo>
                    <a:lnTo>
                      <a:pt x="257" y="475"/>
                    </a:lnTo>
                    <a:lnTo>
                      <a:pt x="258" y="469"/>
                    </a:lnTo>
                    <a:lnTo>
                      <a:pt x="258" y="469"/>
                    </a:lnTo>
                    <a:lnTo>
                      <a:pt x="259" y="450"/>
                    </a:lnTo>
                    <a:lnTo>
                      <a:pt x="271" y="450"/>
                    </a:lnTo>
                    <a:lnTo>
                      <a:pt x="271" y="450"/>
                    </a:lnTo>
                    <a:lnTo>
                      <a:pt x="272" y="461"/>
                    </a:lnTo>
                    <a:lnTo>
                      <a:pt x="273" y="474"/>
                    </a:lnTo>
                    <a:lnTo>
                      <a:pt x="286" y="474"/>
                    </a:lnTo>
                    <a:lnTo>
                      <a:pt x="325" y="474"/>
                    </a:lnTo>
                    <a:lnTo>
                      <a:pt x="338" y="474"/>
                    </a:lnTo>
                    <a:lnTo>
                      <a:pt x="339" y="461"/>
                    </a:lnTo>
                    <a:lnTo>
                      <a:pt x="339" y="461"/>
                    </a:lnTo>
                    <a:lnTo>
                      <a:pt x="339" y="450"/>
                    </a:lnTo>
                    <a:lnTo>
                      <a:pt x="395" y="450"/>
                    </a:lnTo>
                    <a:lnTo>
                      <a:pt x="395" y="450"/>
                    </a:lnTo>
                    <a:lnTo>
                      <a:pt x="396" y="444"/>
                    </a:lnTo>
                    <a:lnTo>
                      <a:pt x="396" y="444"/>
                    </a:lnTo>
                    <a:lnTo>
                      <a:pt x="396" y="438"/>
                    </a:lnTo>
                    <a:lnTo>
                      <a:pt x="396" y="427"/>
                    </a:lnTo>
                    <a:lnTo>
                      <a:pt x="396" y="427"/>
                    </a:lnTo>
                    <a:close/>
                    <a:moveTo>
                      <a:pt x="369" y="373"/>
                    </a:moveTo>
                    <a:lnTo>
                      <a:pt x="374" y="378"/>
                    </a:lnTo>
                    <a:lnTo>
                      <a:pt x="374" y="378"/>
                    </a:lnTo>
                    <a:lnTo>
                      <a:pt x="376" y="380"/>
                    </a:lnTo>
                    <a:lnTo>
                      <a:pt x="378" y="384"/>
                    </a:lnTo>
                    <a:lnTo>
                      <a:pt x="376" y="384"/>
                    </a:lnTo>
                    <a:lnTo>
                      <a:pt x="375" y="382"/>
                    </a:lnTo>
                    <a:lnTo>
                      <a:pt x="375" y="382"/>
                    </a:lnTo>
                    <a:lnTo>
                      <a:pt x="362" y="377"/>
                    </a:lnTo>
                    <a:lnTo>
                      <a:pt x="351" y="371"/>
                    </a:lnTo>
                    <a:lnTo>
                      <a:pt x="339" y="363"/>
                    </a:lnTo>
                    <a:lnTo>
                      <a:pt x="328" y="355"/>
                    </a:lnTo>
                    <a:lnTo>
                      <a:pt x="318" y="348"/>
                    </a:lnTo>
                    <a:lnTo>
                      <a:pt x="308" y="339"/>
                    </a:lnTo>
                    <a:lnTo>
                      <a:pt x="300" y="331"/>
                    </a:lnTo>
                    <a:lnTo>
                      <a:pt x="292" y="322"/>
                    </a:lnTo>
                    <a:lnTo>
                      <a:pt x="285" y="312"/>
                    </a:lnTo>
                    <a:lnTo>
                      <a:pt x="279" y="303"/>
                    </a:lnTo>
                    <a:lnTo>
                      <a:pt x="274" y="292"/>
                    </a:lnTo>
                    <a:lnTo>
                      <a:pt x="268" y="281"/>
                    </a:lnTo>
                    <a:lnTo>
                      <a:pt x="265" y="270"/>
                    </a:lnTo>
                    <a:lnTo>
                      <a:pt x="262" y="259"/>
                    </a:lnTo>
                    <a:lnTo>
                      <a:pt x="260" y="249"/>
                    </a:lnTo>
                    <a:lnTo>
                      <a:pt x="259" y="237"/>
                    </a:lnTo>
                    <a:lnTo>
                      <a:pt x="259" y="237"/>
                    </a:lnTo>
                    <a:lnTo>
                      <a:pt x="267" y="257"/>
                    </a:lnTo>
                    <a:lnTo>
                      <a:pt x="278" y="278"/>
                    </a:lnTo>
                    <a:lnTo>
                      <a:pt x="289" y="296"/>
                    </a:lnTo>
                    <a:lnTo>
                      <a:pt x="302" y="314"/>
                    </a:lnTo>
                    <a:lnTo>
                      <a:pt x="317" y="331"/>
                    </a:lnTo>
                    <a:lnTo>
                      <a:pt x="333" y="347"/>
                    </a:lnTo>
                    <a:lnTo>
                      <a:pt x="351" y="360"/>
                    </a:lnTo>
                    <a:lnTo>
                      <a:pt x="369" y="373"/>
                    </a:lnTo>
                    <a:lnTo>
                      <a:pt x="369" y="373"/>
                    </a:lnTo>
                    <a:close/>
                    <a:moveTo>
                      <a:pt x="166" y="75"/>
                    </a:moveTo>
                    <a:lnTo>
                      <a:pt x="166" y="75"/>
                    </a:lnTo>
                    <a:lnTo>
                      <a:pt x="166" y="74"/>
                    </a:lnTo>
                    <a:lnTo>
                      <a:pt x="166" y="74"/>
                    </a:lnTo>
                    <a:lnTo>
                      <a:pt x="167" y="70"/>
                    </a:lnTo>
                    <a:lnTo>
                      <a:pt x="167" y="70"/>
                    </a:lnTo>
                    <a:lnTo>
                      <a:pt x="168" y="68"/>
                    </a:lnTo>
                    <a:lnTo>
                      <a:pt x="168" y="68"/>
                    </a:lnTo>
                    <a:lnTo>
                      <a:pt x="169" y="65"/>
                    </a:lnTo>
                    <a:lnTo>
                      <a:pt x="169" y="65"/>
                    </a:lnTo>
                    <a:lnTo>
                      <a:pt x="170" y="63"/>
                    </a:lnTo>
                    <a:lnTo>
                      <a:pt x="170" y="63"/>
                    </a:lnTo>
                    <a:lnTo>
                      <a:pt x="170" y="61"/>
                    </a:lnTo>
                    <a:lnTo>
                      <a:pt x="170" y="61"/>
                    </a:lnTo>
                    <a:lnTo>
                      <a:pt x="171" y="57"/>
                    </a:lnTo>
                    <a:lnTo>
                      <a:pt x="171" y="57"/>
                    </a:lnTo>
                    <a:lnTo>
                      <a:pt x="172" y="55"/>
                    </a:lnTo>
                    <a:lnTo>
                      <a:pt x="172" y="55"/>
                    </a:lnTo>
                    <a:lnTo>
                      <a:pt x="173" y="53"/>
                    </a:lnTo>
                    <a:lnTo>
                      <a:pt x="173" y="53"/>
                    </a:lnTo>
                    <a:lnTo>
                      <a:pt x="175" y="51"/>
                    </a:lnTo>
                    <a:lnTo>
                      <a:pt x="175" y="51"/>
                    </a:lnTo>
                    <a:lnTo>
                      <a:pt x="176" y="48"/>
                    </a:lnTo>
                    <a:lnTo>
                      <a:pt x="176" y="48"/>
                    </a:lnTo>
                    <a:lnTo>
                      <a:pt x="177" y="47"/>
                    </a:lnTo>
                    <a:lnTo>
                      <a:pt x="177" y="47"/>
                    </a:lnTo>
                    <a:lnTo>
                      <a:pt x="178" y="43"/>
                    </a:lnTo>
                    <a:lnTo>
                      <a:pt x="178" y="43"/>
                    </a:lnTo>
                    <a:lnTo>
                      <a:pt x="178" y="42"/>
                    </a:lnTo>
                    <a:lnTo>
                      <a:pt x="178" y="42"/>
                    </a:lnTo>
                    <a:lnTo>
                      <a:pt x="180" y="39"/>
                    </a:lnTo>
                    <a:lnTo>
                      <a:pt x="180" y="39"/>
                    </a:lnTo>
                    <a:lnTo>
                      <a:pt x="180" y="38"/>
                    </a:lnTo>
                    <a:lnTo>
                      <a:pt x="180" y="38"/>
                    </a:lnTo>
                    <a:lnTo>
                      <a:pt x="182" y="36"/>
                    </a:lnTo>
                    <a:lnTo>
                      <a:pt x="182" y="36"/>
                    </a:lnTo>
                    <a:lnTo>
                      <a:pt x="182" y="35"/>
                    </a:lnTo>
                    <a:lnTo>
                      <a:pt x="182" y="35"/>
                    </a:lnTo>
                    <a:lnTo>
                      <a:pt x="183" y="31"/>
                    </a:lnTo>
                    <a:lnTo>
                      <a:pt x="183" y="31"/>
                    </a:lnTo>
                    <a:lnTo>
                      <a:pt x="184" y="30"/>
                    </a:lnTo>
                    <a:lnTo>
                      <a:pt x="184" y="30"/>
                    </a:lnTo>
                    <a:lnTo>
                      <a:pt x="185" y="28"/>
                    </a:lnTo>
                    <a:lnTo>
                      <a:pt x="185" y="28"/>
                    </a:lnTo>
                    <a:lnTo>
                      <a:pt x="186" y="27"/>
                    </a:lnTo>
                    <a:lnTo>
                      <a:pt x="186" y="27"/>
                    </a:lnTo>
                    <a:lnTo>
                      <a:pt x="187" y="26"/>
                    </a:lnTo>
                    <a:lnTo>
                      <a:pt x="187" y="26"/>
                    </a:lnTo>
                    <a:lnTo>
                      <a:pt x="189" y="25"/>
                    </a:lnTo>
                    <a:lnTo>
                      <a:pt x="189" y="25"/>
                    </a:lnTo>
                    <a:lnTo>
                      <a:pt x="191" y="23"/>
                    </a:lnTo>
                    <a:lnTo>
                      <a:pt x="191" y="23"/>
                    </a:lnTo>
                    <a:lnTo>
                      <a:pt x="191" y="22"/>
                    </a:lnTo>
                    <a:lnTo>
                      <a:pt x="191" y="22"/>
                    </a:lnTo>
                    <a:lnTo>
                      <a:pt x="193" y="21"/>
                    </a:lnTo>
                    <a:lnTo>
                      <a:pt x="193" y="21"/>
                    </a:lnTo>
                    <a:lnTo>
                      <a:pt x="194" y="20"/>
                    </a:lnTo>
                    <a:lnTo>
                      <a:pt x="194" y="20"/>
                    </a:lnTo>
                    <a:lnTo>
                      <a:pt x="195" y="18"/>
                    </a:lnTo>
                    <a:lnTo>
                      <a:pt x="195" y="18"/>
                    </a:lnTo>
                    <a:lnTo>
                      <a:pt x="196" y="17"/>
                    </a:lnTo>
                    <a:lnTo>
                      <a:pt x="196" y="17"/>
                    </a:lnTo>
                    <a:lnTo>
                      <a:pt x="198" y="16"/>
                    </a:lnTo>
                    <a:lnTo>
                      <a:pt x="198" y="16"/>
                    </a:lnTo>
                    <a:lnTo>
                      <a:pt x="200" y="17"/>
                    </a:lnTo>
                    <a:lnTo>
                      <a:pt x="200" y="17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3" y="20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5" y="22"/>
                    </a:lnTo>
                    <a:lnTo>
                      <a:pt x="207" y="24"/>
                    </a:lnTo>
                    <a:lnTo>
                      <a:pt x="207" y="24"/>
                    </a:lnTo>
                    <a:lnTo>
                      <a:pt x="208" y="25"/>
                    </a:lnTo>
                    <a:lnTo>
                      <a:pt x="208" y="25"/>
                    </a:lnTo>
                    <a:lnTo>
                      <a:pt x="209" y="27"/>
                    </a:lnTo>
                    <a:lnTo>
                      <a:pt x="209" y="27"/>
                    </a:lnTo>
                    <a:lnTo>
                      <a:pt x="210" y="27"/>
                    </a:lnTo>
                    <a:lnTo>
                      <a:pt x="210" y="27"/>
                    </a:lnTo>
                    <a:lnTo>
                      <a:pt x="211" y="30"/>
                    </a:lnTo>
                    <a:lnTo>
                      <a:pt x="211" y="30"/>
                    </a:lnTo>
                    <a:lnTo>
                      <a:pt x="212" y="30"/>
                    </a:lnTo>
                    <a:lnTo>
                      <a:pt x="212" y="30"/>
                    </a:lnTo>
                    <a:lnTo>
                      <a:pt x="213" y="34"/>
                    </a:lnTo>
                    <a:lnTo>
                      <a:pt x="213" y="34"/>
                    </a:lnTo>
                    <a:lnTo>
                      <a:pt x="214" y="35"/>
                    </a:lnTo>
                    <a:lnTo>
                      <a:pt x="214" y="35"/>
                    </a:lnTo>
                    <a:lnTo>
                      <a:pt x="216" y="37"/>
                    </a:lnTo>
                    <a:lnTo>
                      <a:pt x="216" y="37"/>
                    </a:lnTo>
                    <a:lnTo>
                      <a:pt x="217" y="38"/>
                    </a:lnTo>
                    <a:lnTo>
                      <a:pt x="217" y="38"/>
                    </a:lnTo>
                    <a:lnTo>
                      <a:pt x="218" y="41"/>
                    </a:lnTo>
                    <a:lnTo>
                      <a:pt x="218" y="41"/>
                    </a:lnTo>
                    <a:lnTo>
                      <a:pt x="218" y="42"/>
                    </a:lnTo>
                    <a:lnTo>
                      <a:pt x="218" y="42"/>
                    </a:lnTo>
                    <a:lnTo>
                      <a:pt x="220" y="45"/>
                    </a:lnTo>
                    <a:lnTo>
                      <a:pt x="220" y="45"/>
                    </a:lnTo>
                    <a:lnTo>
                      <a:pt x="220" y="47"/>
                    </a:lnTo>
                    <a:lnTo>
                      <a:pt x="220" y="47"/>
                    </a:lnTo>
                    <a:lnTo>
                      <a:pt x="222" y="50"/>
                    </a:lnTo>
                    <a:lnTo>
                      <a:pt x="222" y="50"/>
                    </a:lnTo>
                    <a:lnTo>
                      <a:pt x="222" y="51"/>
                    </a:lnTo>
                    <a:lnTo>
                      <a:pt x="222" y="51"/>
                    </a:lnTo>
                    <a:lnTo>
                      <a:pt x="223" y="55"/>
                    </a:lnTo>
                    <a:lnTo>
                      <a:pt x="223" y="55"/>
                    </a:lnTo>
                    <a:lnTo>
                      <a:pt x="224" y="55"/>
                    </a:lnTo>
                    <a:lnTo>
                      <a:pt x="224" y="55"/>
                    </a:lnTo>
                    <a:lnTo>
                      <a:pt x="225" y="60"/>
                    </a:lnTo>
                    <a:lnTo>
                      <a:pt x="225" y="60"/>
                    </a:lnTo>
                    <a:lnTo>
                      <a:pt x="225" y="61"/>
                    </a:lnTo>
                    <a:lnTo>
                      <a:pt x="225" y="61"/>
                    </a:lnTo>
                    <a:lnTo>
                      <a:pt x="231" y="76"/>
                    </a:lnTo>
                    <a:lnTo>
                      <a:pt x="166" y="76"/>
                    </a:lnTo>
                    <a:lnTo>
                      <a:pt x="166" y="76"/>
                    </a:lnTo>
                    <a:lnTo>
                      <a:pt x="166" y="75"/>
                    </a:lnTo>
                    <a:lnTo>
                      <a:pt x="166" y="75"/>
                    </a:lnTo>
                    <a:close/>
                    <a:moveTo>
                      <a:pt x="166" y="90"/>
                    </a:moveTo>
                    <a:lnTo>
                      <a:pt x="231" y="90"/>
                    </a:lnTo>
                    <a:lnTo>
                      <a:pt x="235" y="90"/>
                    </a:lnTo>
                    <a:lnTo>
                      <a:pt x="235" y="90"/>
                    </a:lnTo>
                    <a:lnTo>
                      <a:pt x="238" y="105"/>
                    </a:lnTo>
                    <a:lnTo>
                      <a:pt x="241" y="119"/>
                    </a:lnTo>
                    <a:lnTo>
                      <a:pt x="243" y="132"/>
                    </a:lnTo>
                    <a:lnTo>
                      <a:pt x="244" y="142"/>
                    </a:lnTo>
                    <a:lnTo>
                      <a:pt x="243" y="142"/>
                    </a:lnTo>
                    <a:lnTo>
                      <a:pt x="243" y="142"/>
                    </a:lnTo>
                    <a:lnTo>
                      <a:pt x="244" y="163"/>
                    </a:lnTo>
                    <a:lnTo>
                      <a:pt x="244" y="434"/>
                    </a:lnTo>
                    <a:lnTo>
                      <a:pt x="153" y="434"/>
                    </a:lnTo>
                    <a:lnTo>
                      <a:pt x="153" y="163"/>
                    </a:lnTo>
                    <a:lnTo>
                      <a:pt x="153" y="163"/>
                    </a:lnTo>
                    <a:lnTo>
                      <a:pt x="154" y="142"/>
                    </a:lnTo>
                    <a:lnTo>
                      <a:pt x="153" y="142"/>
                    </a:lnTo>
                    <a:lnTo>
                      <a:pt x="153" y="142"/>
                    </a:lnTo>
                    <a:lnTo>
                      <a:pt x="154" y="132"/>
                    </a:lnTo>
                    <a:lnTo>
                      <a:pt x="155" y="119"/>
                    </a:lnTo>
                    <a:lnTo>
                      <a:pt x="158" y="105"/>
                    </a:lnTo>
                    <a:lnTo>
                      <a:pt x="162" y="90"/>
                    </a:lnTo>
                    <a:lnTo>
                      <a:pt x="166" y="90"/>
                    </a:lnTo>
                    <a:close/>
                    <a:moveTo>
                      <a:pt x="22" y="378"/>
                    </a:moveTo>
                    <a:lnTo>
                      <a:pt x="22" y="378"/>
                    </a:lnTo>
                    <a:lnTo>
                      <a:pt x="28" y="373"/>
                    </a:lnTo>
                    <a:lnTo>
                      <a:pt x="28" y="373"/>
                    </a:lnTo>
                    <a:lnTo>
                      <a:pt x="46" y="361"/>
                    </a:lnTo>
                    <a:lnTo>
                      <a:pt x="62" y="347"/>
                    </a:lnTo>
                    <a:lnTo>
                      <a:pt x="78" y="333"/>
                    </a:lnTo>
                    <a:lnTo>
                      <a:pt x="92" y="317"/>
                    </a:lnTo>
                    <a:lnTo>
                      <a:pt x="105" y="298"/>
                    </a:lnTo>
                    <a:lnTo>
                      <a:pt x="117" y="280"/>
                    </a:lnTo>
                    <a:lnTo>
                      <a:pt x="127" y="260"/>
                    </a:lnTo>
                    <a:lnTo>
                      <a:pt x="136" y="241"/>
                    </a:lnTo>
                    <a:lnTo>
                      <a:pt x="136" y="241"/>
                    </a:lnTo>
                    <a:lnTo>
                      <a:pt x="135" y="252"/>
                    </a:lnTo>
                    <a:lnTo>
                      <a:pt x="132" y="263"/>
                    </a:lnTo>
                    <a:lnTo>
                      <a:pt x="129" y="273"/>
                    </a:lnTo>
                    <a:lnTo>
                      <a:pt x="125" y="284"/>
                    </a:lnTo>
                    <a:lnTo>
                      <a:pt x="121" y="295"/>
                    </a:lnTo>
                    <a:lnTo>
                      <a:pt x="115" y="305"/>
                    </a:lnTo>
                    <a:lnTo>
                      <a:pt x="109" y="314"/>
                    </a:lnTo>
                    <a:lnTo>
                      <a:pt x="102" y="323"/>
                    </a:lnTo>
                    <a:lnTo>
                      <a:pt x="95" y="333"/>
                    </a:lnTo>
                    <a:lnTo>
                      <a:pt x="86" y="341"/>
                    </a:lnTo>
                    <a:lnTo>
                      <a:pt x="76" y="349"/>
                    </a:lnTo>
                    <a:lnTo>
                      <a:pt x="67" y="357"/>
                    </a:lnTo>
                    <a:lnTo>
                      <a:pt x="56" y="364"/>
                    </a:lnTo>
                    <a:lnTo>
                      <a:pt x="45" y="371"/>
                    </a:lnTo>
                    <a:lnTo>
                      <a:pt x="33" y="377"/>
                    </a:lnTo>
                    <a:lnTo>
                      <a:pt x="21" y="382"/>
                    </a:lnTo>
                    <a:lnTo>
                      <a:pt x="20" y="384"/>
                    </a:lnTo>
                    <a:lnTo>
                      <a:pt x="20" y="384"/>
                    </a:lnTo>
                    <a:lnTo>
                      <a:pt x="19" y="384"/>
                    </a:lnTo>
                    <a:lnTo>
                      <a:pt x="19" y="384"/>
                    </a:lnTo>
                    <a:lnTo>
                      <a:pt x="20" y="380"/>
                    </a:lnTo>
                    <a:lnTo>
                      <a:pt x="22" y="378"/>
                    </a:lnTo>
                    <a:lnTo>
                      <a:pt x="22" y="378"/>
                    </a:lnTo>
                    <a:close/>
                    <a:moveTo>
                      <a:pt x="15" y="428"/>
                    </a:moveTo>
                    <a:lnTo>
                      <a:pt x="15" y="428"/>
                    </a:lnTo>
                    <a:lnTo>
                      <a:pt x="15" y="418"/>
                    </a:lnTo>
                    <a:lnTo>
                      <a:pt x="16" y="409"/>
                    </a:lnTo>
                    <a:lnTo>
                      <a:pt x="18" y="403"/>
                    </a:lnTo>
                    <a:lnTo>
                      <a:pt x="19" y="401"/>
                    </a:lnTo>
                    <a:lnTo>
                      <a:pt x="21" y="400"/>
                    </a:lnTo>
                    <a:lnTo>
                      <a:pt x="21" y="400"/>
                    </a:lnTo>
                    <a:lnTo>
                      <a:pt x="27" y="395"/>
                    </a:lnTo>
                    <a:lnTo>
                      <a:pt x="27" y="395"/>
                    </a:lnTo>
                    <a:lnTo>
                      <a:pt x="46" y="386"/>
                    </a:lnTo>
                    <a:lnTo>
                      <a:pt x="64" y="375"/>
                    </a:lnTo>
                    <a:lnTo>
                      <a:pt x="82" y="364"/>
                    </a:lnTo>
                    <a:lnTo>
                      <a:pt x="97" y="351"/>
                    </a:lnTo>
                    <a:lnTo>
                      <a:pt x="110" y="337"/>
                    </a:lnTo>
                    <a:lnTo>
                      <a:pt x="121" y="322"/>
                    </a:lnTo>
                    <a:lnTo>
                      <a:pt x="130" y="306"/>
                    </a:lnTo>
                    <a:lnTo>
                      <a:pt x="139" y="290"/>
                    </a:lnTo>
                    <a:lnTo>
                      <a:pt x="139" y="434"/>
                    </a:lnTo>
                    <a:lnTo>
                      <a:pt x="139" y="436"/>
                    </a:lnTo>
                    <a:lnTo>
                      <a:pt x="125" y="436"/>
                    </a:lnTo>
                    <a:lnTo>
                      <a:pt x="125" y="436"/>
                    </a:lnTo>
                    <a:lnTo>
                      <a:pt x="125" y="425"/>
                    </a:lnTo>
                    <a:lnTo>
                      <a:pt x="123" y="413"/>
                    </a:lnTo>
                    <a:lnTo>
                      <a:pt x="121" y="401"/>
                    </a:lnTo>
                    <a:lnTo>
                      <a:pt x="116" y="391"/>
                    </a:lnTo>
                    <a:lnTo>
                      <a:pt x="112" y="382"/>
                    </a:lnTo>
                    <a:lnTo>
                      <a:pt x="106" y="375"/>
                    </a:lnTo>
                    <a:lnTo>
                      <a:pt x="103" y="373"/>
                    </a:lnTo>
                    <a:lnTo>
                      <a:pt x="99" y="371"/>
                    </a:lnTo>
                    <a:lnTo>
                      <a:pt x="96" y="369"/>
                    </a:lnTo>
                    <a:lnTo>
                      <a:pt x="91" y="369"/>
                    </a:lnTo>
                    <a:lnTo>
                      <a:pt x="91" y="369"/>
                    </a:lnTo>
                    <a:lnTo>
                      <a:pt x="87" y="369"/>
                    </a:lnTo>
                    <a:lnTo>
                      <a:pt x="83" y="371"/>
                    </a:lnTo>
                    <a:lnTo>
                      <a:pt x="79" y="373"/>
                    </a:lnTo>
                    <a:lnTo>
                      <a:pt x="76" y="375"/>
                    </a:lnTo>
                    <a:lnTo>
                      <a:pt x="71" y="382"/>
                    </a:lnTo>
                    <a:lnTo>
                      <a:pt x="65" y="391"/>
                    </a:lnTo>
                    <a:lnTo>
                      <a:pt x="62" y="401"/>
                    </a:lnTo>
                    <a:lnTo>
                      <a:pt x="60" y="413"/>
                    </a:lnTo>
                    <a:lnTo>
                      <a:pt x="58" y="425"/>
                    </a:lnTo>
                    <a:lnTo>
                      <a:pt x="57" y="436"/>
                    </a:lnTo>
                    <a:lnTo>
                      <a:pt x="15" y="436"/>
                    </a:lnTo>
                    <a:lnTo>
                      <a:pt x="15" y="436"/>
                    </a:lnTo>
                    <a:lnTo>
                      <a:pt x="15" y="428"/>
                    </a:lnTo>
                    <a:lnTo>
                      <a:pt x="15" y="428"/>
                    </a:lnTo>
                    <a:close/>
                    <a:moveTo>
                      <a:pt x="111" y="436"/>
                    </a:moveTo>
                    <a:lnTo>
                      <a:pt x="72" y="436"/>
                    </a:lnTo>
                    <a:lnTo>
                      <a:pt x="72" y="436"/>
                    </a:lnTo>
                    <a:lnTo>
                      <a:pt x="72" y="426"/>
                    </a:lnTo>
                    <a:lnTo>
                      <a:pt x="74" y="416"/>
                    </a:lnTo>
                    <a:lnTo>
                      <a:pt x="75" y="406"/>
                    </a:lnTo>
                    <a:lnTo>
                      <a:pt x="78" y="399"/>
                    </a:lnTo>
                    <a:lnTo>
                      <a:pt x="81" y="392"/>
                    </a:lnTo>
                    <a:lnTo>
                      <a:pt x="84" y="388"/>
                    </a:lnTo>
                    <a:lnTo>
                      <a:pt x="87" y="385"/>
                    </a:lnTo>
                    <a:lnTo>
                      <a:pt x="91" y="384"/>
                    </a:lnTo>
                    <a:lnTo>
                      <a:pt x="91" y="384"/>
                    </a:lnTo>
                    <a:lnTo>
                      <a:pt x="95" y="385"/>
                    </a:lnTo>
                    <a:lnTo>
                      <a:pt x="99" y="388"/>
                    </a:lnTo>
                    <a:lnTo>
                      <a:pt x="102" y="392"/>
                    </a:lnTo>
                    <a:lnTo>
                      <a:pt x="104" y="399"/>
                    </a:lnTo>
                    <a:lnTo>
                      <a:pt x="108" y="406"/>
                    </a:lnTo>
                    <a:lnTo>
                      <a:pt x="109" y="416"/>
                    </a:lnTo>
                    <a:lnTo>
                      <a:pt x="111" y="426"/>
                    </a:lnTo>
                    <a:lnTo>
                      <a:pt x="111" y="436"/>
                    </a:lnTo>
                    <a:lnTo>
                      <a:pt x="111" y="436"/>
                    </a:lnTo>
                    <a:close/>
                    <a:moveTo>
                      <a:pt x="111" y="460"/>
                    </a:moveTo>
                    <a:lnTo>
                      <a:pt x="72" y="460"/>
                    </a:lnTo>
                    <a:lnTo>
                      <a:pt x="72" y="460"/>
                    </a:lnTo>
                    <a:lnTo>
                      <a:pt x="72" y="450"/>
                    </a:lnTo>
                    <a:lnTo>
                      <a:pt x="111" y="450"/>
                    </a:lnTo>
                    <a:lnTo>
                      <a:pt x="111" y="450"/>
                    </a:lnTo>
                    <a:lnTo>
                      <a:pt x="111" y="460"/>
                    </a:lnTo>
                    <a:lnTo>
                      <a:pt x="111" y="460"/>
                    </a:lnTo>
                    <a:close/>
                    <a:moveTo>
                      <a:pt x="153" y="461"/>
                    </a:moveTo>
                    <a:lnTo>
                      <a:pt x="153" y="461"/>
                    </a:lnTo>
                    <a:lnTo>
                      <a:pt x="152" y="448"/>
                    </a:lnTo>
                    <a:lnTo>
                      <a:pt x="153" y="448"/>
                    </a:lnTo>
                    <a:lnTo>
                      <a:pt x="244" y="448"/>
                    </a:lnTo>
                    <a:lnTo>
                      <a:pt x="245" y="448"/>
                    </a:lnTo>
                    <a:lnTo>
                      <a:pt x="245" y="448"/>
                    </a:lnTo>
                    <a:lnTo>
                      <a:pt x="244" y="461"/>
                    </a:lnTo>
                    <a:lnTo>
                      <a:pt x="153" y="461"/>
                    </a:lnTo>
                    <a:close/>
                    <a:moveTo>
                      <a:pt x="325" y="460"/>
                    </a:moveTo>
                    <a:lnTo>
                      <a:pt x="286" y="460"/>
                    </a:lnTo>
                    <a:lnTo>
                      <a:pt x="286" y="460"/>
                    </a:lnTo>
                    <a:lnTo>
                      <a:pt x="285" y="450"/>
                    </a:lnTo>
                    <a:lnTo>
                      <a:pt x="325" y="450"/>
                    </a:lnTo>
                    <a:lnTo>
                      <a:pt x="325" y="450"/>
                    </a:lnTo>
                    <a:lnTo>
                      <a:pt x="325" y="460"/>
                    </a:lnTo>
                    <a:lnTo>
                      <a:pt x="325" y="460"/>
                    </a:lnTo>
                    <a:close/>
                    <a:moveTo>
                      <a:pt x="286" y="436"/>
                    </a:moveTo>
                    <a:lnTo>
                      <a:pt x="286" y="436"/>
                    </a:lnTo>
                    <a:lnTo>
                      <a:pt x="286" y="426"/>
                    </a:lnTo>
                    <a:lnTo>
                      <a:pt x="288" y="416"/>
                    </a:lnTo>
                    <a:lnTo>
                      <a:pt x="289" y="406"/>
                    </a:lnTo>
                    <a:lnTo>
                      <a:pt x="292" y="399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1" y="385"/>
                    </a:lnTo>
                    <a:lnTo>
                      <a:pt x="305" y="384"/>
                    </a:lnTo>
                    <a:lnTo>
                      <a:pt x="305" y="384"/>
                    </a:lnTo>
                    <a:lnTo>
                      <a:pt x="308" y="385"/>
                    </a:lnTo>
                    <a:lnTo>
                      <a:pt x="313" y="388"/>
                    </a:lnTo>
                    <a:lnTo>
                      <a:pt x="316" y="392"/>
                    </a:lnTo>
                    <a:lnTo>
                      <a:pt x="318" y="399"/>
                    </a:lnTo>
                    <a:lnTo>
                      <a:pt x="320" y="406"/>
                    </a:lnTo>
                    <a:lnTo>
                      <a:pt x="322" y="416"/>
                    </a:lnTo>
                    <a:lnTo>
                      <a:pt x="325" y="426"/>
                    </a:lnTo>
                    <a:lnTo>
                      <a:pt x="325" y="436"/>
                    </a:lnTo>
                    <a:lnTo>
                      <a:pt x="286" y="436"/>
                    </a:lnTo>
                    <a:close/>
                    <a:moveTo>
                      <a:pt x="339" y="436"/>
                    </a:moveTo>
                    <a:lnTo>
                      <a:pt x="339" y="436"/>
                    </a:lnTo>
                    <a:lnTo>
                      <a:pt x="339" y="425"/>
                    </a:lnTo>
                    <a:lnTo>
                      <a:pt x="337" y="413"/>
                    </a:lnTo>
                    <a:lnTo>
                      <a:pt x="334" y="401"/>
                    </a:lnTo>
                    <a:lnTo>
                      <a:pt x="330" y="391"/>
                    </a:lnTo>
                    <a:lnTo>
                      <a:pt x="326" y="382"/>
                    </a:lnTo>
                    <a:lnTo>
                      <a:pt x="320" y="375"/>
                    </a:lnTo>
                    <a:lnTo>
                      <a:pt x="317" y="373"/>
                    </a:lnTo>
                    <a:lnTo>
                      <a:pt x="313" y="371"/>
                    </a:lnTo>
                    <a:lnTo>
                      <a:pt x="310" y="369"/>
                    </a:lnTo>
                    <a:lnTo>
                      <a:pt x="305" y="369"/>
                    </a:lnTo>
                    <a:lnTo>
                      <a:pt x="305" y="369"/>
                    </a:lnTo>
                    <a:lnTo>
                      <a:pt x="301" y="369"/>
                    </a:lnTo>
                    <a:lnTo>
                      <a:pt x="297" y="371"/>
                    </a:lnTo>
                    <a:lnTo>
                      <a:pt x="293" y="373"/>
                    </a:lnTo>
                    <a:lnTo>
                      <a:pt x="290" y="375"/>
                    </a:lnTo>
                    <a:lnTo>
                      <a:pt x="285" y="382"/>
                    </a:lnTo>
                    <a:lnTo>
                      <a:pt x="279" y="391"/>
                    </a:lnTo>
                    <a:lnTo>
                      <a:pt x="276" y="401"/>
                    </a:lnTo>
                    <a:lnTo>
                      <a:pt x="274" y="413"/>
                    </a:lnTo>
                    <a:lnTo>
                      <a:pt x="272" y="425"/>
                    </a:lnTo>
                    <a:lnTo>
                      <a:pt x="271" y="436"/>
                    </a:lnTo>
                    <a:lnTo>
                      <a:pt x="258" y="436"/>
                    </a:lnTo>
                    <a:lnTo>
                      <a:pt x="258" y="434"/>
                    </a:lnTo>
                    <a:lnTo>
                      <a:pt x="258" y="292"/>
                    </a:lnTo>
                    <a:lnTo>
                      <a:pt x="258" y="292"/>
                    </a:lnTo>
                    <a:lnTo>
                      <a:pt x="266" y="308"/>
                    </a:lnTo>
                    <a:lnTo>
                      <a:pt x="276" y="323"/>
                    </a:lnTo>
                    <a:lnTo>
                      <a:pt x="288" y="337"/>
                    </a:lnTo>
                    <a:lnTo>
                      <a:pt x="301" y="351"/>
                    </a:lnTo>
                    <a:lnTo>
                      <a:pt x="316" y="364"/>
                    </a:lnTo>
                    <a:lnTo>
                      <a:pt x="332" y="376"/>
                    </a:lnTo>
                    <a:lnTo>
                      <a:pt x="351" y="386"/>
                    </a:lnTo>
                    <a:lnTo>
                      <a:pt x="370" y="395"/>
                    </a:lnTo>
                    <a:lnTo>
                      <a:pt x="375" y="400"/>
                    </a:lnTo>
                    <a:lnTo>
                      <a:pt x="375" y="400"/>
                    </a:lnTo>
                    <a:lnTo>
                      <a:pt x="379" y="403"/>
                    </a:lnTo>
                    <a:lnTo>
                      <a:pt x="381" y="409"/>
                    </a:lnTo>
                    <a:lnTo>
                      <a:pt x="382" y="418"/>
                    </a:lnTo>
                    <a:lnTo>
                      <a:pt x="382" y="427"/>
                    </a:lnTo>
                    <a:lnTo>
                      <a:pt x="382" y="427"/>
                    </a:lnTo>
                    <a:lnTo>
                      <a:pt x="382" y="436"/>
                    </a:lnTo>
                    <a:lnTo>
                      <a:pt x="339" y="4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4313238" y="3270250"/>
                <a:ext cx="106363" cy="34925"/>
              </a:xfrm>
              <a:custGeom>
                <a:avLst/>
                <a:gdLst>
                  <a:gd name="T0" fmla="*/ 13 w 67"/>
                  <a:gd name="T1" fmla="*/ 20 h 22"/>
                  <a:gd name="T2" fmla="*/ 13 w 67"/>
                  <a:gd name="T3" fmla="*/ 20 h 22"/>
                  <a:gd name="T4" fmla="*/ 15 w 67"/>
                  <a:gd name="T5" fmla="*/ 18 h 22"/>
                  <a:gd name="T6" fmla="*/ 20 w 67"/>
                  <a:gd name="T7" fmla="*/ 16 h 22"/>
                  <a:gd name="T8" fmla="*/ 26 w 67"/>
                  <a:gd name="T9" fmla="*/ 15 h 22"/>
                  <a:gd name="T10" fmla="*/ 33 w 67"/>
                  <a:gd name="T11" fmla="*/ 14 h 22"/>
                  <a:gd name="T12" fmla="*/ 33 w 67"/>
                  <a:gd name="T13" fmla="*/ 14 h 22"/>
                  <a:gd name="T14" fmla="*/ 41 w 67"/>
                  <a:gd name="T15" fmla="*/ 15 h 22"/>
                  <a:gd name="T16" fmla="*/ 46 w 67"/>
                  <a:gd name="T17" fmla="*/ 16 h 22"/>
                  <a:gd name="T18" fmla="*/ 52 w 67"/>
                  <a:gd name="T19" fmla="*/ 18 h 22"/>
                  <a:gd name="T20" fmla="*/ 54 w 67"/>
                  <a:gd name="T21" fmla="*/ 20 h 22"/>
                  <a:gd name="T22" fmla="*/ 54 w 67"/>
                  <a:gd name="T23" fmla="*/ 20 h 22"/>
                  <a:gd name="T24" fmla="*/ 57 w 67"/>
                  <a:gd name="T25" fmla="*/ 22 h 22"/>
                  <a:gd name="T26" fmla="*/ 59 w 67"/>
                  <a:gd name="T27" fmla="*/ 22 h 22"/>
                  <a:gd name="T28" fmla="*/ 59 w 67"/>
                  <a:gd name="T29" fmla="*/ 22 h 22"/>
                  <a:gd name="T30" fmla="*/ 62 w 67"/>
                  <a:gd name="T31" fmla="*/ 22 h 22"/>
                  <a:gd name="T32" fmla="*/ 65 w 67"/>
                  <a:gd name="T33" fmla="*/ 20 h 22"/>
                  <a:gd name="T34" fmla="*/ 65 w 67"/>
                  <a:gd name="T35" fmla="*/ 20 h 22"/>
                  <a:gd name="T36" fmla="*/ 66 w 67"/>
                  <a:gd name="T37" fmla="*/ 18 h 22"/>
                  <a:gd name="T38" fmla="*/ 67 w 67"/>
                  <a:gd name="T39" fmla="*/ 16 h 22"/>
                  <a:gd name="T40" fmla="*/ 66 w 67"/>
                  <a:gd name="T41" fmla="*/ 13 h 22"/>
                  <a:gd name="T42" fmla="*/ 65 w 67"/>
                  <a:gd name="T43" fmla="*/ 10 h 22"/>
                  <a:gd name="T44" fmla="*/ 65 w 67"/>
                  <a:gd name="T45" fmla="*/ 10 h 22"/>
                  <a:gd name="T46" fmla="*/ 59 w 67"/>
                  <a:gd name="T47" fmla="*/ 6 h 22"/>
                  <a:gd name="T48" fmla="*/ 52 w 67"/>
                  <a:gd name="T49" fmla="*/ 3 h 22"/>
                  <a:gd name="T50" fmla="*/ 43 w 67"/>
                  <a:gd name="T51" fmla="*/ 1 h 22"/>
                  <a:gd name="T52" fmla="*/ 33 w 67"/>
                  <a:gd name="T53" fmla="*/ 0 h 22"/>
                  <a:gd name="T54" fmla="*/ 33 w 67"/>
                  <a:gd name="T55" fmla="*/ 0 h 22"/>
                  <a:gd name="T56" fmla="*/ 24 w 67"/>
                  <a:gd name="T57" fmla="*/ 1 h 22"/>
                  <a:gd name="T58" fmla="*/ 15 w 67"/>
                  <a:gd name="T59" fmla="*/ 3 h 22"/>
                  <a:gd name="T60" fmla="*/ 7 w 67"/>
                  <a:gd name="T61" fmla="*/ 6 h 22"/>
                  <a:gd name="T62" fmla="*/ 2 w 67"/>
                  <a:gd name="T63" fmla="*/ 10 h 22"/>
                  <a:gd name="T64" fmla="*/ 2 w 67"/>
                  <a:gd name="T65" fmla="*/ 10 h 22"/>
                  <a:gd name="T66" fmla="*/ 1 w 67"/>
                  <a:gd name="T67" fmla="*/ 13 h 22"/>
                  <a:gd name="T68" fmla="*/ 0 w 67"/>
                  <a:gd name="T69" fmla="*/ 16 h 22"/>
                  <a:gd name="T70" fmla="*/ 1 w 67"/>
                  <a:gd name="T71" fmla="*/ 18 h 22"/>
                  <a:gd name="T72" fmla="*/ 2 w 67"/>
                  <a:gd name="T73" fmla="*/ 20 h 22"/>
                  <a:gd name="T74" fmla="*/ 2 w 67"/>
                  <a:gd name="T75" fmla="*/ 20 h 22"/>
                  <a:gd name="T76" fmla="*/ 5 w 67"/>
                  <a:gd name="T77" fmla="*/ 22 h 22"/>
                  <a:gd name="T78" fmla="*/ 7 w 67"/>
                  <a:gd name="T79" fmla="*/ 22 h 22"/>
                  <a:gd name="T80" fmla="*/ 10 w 67"/>
                  <a:gd name="T81" fmla="*/ 21 h 22"/>
                  <a:gd name="T82" fmla="*/ 13 w 67"/>
                  <a:gd name="T83" fmla="*/ 20 h 22"/>
                  <a:gd name="T84" fmla="*/ 13 w 67"/>
                  <a:gd name="T85" fmla="*/ 2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" h="22">
                    <a:moveTo>
                      <a:pt x="13" y="20"/>
                    </a:moveTo>
                    <a:lnTo>
                      <a:pt x="13" y="20"/>
                    </a:lnTo>
                    <a:lnTo>
                      <a:pt x="15" y="18"/>
                    </a:lnTo>
                    <a:lnTo>
                      <a:pt x="20" y="16"/>
                    </a:lnTo>
                    <a:lnTo>
                      <a:pt x="26" y="15"/>
                    </a:lnTo>
                    <a:lnTo>
                      <a:pt x="33" y="14"/>
                    </a:lnTo>
                    <a:lnTo>
                      <a:pt x="33" y="14"/>
                    </a:lnTo>
                    <a:lnTo>
                      <a:pt x="41" y="15"/>
                    </a:lnTo>
                    <a:lnTo>
                      <a:pt x="46" y="16"/>
                    </a:lnTo>
                    <a:lnTo>
                      <a:pt x="52" y="18"/>
                    </a:lnTo>
                    <a:lnTo>
                      <a:pt x="54" y="20"/>
                    </a:lnTo>
                    <a:lnTo>
                      <a:pt x="54" y="20"/>
                    </a:lnTo>
                    <a:lnTo>
                      <a:pt x="57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62" y="22"/>
                    </a:lnTo>
                    <a:lnTo>
                      <a:pt x="65" y="20"/>
                    </a:lnTo>
                    <a:lnTo>
                      <a:pt x="65" y="20"/>
                    </a:lnTo>
                    <a:lnTo>
                      <a:pt x="66" y="18"/>
                    </a:lnTo>
                    <a:lnTo>
                      <a:pt x="67" y="16"/>
                    </a:lnTo>
                    <a:lnTo>
                      <a:pt x="66" y="13"/>
                    </a:lnTo>
                    <a:lnTo>
                      <a:pt x="65" y="10"/>
                    </a:lnTo>
                    <a:lnTo>
                      <a:pt x="65" y="10"/>
                    </a:lnTo>
                    <a:lnTo>
                      <a:pt x="59" y="6"/>
                    </a:lnTo>
                    <a:lnTo>
                      <a:pt x="52" y="3"/>
                    </a:lnTo>
                    <a:lnTo>
                      <a:pt x="43" y="1"/>
                    </a:lnTo>
                    <a:lnTo>
                      <a:pt x="33" y="0"/>
                    </a:lnTo>
                    <a:lnTo>
                      <a:pt x="33" y="0"/>
                    </a:lnTo>
                    <a:lnTo>
                      <a:pt x="24" y="1"/>
                    </a:lnTo>
                    <a:lnTo>
                      <a:pt x="15" y="3"/>
                    </a:lnTo>
                    <a:lnTo>
                      <a:pt x="7" y="6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1" y="13"/>
                    </a:lnTo>
                    <a:lnTo>
                      <a:pt x="0" y="16"/>
                    </a:lnTo>
                    <a:lnTo>
                      <a:pt x="1" y="18"/>
                    </a:lnTo>
                    <a:lnTo>
                      <a:pt x="2" y="20"/>
                    </a:lnTo>
                    <a:lnTo>
                      <a:pt x="2" y="20"/>
                    </a:lnTo>
                    <a:lnTo>
                      <a:pt x="5" y="22"/>
                    </a:lnTo>
                    <a:lnTo>
                      <a:pt x="7" y="22"/>
                    </a:lnTo>
                    <a:lnTo>
                      <a:pt x="10" y="21"/>
                    </a:lnTo>
                    <a:lnTo>
                      <a:pt x="13" y="20"/>
                    </a:lnTo>
                    <a:lnTo>
                      <a:pt x="1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5205879" y="4068559"/>
            <a:ext cx="769168" cy="769168"/>
            <a:chOff x="4059069" y="5135359"/>
            <a:chExt cx="769168" cy="769168"/>
          </a:xfrm>
        </p:grpSpPr>
        <p:sp>
          <p:nvSpPr>
            <p:cNvPr id="5" name="타원 5"/>
            <p:cNvSpPr/>
            <p:nvPr/>
          </p:nvSpPr>
          <p:spPr>
            <a:xfrm>
              <a:off x="4059069" y="5135359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4199810" y="5305490"/>
              <a:ext cx="487687" cy="428907"/>
            </a:xfrm>
            <a:custGeom>
              <a:avLst/>
              <a:gdLst>
                <a:gd name="T0" fmla="*/ 448 w 531"/>
                <a:gd name="T1" fmla="*/ 98 h 467"/>
                <a:gd name="T2" fmla="*/ 461 w 531"/>
                <a:gd name="T3" fmla="*/ 75 h 467"/>
                <a:gd name="T4" fmla="*/ 449 w 531"/>
                <a:gd name="T5" fmla="*/ 72 h 467"/>
                <a:gd name="T6" fmla="*/ 442 w 531"/>
                <a:gd name="T7" fmla="*/ 85 h 467"/>
                <a:gd name="T8" fmla="*/ 430 w 531"/>
                <a:gd name="T9" fmla="*/ 78 h 467"/>
                <a:gd name="T10" fmla="*/ 435 w 531"/>
                <a:gd name="T11" fmla="*/ 67 h 467"/>
                <a:gd name="T12" fmla="*/ 429 w 531"/>
                <a:gd name="T13" fmla="*/ 60 h 467"/>
                <a:gd name="T14" fmla="*/ 286 w 531"/>
                <a:gd name="T15" fmla="*/ 36 h 467"/>
                <a:gd name="T16" fmla="*/ 288 w 531"/>
                <a:gd name="T17" fmla="*/ 15 h 467"/>
                <a:gd name="T18" fmla="*/ 266 w 531"/>
                <a:gd name="T19" fmla="*/ 0 h 467"/>
                <a:gd name="T20" fmla="*/ 247 w 531"/>
                <a:gd name="T21" fmla="*/ 11 h 467"/>
                <a:gd name="T22" fmla="*/ 243 w 531"/>
                <a:gd name="T23" fmla="*/ 31 h 467"/>
                <a:gd name="T24" fmla="*/ 135 w 531"/>
                <a:gd name="T25" fmla="*/ 51 h 467"/>
                <a:gd name="T26" fmla="*/ 97 w 531"/>
                <a:gd name="T27" fmla="*/ 65 h 467"/>
                <a:gd name="T28" fmla="*/ 101 w 531"/>
                <a:gd name="T29" fmla="*/ 78 h 467"/>
                <a:gd name="T30" fmla="*/ 92 w 531"/>
                <a:gd name="T31" fmla="*/ 87 h 467"/>
                <a:gd name="T32" fmla="*/ 84 w 531"/>
                <a:gd name="T33" fmla="*/ 75 h 467"/>
                <a:gd name="T34" fmla="*/ 72 w 531"/>
                <a:gd name="T35" fmla="*/ 72 h 467"/>
                <a:gd name="T36" fmla="*/ 78 w 531"/>
                <a:gd name="T37" fmla="*/ 95 h 467"/>
                <a:gd name="T38" fmla="*/ 0 w 531"/>
                <a:gd name="T39" fmla="*/ 304 h 467"/>
                <a:gd name="T40" fmla="*/ 24 w 531"/>
                <a:gd name="T41" fmla="*/ 328 h 467"/>
                <a:gd name="T42" fmla="*/ 138 w 531"/>
                <a:gd name="T43" fmla="*/ 339 h 467"/>
                <a:gd name="T44" fmla="*/ 173 w 531"/>
                <a:gd name="T45" fmla="*/ 320 h 467"/>
                <a:gd name="T46" fmla="*/ 185 w 531"/>
                <a:gd name="T47" fmla="*/ 300 h 467"/>
                <a:gd name="T48" fmla="*/ 114 w 531"/>
                <a:gd name="T49" fmla="*/ 84 h 467"/>
                <a:gd name="T50" fmla="*/ 178 w 531"/>
                <a:gd name="T51" fmla="*/ 58 h 467"/>
                <a:gd name="T52" fmla="*/ 243 w 531"/>
                <a:gd name="T53" fmla="*/ 233 h 467"/>
                <a:gd name="T54" fmla="*/ 249 w 531"/>
                <a:gd name="T55" fmla="*/ 299 h 467"/>
                <a:gd name="T56" fmla="*/ 248 w 531"/>
                <a:gd name="T57" fmla="*/ 352 h 467"/>
                <a:gd name="T58" fmla="*/ 210 w 531"/>
                <a:gd name="T59" fmla="*/ 385 h 467"/>
                <a:gd name="T60" fmla="*/ 186 w 531"/>
                <a:gd name="T61" fmla="*/ 467 h 467"/>
                <a:gd name="T62" fmla="*/ 327 w 531"/>
                <a:gd name="T63" fmla="*/ 386 h 467"/>
                <a:gd name="T64" fmla="*/ 292 w 531"/>
                <a:gd name="T65" fmla="*/ 371 h 467"/>
                <a:gd name="T66" fmla="*/ 282 w 531"/>
                <a:gd name="T67" fmla="*/ 299 h 467"/>
                <a:gd name="T68" fmla="*/ 289 w 531"/>
                <a:gd name="T69" fmla="*/ 233 h 467"/>
                <a:gd name="T70" fmla="*/ 354 w 531"/>
                <a:gd name="T71" fmla="*/ 58 h 467"/>
                <a:gd name="T72" fmla="*/ 417 w 531"/>
                <a:gd name="T73" fmla="*/ 84 h 467"/>
                <a:gd name="T74" fmla="*/ 346 w 531"/>
                <a:gd name="T75" fmla="*/ 300 h 467"/>
                <a:gd name="T76" fmla="*/ 358 w 531"/>
                <a:gd name="T77" fmla="*/ 320 h 467"/>
                <a:gd name="T78" fmla="*/ 396 w 531"/>
                <a:gd name="T79" fmla="*/ 339 h 467"/>
                <a:gd name="T80" fmla="*/ 507 w 531"/>
                <a:gd name="T81" fmla="*/ 328 h 467"/>
                <a:gd name="T82" fmla="*/ 531 w 531"/>
                <a:gd name="T83" fmla="*/ 303 h 467"/>
                <a:gd name="T84" fmla="*/ 275 w 531"/>
                <a:gd name="T85" fmla="*/ 24 h 467"/>
                <a:gd name="T86" fmla="*/ 266 w 531"/>
                <a:gd name="T87" fmla="*/ 34 h 467"/>
                <a:gd name="T88" fmla="*/ 257 w 531"/>
                <a:gd name="T89" fmla="*/ 21 h 467"/>
                <a:gd name="T90" fmla="*/ 51 w 531"/>
                <a:gd name="T91" fmla="*/ 325 h 467"/>
                <a:gd name="T92" fmla="*/ 166 w 531"/>
                <a:gd name="T93" fmla="*/ 308 h 467"/>
                <a:gd name="T94" fmla="*/ 134 w 531"/>
                <a:gd name="T95" fmla="*/ 325 h 467"/>
                <a:gd name="T96" fmla="*/ 270 w 531"/>
                <a:gd name="T97" fmla="*/ 217 h 467"/>
                <a:gd name="T98" fmla="*/ 275 w 531"/>
                <a:gd name="T99" fmla="*/ 274 h 467"/>
                <a:gd name="T100" fmla="*/ 256 w 531"/>
                <a:gd name="T101" fmla="*/ 274 h 467"/>
                <a:gd name="T102" fmla="*/ 262 w 531"/>
                <a:gd name="T103" fmla="*/ 217 h 467"/>
                <a:gd name="T104" fmla="*/ 331 w 531"/>
                <a:gd name="T105" fmla="*/ 453 h 467"/>
                <a:gd name="T106" fmla="*/ 296 w 531"/>
                <a:gd name="T107" fmla="*/ 391 h 467"/>
                <a:gd name="T108" fmla="*/ 256 w 531"/>
                <a:gd name="T109" fmla="*/ 368 h 467"/>
                <a:gd name="T110" fmla="*/ 268 w 531"/>
                <a:gd name="T111" fmla="*/ 307 h 467"/>
                <a:gd name="T112" fmla="*/ 274 w 531"/>
                <a:gd name="T113" fmla="*/ 368 h 467"/>
                <a:gd name="T114" fmla="*/ 268 w 531"/>
                <a:gd name="T115" fmla="*/ 203 h 467"/>
                <a:gd name="T116" fmla="*/ 268 w 531"/>
                <a:gd name="T117" fmla="*/ 53 h 467"/>
                <a:gd name="T118" fmla="*/ 480 w 531"/>
                <a:gd name="T119" fmla="*/ 325 h 467"/>
                <a:gd name="T120" fmla="*/ 367 w 531"/>
                <a:gd name="T121" fmla="*/ 308 h 467"/>
                <a:gd name="T122" fmla="*/ 480 w 531"/>
                <a:gd name="T123" fmla="*/ 325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31" h="467">
                  <a:moveTo>
                    <a:pt x="531" y="303"/>
                  </a:moveTo>
                  <a:lnTo>
                    <a:pt x="531" y="303"/>
                  </a:lnTo>
                  <a:lnTo>
                    <a:pt x="531" y="300"/>
                  </a:lnTo>
                  <a:lnTo>
                    <a:pt x="530" y="298"/>
                  </a:lnTo>
                  <a:lnTo>
                    <a:pt x="448" y="98"/>
                  </a:lnTo>
                  <a:lnTo>
                    <a:pt x="448" y="98"/>
                  </a:lnTo>
                  <a:lnTo>
                    <a:pt x="453" y="95"/>
                  </a:lnTo>
                  <a:lnTo>
                    <a:pt x="457" y="91"/>
                  </a:lnTo>
                  <a:lnTo>
                    <a:pt x="461" y="84"/>
                  </a:lnTo>
                  <a:lnTo>
                    <a:pt x="462" y="78"/>
                  </a:lnTo>
                  <a:lnTo>
                    <a:pt x="462" y="78"/>
                  </a:lnTo>
                  <a:lnTo>
                    <a:pt x="461" y="75"/>
                  </a:lnTo>
                  <a:lnTo>
                    <a:pt x="459" y="72"/>
                  </a:lnTo>
                  <a:lnTo>
                    <a:pt x="457" y="71"/>
                  </a:lnTo>
                  <a:lnTo>
                    <a:pt x="454" y="70"/>
                  </a:lnTo>
                  <a:lnTo>
                    <a:pt x="454" y="70"/>
                  </a:lnTo>
                  <a:lnTo>
                    <a:pt x="452" y="71"/>
                  </a:lnTo>
                  <a:lnTo>
                    <a:pt x="449" y="72"/>
                  </a:lnTo>
                  <a:lnTo>
                    <a:pt x="448" y="75"/>
                  </a:lnTo>
                  <a:lnTo>
                    <a:pt x="448" y="78"/>
                  </a:lnTo>
                  <a:lnTo>
                    <a:pt x="448" y="78"/>
                  </a:lnTo>
                  <a:lnTo>
                    <a:pt x="446" y="81"/>
                  </a:lnTo>
                  <a:lnTo>
                    <a:pt x="444" y="83"/>
                  </a:lnTo>
                  <a:lnTo>
                    <a:pt x="442" y="85"/>
                  </a:lnTo>
                  <a:lnTo>
                    <a:pt x="439" y="87"/>
                  </a:lnTo>
                  <a:lnTo>
                    <a:pt x="439" y="87"/>
                  </a:lnTo>
                  <a:lnTo>
                    <a:pt x="436" y="85"/>
                  </a:lnTo>
                  <a:lnTo>
                    <a:pt x="434" y="83"/>
                  </a:lnTo>
                  <a:lnTo>
                    <a:pt x="431" y="81"/>
                  </a:lnTo>
                  <a:lnTo>
                    <a:pt x="430" y="78"/>
                  </a:lnTo>
                  <a:lnTo>
                    <a:pt x="430" y="78"/>
                  </a:lnTo>
                  <a:lnTo>
                    <a:pt x="431" y="75"/>
                  </a:lnTo>
                  <a:lnTo>
                    <a:pt x="434" y="72"/>
                  </a:lnTo>
                  <a:lnTo>
                    <a:pt x="434" y="72"/>
                  </a:lnTo>
                  <a:lnTo>
                    <a:pt x="435" y="70"/>
                  </a:lnTo>
                  <a:lnTo>
                    <a:pt x="435" y="67"/>
                  </a:lnTo>
                  <a:lnTo>
                    <a:pt x="435" y="65"/>
                  </a:lnTo>
                  <a:lnTo>
                    <a:pt x="434" y="63"/>
                  </a:lnTo>
                  <a:lnTo>
                    <a:pt x="434" y="63"/>
                  </a:lnTo>
                  <a:lnTo>
                    <a:pt x="431" y="61"/>
                  </a:lnTo>
                  <a:lnTo>
                    <a:pt x="429" y="60"/>
                  </a:lnTo>
                  <a:lnTo>
                    <a:pt x="429" y="60"/>
                  </a:lnTo>
                  <a:lnTo>
                    <a:pt x="396" y="51"/>
                  </a:lnTo>
                  <a:lnTo>
                    <a:pt x="360" y="44"/>
                  </a:lnTo>
                  <a:lnTo>
                    <a:pt x="323" y="41"/>
                  </a:lnTo>
                  <a:lnTo>
                    <a:pt x="283" y="39"/>
                  </a:lnTo>
                  <a:lnTo>
                    <a:pt x="283" y="39"/>
                  </a:lnTo>
                  <a:lnTo>
                    <a:pt x="286" y="36"/>
                  </a:lnTo>
                  <a:lnTo>
                    <a:pt x="288" y="31"/>
                  </a:lnTo>
                  <a:lnTo>
                    <a:pt x="289" y="28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289" y="20"/>
                  </a:lnTo>
                  <a:lnTo>
                    <a:pt x="288" y="15"/>
                  </a:lnTo>
                  <a:lnTo>
                    <a:pt x="286" y="11"/>
                  </a:lnTo>
                  <a:lnTo>
                    <a:pt x="282" y="8"/>
                  </a:lnTo>
                  <a:lnTo>
                    <a:pt x="279" y="4"/>
                  </a:lnTo>
                  <a:lnTo>
                    <a:pt x="275" y="2"/>
                  </a:lnTo>
                  <a:lnTo>
                    <a:pt x="270" y="1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1" y="1"/>
                  </a:lnTo>
                  <a:lnTo>
                    <a:pt x="256" y="2"/>
                  </a:lnTo>
                  <a:lnTo>
                    <a:pt x="253" y="4"/>
                  </a:lnTo>
                  <a:lnTo>
                    <a:pt x="249" y="8"/>
                  </a:lnTo>
                  <a:lnTo>
                    <a:pt x="247" y="11"/>
                  </a:lnTo>
                  <a:lnTo>
                    <a:pt x="245" y="15"/>
                  </a:lnTo>
                  <a:lnTo>
                    <a:pt x="242" y="20"/>
                  </a:lnTo>
                  <a:lnTo>
                    <a:pt x="242" y="24"/>
                  </a:lnTo>
                  <a:lnTo>
                    <a:pt x="242" y="24"/>
                  </a:lnTo>
                  <a:lnTo>
                    <a:pt x="242" y="28"/>
                  </a:lnTo>
                  <a:lnTo>
                    <a:pt x="243" y="31"/>
                  </a:lnTo>
                  <a:lnTo>
                    <a:pt x="246" y="36"/>
                  </a:lnTo>
                  <a:lnTo>
                    <a:pt x="248" y="39"/>
                  </a:lnTo>
                  <a:lnTo>
                    <a:pt x="248" y="39"/>
                  </a:lnTo>
                  <a:lnTo>
                    <a:pt x="209" y="41"/>
                  </a:lnTo>
                  <a:lnTo>
                    <a:pt x="171" y="44"/>
                  </a:lnTo>
                  <a:lnTo>
                    <a:pt x="135" y="51"/>
                  </a:lnTo>
                  <a:lnTo>
                    <a:pt x="102" y="60"/>
                  </a:lnTo>
                  <a:lnTo>
                    <a:pt x="102" y="60"/>
                  </a:lnTo>
                  <a:lnTo>
                    <a:pt x="100" y="61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97" y="65"/>
                  </a:lnTo>
                  <a:lnTo>
                    <a:pt x="97" y="67"/>
                  </a:lnTo>
                  <a:lnTo>
                    <a:pt x="97" y="70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100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100" y="81"/>
                  </a:lnTo>
                  <a:lnTo>
                    <a:pt x="99" y="83"/>
                  </a:lnTo>
                  <a:lnTo>
                    <a:pt x="95" y="85"/>
                  </a:lnTo>
                  <a:lnTo>
                    <a:pt x="92" y="87"/>
                  </a:lnTo>
                  <a:lnTo>
                    <a:pt x="92" y="87"/>
                  </a:lnTo>
                  <a:lnTo>
                    <a:pt x="89" y="85"/>
                  </a:lnTo>
                  <a:lnTo>
                    <a:pt x="87" y="83"/>
                  </a:lnTo>
                  <a:lnTo>
                    <a:pt x="85" y="81"/>
                  </a:lnTo>
                  <a:lnTo>
                    <a:pt x="85" y="78"/>
                  </a:lnTo>
                  <a:lnTo>
                    <a:pt x="85" y="78"/>
                  </a:lnTo>
                  <a:lnTo>
                    <a:pt x="84" y="75"/>
                  </a:lnTo>
                  <a:lnTo>
                    <a:pt x="83" y="72"/>
                  </a:lnTo>
                  <a:lnTo>
                    <a:pt x="80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5" y="71"/>
                  </a:lnTo>
                  <a:lnTo>
                    <a:pt x="72" y="72"/>
                  </a:lnTo>
                  <a:lnTo>
                    <a:pt x="71" y="75"/>
                  </a:lnTo>
                  <a:lnTo>
                    <a:pt x="71" y="78"/>
                  </a:lnTo>
                  <a:lnTo>
                    <a:pt x="71" y="78"/>
                  </a:lnTo>
                  <a:lnTo>
                    <a:pt x="71" y="84"/>
                  </a:lnTo>
                  <a:lnTo>
                    <a:pt x="74" y="91"/>
                  </a:lnTo>
                  <a:lnTo>
                    <a:pt x="78" y="95"/>
                  </a:lnTo>
                  <a:lnTo>
                    <a:pt x="84" y="98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2" y="300"/>
                  </a:lnTo>
                  <a:lnTo>
                    <a:pt x="2" y="303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4" y="310"/>
                  </a:lnTo>
                  <a:lnTo>
                    <a:pt x="8" y="314"/>
                  </a:lnTo>
                  <a:lnTo>
                    <a:pt x="12" y="320"/>
                  </a:lnTo>
                  <a:lnTo>
                    <a:pt x="18" y="324"/>
                  </a:lnTo>
                  <a:lnTo>
                    <a:pt x="24" y="328"/>
                  </a:lnTo>
                  <a:lnTo>
                    <a:pt x="32" y="333"/>
                  </a:lnTo>
                  <a:lnTo>
                    <a:pt x="39" y="336"/>
                  </a:lnTo>
                  <a:lnTo>
                    <a:pt x="48" y="339"/>
                  </a:lnTo>
                  <a:lnTo>
                    <a:pt x="50" y="339"/>
                  </a:lnTo>
                  <a:lnTo>
                    <a:pt x="135" y="339"/>
                  </a:lnTo>
                  <a:lnTo>
                    <a:pt x="138" y="339"/>
                  </a:lnTo>
                  <a:lnTo>
                    <a:pt x="138" y="339"/>
                  </a:lnTo>
                  <a:lnTo>
                    <a:pt x="146" y="336"/>
                  </a:lnTo>
                  <a:lnTo>
                    <a:pt x="154" y="333"/>
                  </a:lnTo>
                  <a:lnTo>
                    <a:pt x="161" y="328"/>
                  </a:lnTo>
                  <a:lnTo>
                    <a:pt x="168" y="324"/>
                  </a:lnTo>
                  <a:lnTo>
                    <a:pt x="173" y="320"/>
                  </a:lnTo>
                  <a:lnTo>
                    <a:pt x="179" y="314"/>
                  </a:lnTo>
                  <a:lnTo>
                    <a:pt x="183" y="310"/>
                  </a:lnTo>
                  <a:lnTo>
                    <a:pt x="186" y="304"/>
                  </a:lnTo>
                  <a:lnTo>
                    <a:pt x="185" y="303"/>
                  </a:lnTo>
                  <a:lnTo>
                    <a:pt x="185" y="303"/>
                  </a:lnTo>
                  <a:lnTo>
                    <a:pt x="185" y="300"/>
                  </a:lnTo>
                  <a:lnTo>
                    <a:pt x="184" y="298"/>
                  </a:lnTo>
                  <a:lnTo>
                    <a:pt x="102" y="98"/>
                  </a:lnTo>
                  <a:lnTo>
                    <a:pt x="102" y="98"/>
                  </a:lnTo>
                  <a:lnTo>
                    <a:pt x="107" y="95"/>
                  </a:lnTo>
                  <a:lnTo>
                    <a:pt x="112" y="90"/>
                  </a:lnTo>
                  <a:lnTo>
                    <a:pt x="114" y="84"/>
                  </a:lnTo>
                  <a:lnTo>
                    <a:pt x="115" y="78"/>
                  </a:lnTo>
                  <a:lnTo>
                    <a:pt x="115" y="78"/>
                  </a:lnTo>
                  <a:lnTo>
                    <a:pt x="114" y="70"/>
                  </a:lnTo>
                  <a:lnTo>
                    <a:pt x="114" y="70"/>
                  </a:lnTo>
                  <a:lnTo>
                    <a:pt x="145" y="64"/>
                  </a:lnTo>
                  <a:lnTo>
                    <a:pt x="178" y="58"/>
                  </a:lnTo>
                  <a:lnTo>
                    <a:pt x="212" y="54"/>
                  </a:lnTo>
                  <a:lnTo>
                    <a:pt x="249" y="53"/>
                  </a:lnTo>
                  <a:lnTo>
                    <a:pt x="249" y="211"/>
                  </a:lnTo>
                  <a:lnTo>
                    <a:pt x="249" y="211"/>
                  </a:lnTo>
                  <a:lnTo>
                    <a:pt x="246" y="222"/>
                  </a:lnTo>
                  <a:lnTo>
                    <a:pt x="243" y="233"/>
                  </a:lnTo>
                  <a:lnTo>
                    <a:pt x="241" y="244"/>
                  </a:lnTo>
                  <a:lnTo>
                    <a:pt x="241" y="255"/>
                  </a:lnTo>
                  <a:lnTo>
                    <a:pt x="241" y="267"/>
                  </a:lnTo>
                  <a:lnTo>
                    <a:pt x="243" y="278"/>
                  </a:lnTo>
                  <a:lnTo>
                    <a:pt x="246" y="288"/>
                  </a:lnTo>
                  <a:lnTo>
                    <a:pt x="249" y="299"/>
                  </a:lnTo>
                  <a:lnTo>
                    <a:pt x="249" y="299"/>
                  </a:lnTo>
                  <a:lnTo>
                    <a:pt x="249" y="300"/>
                  </a:lnTo>
                  <a:lnTo>
                    <a:pt x="249" y="341"/>
                  </a:lnTo>
                  <a:lnTo>
                    <a:pt x="249" y="341"/>
                  </a:lnTo>
                  <a:lnTo>
                    <a:pt x="249" y="346"/>
                  </a:lnTo>
                  <a:lnTo>
                    <a:pt x="248" y="352"/>
                  </a:lnTo>
                  <a:lnTo>
                    <a:pt x="246" y="358"/>
                  </a:lnTo>
                  <a:lnTo>
                    <a:pt x="242" y="364"/>
                  </a:lnTo>
                  <a:lnTo>
                    <a:pt x="238" y="371"/>
                  </a:lnTo>
                  <a:lnTo>
                    <a:pt x="230" y="376"/>
                  </a:lnTo>
                  <a:lnTo>
                    <a:pt x="222" y="381"/>
                  </a:lnTo>
                  <a:lnTo>
                    <a:pt x="210" y="385"/>
                  </a:lnTo>
                  <a:lnTo>
                    <a:pt x="206" y="386"/>
                  </a:lnTo>
                  <a:lnTo>
                    <a:pt x="205" y="391"/>
                  </a:lnTo>
                  <a:lnTo>
                    <a:pt x="192" y="391"/>
                  </a:lnTo>
                  <a:lnTo>
                    <a:pt x="192" y="429"/>
                  </a:lnTo>
                  <a:lnTo>
                    <a:pt x="186" y="429"/>
                  </a:lnTo>
                  <a:lnTo>
                    <a:pt x="186" y="467"/>
                  </a:lnTo>
                  <a:lnTo>
                    <a:pt x="345" y="467"/>
                  </a:lnTo>
                  <a:lnTo>
                    <a:pt x="345" y="429"/>
                  </a:lnTo>
                  <a:lnTo>
                    <a:pt x="340" y="429"/>
                  </a:lnTo>
                  <a:lnTo>
                    <a:pt x="340" y="391"/>
                  </a:lnTo>
                  <a:lnTo>
                    <a:pt x="327" y="391"/>
                  </a:lnTo>
                  <a:lnTo>
                    <a:pt x="327" y="386"/>
                  </a:lnTo>
                  <a:lnTo>
                    <a:pt x="321" y="385"/>
                  </a:lnTo>
                  <a:lnTo>
                    <a:pt x="321" y="385"/>
                  </a:lnTo>
                  <a:lnTo>
                    <a:pt x="311" y="382"/>
                  </a:lnTo>
                  <a:lnTo>
                    <a:pt x="304" y="379"/>
                  </a:lnTo>
                  <a:lnTo>
                    <a:pt x="297" y="375"/>
                  </a:lnTo>
                  <a:lnTo>
                    <a:pt x="292" y="371"/>
                  </a:lnTo>
                  <a:lnTo>
                    <a:pt x="288" y="364"/>
                  </a:lnTo>
                  <a:lnTo>
                    <a:pt x="286" y="358"/>
                  </a:lnTo>
                  <a:lnTo>
                    <a:pt x="283" y="350"/>
                  </a:lnTo>
                  <a:lnTo>
                    <a:pt x="282" y="341"/>
                  </a:lnTo>
                  <a:lnTo>
                    <a:pt x="282" y="299"/>
                  </a:lnTo>
                  <a:lnTo>
                    <a:pt x="282" y="299"/>
                  </a:lnTo>
                  <a:lnTo>
                    <a:pt x="286" y="288"/>
                  </a:lnTo>
                  <a:lnTo>
                    <a:pt x="289" y="278"/>
                  </a:lnTo>
                  <a:lnTo>
                    <a:pt x="290" y="266"/>
                  </a:lnTo>
                  <a:lnTo>
                    <a:pt x="290" y="255"/>
                  </a:lnTo>
                  <a:lnTo>
                    <a:pt x="290" y="244"/>
                  </a:lnTo>
                  <a:lnTo>
                    <a:pt x="289" y="233"/>
                  </a:lnTo>
                  <a:lnTo>
                    <a:pt x="286" y="222"/>
                  </a:lnTo>
                  <a:lnTo>
                    <a:pt x="282" y="211"/>
                  </a:lnTo>
                  <a:lnTo>
                    <a:pt x="282" y="53"/>
                  </a:lnTo>
                  <a:lnTo>
                    <a:pt x="282" y="53"/>
                  </a:lnTo>
                  <a:lnTo>
                    <a:pt x="319" y="54"/>
                  </a:lnTo>
                  <a:lnTo>
                    <a:pt x="354" y="58"/>
                  </a:lnTo>
                  <a:lnTo>
                    <a:pt x="387" y="64"/>
                  </a:lnTo>
                  <a:lnTo>
                    <a:pt x="417" y="70"/>
                  </a:lnTo>
                  <a:lnTo>
                    <a:pt x="417" y="70"/>
                  </a:lnTo>
                  <a:lnTo>
                    <a:pt x="416" y="78"/>
                  </a:lnTo>
                  <a:lnTo>
                    <a:pt x="416" y="78"/>
                  </a:lnTo>
                  <a:lnTo>
                    <a:pt x="417" y="84"/>
                  </a:lnTo>
                  <a:lnTo>
                    <a:pt x="421" y="90"/>
                  </a:lnTo>
                  <a:lnTo>
                    <a:pt x="424" y="95"/>
                  </a:lnTo>
                  <a:lnTo>
                    <a:pt x="429" y="98"/>
                  </a:lnTo>
                  <a:lnTo>
                    <a:pt x="347" y="298"/>
                  </a:lnTo>
                  <a:lnTo>
                    <a:pt x="347" y="298"/>
                  </a:lnTo>
                  <a:lnTo>
                    <a:pt x="346" y="300"/>
                  </a:lnTo>
                  <a:lnTo>
                    <a:pt x="347" y="303"/>
                  </a:lnTo>
                  <a:lnTo>
                    <a:pt x="346" y="304"/>
                  </a:lnTo>
                  <a:lnTo>
                    <a:pt x="346" y="304"/>
                  </a:lnTo>
                  <a:lnTo>
                    <a:pt x="349" y="310"/>
                  </a:lnTo>
                  <a:lnTo>
                    <a:pt x="354" y="314"/>
                  </a:lnTo>
                  <a:lnTo>
                    <a:pt x="358" y="320"/>
                  </a:lnTo>
                  <a:lnTo>
                    <a:pt x="363" y="324"/>
                  </a:lnTo>
                  <a:lnTo>
                    <a:pt x="370" y="328"/>
                  </a:lnTo>
                  <a:lnTo>
                    <a:pt x="377" y="333"/>
                  </a:lnTo>
                  <a:lnTo>
                    <a:pt x="385" y="336"/>
                  </a:lnTo>
                  <a:lnTo>
                    <a:pt x="394" y="339"/>
                  </a:lnTo>
                  <a:lnTo>
                    <a:pt x="396" y="339"/>
                  </a:lnTo>
                  <a:lnTo>
                    <a:pt x="481" y="339"/>
                  </a:lnTo>
                  <a:lnTo>
                    <a:pt x="483" y="339"/>
                  </a:lnTo>
                  <a:lnTo>
                    <a:pt x="483" y="339"/>
                  </a:lnTo>
                  <a:lnTo>
                    <a:pt x="492" y="336"/>
                  </a:lnTo>
                  <a:lnTo>
                    <a:pt x="499" y="333"/>
                  </a:lnTo>
                  <a:lnTo>
                    <a:pt x="507" y="328"/>
                  </a:lnTo>
                  <a:lnTo>
                    <a:pt x="513" y="324"/>
                  </a:lnTo>
                  <a:lnTo>
                    <a:pt x="519" y="320"/>
                  </a:lnTo>
                  <a:lnTo>
                    <a:pt x="524" y="314"/>
                  </a:lnTo>
                  <a:lnTo>
                    <a:pt x="527" y="310"/>
                  </a:lnTo>
                  <a:lnTo>
                    <a:pt x="531" y="304"/>
                  </a:lnTo>
                  <a:lnTo>
                    <a:pt x="531" y="303"/>
                  </a:lnTo>
                  <a:close/>
                  <a:moveTo>
                    <a:pt x="266" y="15"/>
                  </a:moveTo>
                  <a:lnTo>
                    <a:pt x="266" y="15"/>
                  </a:lnTo>
                  <a:lnTo>
                    <a:pt x="269" y="15"/>
                  </a:lnTo>
                  <a:lnTo>
                    <a:pt x="273" y="17"/>
                  </a:lnTo>
                  <a:lnTo>
                    <a:pt x="275" y="21"/>
                  </a:lnTo>
                  <a:lnTo>
                    <a:pt x="275" y="24"/>
                  </a:lnTo>
                  <a:lnTo>
                    <a:pt x="275" y="24"/>
                  </a:lnTo>
                  <a:lnTo>
                    <a:pt x="275" y="27"/>
                  </a:lnTo>
                  <a:lnTo>
                    <a:pt x="273" y="30"/>
                  </a:lnTo>
                  <a:lnTo>
                    <a:pt x="269" y="33"/>
                  </a:lnTo>
                  <a:lnTo>
                    <a:pt x="266" y="34"/>
                  </a:lnTo>
                  <a:lnTo>
                    <a:pt x="266" y="34"/>
                  </a:lnTo>
                  <a:lnTo>
                    <a:pt x="262" y="33"/>
                  </a:lnTo>
                  <a:lnTo>
                    <a:pt x="260" y="30"/>
                  </a:lnTo>
                  <a:lnTo>
                    <a:pt x="257" y="27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7" y="21"/>
                  </a:lnTo>
                  <a:lnTo>
                    <a:pt x="260" y="17"/>
                  </a:lnTo>
                  <a:lnTo>
                    <a:pt x="262" y="15"/>
                  </a:lnTo>
                  <a:lnTo>
                    <a:pt x="266" y="15"/>
                  </a:lnTo>
                  <a:lnTo>
                    <a:pt x="266" y="15"/>
                  </a:lnTo>
                  <a:close/>
                  <a:moveTo>
                    <a:pt x="134" y="325"/>
                  </a:moveTo>
                  <a:lnTo>
                    <a:pt x="51" y="325"/>
                  </a:lnTo>
                  <a:lnTo>
                    <a:pt x="51" y="325"/>
                  </a:lnTo>
                  <a:lnTo>
                    <a:pt x="41" y="322"/>
                  </a:lnTo>
                  <a:lnTo>
                    <a:pt x="34" y="318"/>
                  </a:lnTo>
                  <a:lnTo>
                    <a:pt x="26" y="313"/>
                  </a:lnTo>
                  <a:lnTo>
                    <a:pt x="21" y="308"/>
                  </a:lnTo>
                  <a:lnTo>
                    <a:pt x="166" y="308"/>
                  </a:lnTo>
                  <a:lnTo>
                    <a:pt x="166" y="308"/>
                  </a:lnTo>
                  <a:lnTo>
                    <a:pt x="159" y="313"/>
                  </a:lnTo>
                  <a:lnTo>
                    <a:pt x="152" y="318"/>
                  </a:lnTo>
                  <a:lnTo>
                    <a:pt x="144" y="322"/>
                  </a:lnTo>
                  <a:lnTo>
                    <a:pt x="134" y="325"/>
                  </a:lnTo>
                  <a:lnTo>
                    <a:pt x="134" y="325"/>
                  </a:lnTo>
                  <a:close/>
                  <a:moveTo>
                    <a:pt x="19" y="294"/>
                  </a:moveTo>
                  <a:lnTo>
                    <a:pt x="93" y="114"/>
                  </a:lnTo>
                  <a:lnTo>
                    <a:pt x="167" y="294"/>
                  </a:lnTo>
                  <a:lnTo>
                    <a:pt x="19" y="294"/>
                  </a:lnTo>
                  <a:close/>
                  <a:moveTo>
                    <a:pt x="270" y="217"/>
                  </a:moveTo>
                  <a:lnTo>
                    <a:pt x="270" y="217"/>
                  </a:lnTo>
                  <a:lnTo>
                    <a:pt x="273" y="227"/>
                  </a:lnTo>
                  <a:lnTo>
                    <a:pt x="275" y="237"/>
                  </a:lnTo>
                  <a:lnTo>
                    <a:pt x="276" y="245"/>
                  </a:lnTo>
                  <a:lnTo>
                    <a:pt x="276" y="255"/>
                  </a:lnTo>
                  <a:lnTo>
                    <a:pt x="276" y="265"/>
                  </a:lnTo>
                  <a:lnTo>
                    <a:pt x="275" y="274"/>
                  </a:lnTo>
                  <a:lnTo>
                    <a:pt x="273" y="283"/>
                  </a:lnTo>
                  <a:lnTo>
                    <a:pt x="270" y="293"/>
                  </a:lnTo>
                  <a:lnTo>
                    <a:pt x="262" y="293"/>
                  </a:lnTo>
                  <a:lnTo>
                    <a:pt x="262" y="293"/>
                  </a:lnTo>
                  <a:lnTo>
                    <a:pt x="259" y="283"/>
                  </a:lnTo>
                  <a:lnTo>
                    <a:pt x="256" y="274"/>
                  </a:lnTo>
                  <a:lnTo>
                    <a:pt x="255" y="265"/>
                  </a:lnTo>
                  <a:lnTo>
                    <a:pt x="255" y="255"/>
                  </a:lnTo>
                  <a:lnTo>
                    <a:pt x="255" y="245"/>
                  </a:lnTo>
                  <a:lnTo>
                    <a:pt x="256" y="237"/>
                  </a:lnTo>
                  <a:lnTo>
                    <a:pt x="259" y="227"/>
                  </a:lnTo>
                  <a:lnTo>
                    <a:pt x="262" y="217"/>
                  </a:lnTo>
                  <a:lnTo>
                    <a:pt x="270" y="217"/>
                  </a:lnTo>
                  <a:close/>
                  <a:moveTo>
                    <a:pt x="331" y="453"/>
                  </a:moveTo>
                  <a:lnTo>
                    <a:pt x="200" y="453"/>
                  </a:lnTo>
                  <a:lnTo>
                    <a:pt x="200" y="443"/>
                  </a:lnTo>
                  <a:lnTo>
                    <a:pt x="331" y="443"/>
                  </a:lnTo>
                  <a:lnTo>
                    <a:pt x="331" y="453"/>
                  </a:lnTo>
                  <a:close/>
                  <a:moveTo>
                    <a:pt x="207" y="429"/>
                  </a:moveTo>
                  <a:lnTo>
                    <a:pt x="207" y="406"/>
                  </a:lnTo>
                  <a:lnTo>
                    <a:pt x="326" y="406"/>
                  </a:lnTo>
                  <a:lnTo>
                    <a:pt x="326" y="429"/>
                  </a:lnTo>
                  <a:lnTo>
                    <a:pt x="207" y="429"/>
                  </a:lnTo>
                  <a:close/>
                  <a:moveTo>
                    <a:pt x="296" y="391"/>
                  </a:moveTo>
                  <a:lnTo>
                    <a:pt x="235" y="391"/>
                  </a:lnTo>
                  <a:lnTo>
                    <a:pt x="235" y="391"/>
                  </a:lnTo>
                  <a:lnTo>
                    <a:pt x="241" y="386"/>
                  </a:lnTo>
                  <a:lnTo>
                    <a:pt x="248" y="380"/>
                  </a:lnTo>
                  <a:lnTo>
                    <a:pt x="252" y="375"/>
                  </a:lnTo>
                  <a:lnTo>
                    <a:pt x="256" y="368"/>
                  </a:lnTo>
                  <a:lnTo>
                    <a:pt x="260" y="362"/>
                  </a:lnTo>
                  <a:lnTo>
                    <a:pt x="262" y="355"/>
                  </a:lnTo>
                  <a:lnTo>
                    <a:pt x="263" y="348"/>
                  </a:lnTo>
                  <a:lnTo>
                    <a:pt x="263" y="341"/>
                  </a:lnTo>
                  <a:lnTo>
                    <a:pt x="263" y="307"/>
                  </a:lnTo>
                  <a:lnTo>
                    <a:pt x="268" y="307"/>
                  </a:lnTo>
                  <a:lnTo>
                    <a:pt x="268" y="341"/>
                  </a:lnTo>
                  <a:lnTo>
                    <a:pt x="268" y="341"/>
                  </a:lnTo>
                  <a:lnTo>
                    <a:pt x="269" y="348"/>
                  </a:lnTo>
                  <a:lnTo>
                    <a:pt x="269" y="354"/>
                  </a:lnTo>
                  <a:lnTo>
                    <a:pt x="272" y="362"/>
                  </a:lnTo>
                  <a:lnTo>
                    <a:pt x="274" y="368"/>
                  </a:lnTo>
                  <a:lnTo>
                    <a:pt x="278" y="375"/>
                  </a:lnTo>
                  <a:lnTo>
                    <a:pt x="282" y="380"/>
                  </a:lnTo>
                  <a:lnTo>
                    <a:pt x="289" y="386"/>
                  </a:lnTo>
                  <a:lnTo>
                    <a:pt x="296" y="391"/>
                  </a:lnTo>
                  <a:lnTo>
                    <a:pt x="296" y="391"/>
                  </a:lnTo>
                  <a:close/>
                  <a:moveTo>
                    <a:pt x="268" y="203"/>
                  </a:moveTo>
                  <a:lnTo>
                    <a:pt x="263" y="203"/>
                  </a:lnTo>
                  <a:lnTo>
                    <a:pt x="263" y="53"/>
                  </a:lnTo>
                  <a:lnTo>
                    <a:pt x="263" y="53"/>
                  </a:lnTo>
                  <a:lnTo>
                    <a:pt x="266" y="53"/>
                  </a:lnTo>
                  <a:lnTo>
                    <a:pt x="266" y="53"/>
                  </a:lnTo>
                  <a:lnTo>
                    <a:pt x="268" y="53"/>
                  </a:lnTo>
                  <a:lnTo>
                    <a:pt x="268" y="203"/>
                  </a:lnTo>
                  <a:close/>
                  <a:moveTo>
                    <a:pt x="512" y="294"/>
                  </a:moveTo>
                  <a:lnTo>
                    <a:pt x="364" y="294"/>
                  </a:lnTo>
                  <a:lnTo>
                    <a:pt x="439" y="114"/>
                  </a:lnTo>
                  <a:lnTo>
                    <a:pt x="512" y="294"/>
                  </a:lnTo>
                  <a:close/>
                  <a:moveTo>
                    <a:pt x="480" y="325"/>
                  </a:moveTo>
                  <a:lnTo>
                    <a:pt x="397" y="325"/>
                  </a:lnTo>
                  <a:lnTo>
                    <a:pt x="397" y="325"/>
                  </a:lnTo>
                  <a:lnTo>
                    <a:pt x="387" y="322"/>
                  </a:lnTo>
                  <a:lnTo>
                    <a:pt x="380" y="318"/>
                  </a:lnTo>
                  <a:lnTo>
                    <a:pt x="372" y="313"/>
                  </a:lnTo>
                  <a:lnTo>
                    <a:pt x="367" y="308"/>
                  </a:lnTo>
                  <a:lnTo>
                    <a:pt x="511" y="308"/>
                  </a:lnTo>
                  <a:lnTo>
                    <a:pt x="511" y="308"/>
                  </a:lnTo>
                  <a:lnTo>
                    <a:pt x="505" y="313"/>
                  </a:lnTo>
                  <a:lnTo>
                    <a:pt x="497" y="318"/>
                  </a:lnTo>
                  <a:lnTo>
                    <a:pt x="490" y="322"/>
                  </a:lnTo>
                  <a:lnTo>
                    <a:pt x="480" y="325"/>
                  </a:lnTo>
                  <a:lnTo>
                    <a:pt x="480" y="325"/>
                  </a:lnTo>
                  <a:close/>
                </a:path>
              </a:pathLst>
            </a:custGeom>
            <a:solidFill>
              <a:srgbClr val="C3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839032" y="3641492"/>
            <a:ext cx="769168" cy="769168"/>
            <a:chOff x="5678887" y="4373012"/>
            <a:chExt cx="769168" cy="769168"/>
          </a:xfrm>
        </p:grpSpPr>
        <p:sp>
          <p:nvSpPr>
            <p:cNvPr id="7" name="타원 7"/>
            <p:cNvSpPr/>
            <p:nvPr/>
          </p:nvSpPr>
          <p:spPr>
            <a:xfrm>
              <a:off x="5678887" y="4373012"/>
              <a:ext cx="769168" cy="769168"/>
            </a:xfrm>
            <a:prstGeom prst="ellipse">
              <a:avLst/>
            </a:prstGeom>
            <a:noFill/>
            <a:ln w="28575">
              <a:solidFill>
                <a:srgbClr val="C35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7B5A85"/>
                </a:solidFill>
              </a:endParaRP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848099" y="4553705"/>
              <a:ext cx="430744" cy="407783"/>
              <a:chOff x="2835275" y="3127375"/>
              <a:chExt cx="744538" cy="704850"/>
            </a:xfrm>
            <a:solidFill>
              <a:srgbClr val="C35954"/>
            </a:solidFill>
          </p:grpSpPr>
          <p:sp>
            <p:nvSpPr>
              <p:cNvPr id="81" name="Freeform 80"/>
              <p:cNvSpPr>
                <a:spLocks noEditPoints="1"/>
              </p:cNvSpPr>
              <p:nvPr/>
            </p:nvSpPr>
            <p:spPr bwMode="auto">
              <a:xfrm>
                <a:off x="2835275" y="3324225"/>
                <a:ext cx="504825" cy="508000"/>
              </a:xfrm>
              <a:custGeom>
                <a:avLst/>
                <a:gdLst>
                  <a:gd name="T0" fmla="*/ 284 w 318"/>
                  <a:gd name="T1" fmla="*/ 55 h 320"/>
                  <a:gd name="T2" fmla="*/ 253 w 318"/>
                  <a:gd name="T3" fmla="*/ 61 h 320"/>
                  <a:gd name="T4" fmla="*/ 195 w 318"/>
                  <a:gd name="T5" fmla="*/ 28 h 320"/>
                  <a:gd name="T6" fmla="*/ 185 w 318"/>
                  <a:gd name="T7" fmla="*/ 0 h 320"/>
                  <a:gd name="T8" fmla="*/ 125 w 318"/>
                  <a:gd name="T9" fmla="*/ 27 h 320"/>
                  <a:gd name="T10" fmla="*/ 55 w 318"/>
                  <a:gd name="T11" fmla="*/ 36 h 320"/>
                  <a:gd name="T12" fmla="*/ 57 w 318"/>
                  <a:gd name="T13" fmla="*/ 66 h 320"/>
                  <a:gd name="T14" fmla="*/ 25 w 318"/>
                  <a:gd name="T15" fmla="*/ 120 h 320"/>
                  <a:gd name="T16" fmla="*/ 0 w 318"/>
                  <a:gd name="T17" fmla="*/ 135 h 320"/>
                  <a:gd name="T18" fmla="*/ 20 w 318"/>
                  <a:gd name="T19" fmla="*/ 192 h 320"/>
                  <a:gd name="T20" fmla="*/ 35 w 318"/>
                  <a:gd name="T21" fmla="*/ 264 h 320"/>
                  <a:gd name="T22" fmla="*/ 64 w 318"/>
                  <a:gd name="T23" fmla="*/ 268 h 320"/>
                  <a:gd name="T24" fmla="*/ 116 w 318"/>
                  <a:gd name="T25" fmla="*/ 298 h 320"/>
                  <a:gd name="T26" fmla="*/ 135 w 318"/>
                  <a:gd name="T27" fmla="*/ 320 h 320"/>
                  <a:gd name="T28" fmla="*/ 192 w 318"/>
                  <a:gd name="T29" fmla="*/ 300 h 320"/>
                  <a:gd name="T30" fmla="*/ 263 w 318"/>
                  <a:gd name="T31" fmla="*/ 284 h 320"/>
                  <a:gd name="T32" fmla="*/ 264 w 318"/>
                  <a:gd name="T33" fmla="*/ 255 h 320"/>
                  <a:gd name="T34" fmla="*/ 294 w 318"/>
                  <a:gd name="T35" fmla="*/ 199 h 320"/>
                  <a:gd name="T36" fmla="*/ 318 w 318"/>
                  <a:gd name="T37" fmla="*/ 185 h 320"/>
                  <a:gd name="T38" fmla="*/ 293 w 318"/>
                  <a:gd name="T39" fmla="*/ 126 h 320"/>
                  <a:gd name="T40" fmla="*/ 304 w 318"/>
                  <a:gd name="T41" fmla="*/ 173 h 320"/>
                  <a:gd name="T42" fmla="*/ 283 w 318"/>
                  <a:gd name="T43" fmla="*/ 183 h 320"/>
                  <a:gd name="T44" fmla="*/ 294 w 318"/>
                  <a:gd name="T45" fmla="*/ 218 h 320"/>
                  <a:gd name="T46" fmla="*/ 257 w 318"/>
                  <a:gd name="T47" fmla="*/ 242 h 320"/>
                  <a:gd name="T48" fmla="*/ 244 w 318"/>
                  <a:gd name="T49" fmla="*/ 256 h 320"/>
                  <a:gd name="T50" fmla="*/ 220 w 318"/>
                  <a:gd name="T51" fmla="*/ 293 h 320"/>
                  <a:gd name="T52" fmla="*/ 204 w 318"/>
                  <a:gd name="T53" fmla="*/ 281 h 320"/>
                  <a:gd name="T54" fmla="*/ 180 w 318"/>
                  <a:gd name="T55" fmla="*/ 288 h 320"/>
                  <a:gd name="T56" fmla="*/ 142 w 318"/>
                  <a:gd name="T57" fmla="*/ 290 h 320"/>
                  <a:gd name="T58" fmla="*/ 127 w 318"/>
                  <a:gd name="T59" fmla="*/ 286 h 320"/>
                  <a:gd name="T60" fmla="*/ 101 w 318"/>
                  <a:gd name="T61" fmla="*/ 294 h 320"/>
                  <a:gd name="T62" fmla="*/ 77 w 318"/>
                  <a:gd name="T63" fmla="*/ 260 h 320"/>
                  <a:gd name="T64" fmla="*/ 61 w 318"/>
                  <a:gd name="T65" fmla="*/ 245 h 320"/>
                  <a:gd name="T66" fmla="*/ 27 w 318"/>
                  <a:gd name="T67" fmla="*/ 220 h 320"/>
                  <a:gd name="T68" fmla="*/ 38 w 318"/>
                  <a:gd name="T69" fmla="*/ 204 h 320"/>
                  <a:gd name="T70" fmla="*/ 32 w 318"/>
                  <a:gd name="T71" fmla="*/ 180 h 320"/>
                  <a:gd name="T72" fmla="*/ 33 w 318"/>
                  <a:gd name="T73" fmla="*/ 143 h 320"/>
                  <a:gd name="T74" fmla="*/ 37 w 318"/>
                  <a:gd name="T75" fmla="*/ 129 h 320"/>
                  <a:gd name="T76" fmla="*/ 25 w 318"/>
                  <a:gd name="T77" fmla="*/ 102 h 320"/>
                  <a:gd name="T78" fmla="*/ 65 w 318"/>
                  <a:gd name="T79" fmla="*/ 79 h 320"/>
                  <a:gd name="T80" fmla="*/ 80 w 318"/>
                  <a:gd name="T81" fmla="*/ 65 h 320"/>
                  <a:gd name="T82" fmla="*/ 114 w 318"/>
                  <a:gd name="T83" fmla="*/ 45 h 320"/>
                  <a:gd name="T84" fmla="*/ 133 w 318"/>
                  <a:gd name="T85" fmla="*/ 40 h 320"/>
                  <a:gd name="T86" fmla="*/ 173 w 318"/>
                  <a:gd name="T87" fmla="*/ 14 h 320"/>
                  <a:gd name="T88" fmla="*/ 182 w 318"/>
                  <a:gd name="T89" fmla="*/ 40 h 320"/>
                  <a:gd name="T90" fmla="*/ 218 w 318"/>
                  <a:gd name="T91" fmla="*/ 25 h 320"/>
                  <a:gd name="T92" fmla="*/ 240 w 318"/>
                  <a:gd name="T93" fmla="*/ 68 h 320"/>
                  <a:gd name="T94" fmla="*/ 253 w 318"/>
                  <a:gd name="T95" fmla="*/ 80 h 320"/>
                  <a:gd name="T96" fmla="*/ 274 w 318"/>
                  <a:gd name="T97" fmla="*/ 115 h 320"/>
                  <a:gd name="T98" fmla="*/ 281 w 318"/>
                  <a:gd name="T99" fmla="*/ 134 h 320"/>
                  <a:gd name="T100" fmla="*/ 304 w 318"/>
                  <a:gd name="T101" fmla="*/ 173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8" h="320">
                    <a:moveTo>
                      <a:pt x="290" y="119"/>
                    </a:moveTo>
                    <a:lnTo>
                      <a:pt x="310" y="102"/>
                    </a:lnTo>
                    <a:lnTo>
                      <a:pt x="284" y="55"/>
                    </a:lnTo>
                    <a:lnTo>
                      <a:pt x="257" y="64"/>
                    </a:lnTo>
                    <a:lnTo>
                      <a:pt x="257" y="64"/>
                    </a:lnTo>
                    <a:lnTo>
                      <a:pt x="253" y="61"/>
                    </a:lnTo>
                    <a:lnTo>
                      <a:pt x="260" y="34"/>
                    </a:lnTo>
                    <a:lnTo>
                      <a:pt x="215" y="8"/>
                    </a:lnTo>
                    <a:lnTo>
                      <a:pt x="195" y="28"/>
                    </a:lnTo>
                    <a:lnTo>
                      <a:pt x="195" y="28"/>
                    </a:lnTo>
                    <a:lnTo>
                      <a:pt x="190" y="27"/>
                    </a:lnTo>
                    <a:lnTo>
                      <a:pt x="185" y="0"/>
                    </a:lnTo>
                    <a:lnTo>
                      <a:pt x="131" y="0"/>
                    </a:lnTo>
                    <a:lnTo>
                      <a:pt x="125" y="27"/>
                    </a:lnTo>
                    <a:lnTo>
                      <a:pt x="125" y="27"/>
                    </a:lnTo>
                    <a:lnTo>
                      <a:pt x="119" y="29"/>
                    </a:lnTo>
                    <a:lnTo>
                      <a:pt x="101" y="9"/>
                    </a:lnTo>
                    <a:lnTo>
                      <a:pt x="55" y="36"/>
                    </a:lnTo>
                    <a:lnTo>
                      <a:pt x="62" y="61"/>
                    </a:lnTo>
                    <a:lnTo>
                      <a:pt x="62" y="61"/>
                    </a:lnTo>
                    <a:lnTo>
                      <a:pt x="57" y="66"/>
                    </a:lnTo>
                    <a:lnTo>
                      <a:pt x="33" y="58"/>
                    </a:lnTo>
                    <a:lnTo>
                      <a:pt x="7" y="105"/>
                    </a:lnTo>
                    <a:lnTo>
                      <a:pt x="25" y="120"/>
                    </a:lnTo>
                    <a:lnTo>
                      <a:pt x="25" y="120"/>
                    </a:lnTo>
                    <a:lnTo>
                      <a:pt x="21" y="131"/>
                    </a:lnTo>
                    <a:lnTo>
                      <a:pt x="0" y="135"/>
                    </a:lnTo>
                    <a:lnTo>
                      <a:pt x="0" y="188"/>
                    </a:lnTo>
                    <a:lnTo>
                      <a:pt x="20" y="192"/>
                    </a:lnTo>
                    <a:lnTo>
                      <a:pt x="20" y="192"/>
                    </a:lnTo>
                    <a:lnTo>
                      <a:pt x="24" y="205"/>
                    </a:lnTo>
                    <a:lnTo>
                      <a:pt x="8" y="218"/>
                    </a:lnTo>
                    <a:lnTo>
                      <a:pt x="35" y="264"/>
                    </a:lnTo>
                    <a:lnTo>
                      <a:pt x="54" y="258"/>
                    </a:lnTo>
                    <a:lnTo>
                      <a:pt x="54" y="258"/>
                    </a:lnTo>
                    <a:lnTo>
                      <a:pt x="64" y="268"/>
                    </a:lnTo>
                    <a:lnTo>
                      <a:pt x="58" y="285"/>
                    </a:lnTo>
                    <a:lnTo>
                      <a:pt x="104" y="312"/>
                    </a:lnTo>
                    <a:lnTo>
                      <a:pt x="116" y="298"/>
                    </a:lnTo>
                    <a:lnTo>
                      <a:pt x="116" y="298"/>
                    </a:lnTo>
                    <a:lnTo>
                      <a:pt x="131" y="301"/>
                    </a:lnTo>
                    <a:lnTo>
                      <a:pt x="135" y="320"/>
                    </a:lnTo>
                    <a:lnTo>
                      <a:pt x="188" y="320"/>
                    </a:lnTo>
                    <a:lnTo>
                      <a:pt x="192" y="300"/>
                    </a:lnTo>
                    <a:lnTo>
                      <a:pt x="192" y="300"/>
                    </a:lnTo>
                    <a:lnTo>
                      <a:pt x="205" y="296"/>
                    </a:lnTo>
                    <a:lnTo>
                      <a:pt x="218" y="310"/>
                    </a:lnTo>
                    <a:lnTo>
                      <a:pt x="263" y="284"/>
                    </a:lnTo>
                    <a:lnTo>
                      <a:pt x="257" y="264"/>
                    </a:lnTo>
                    <a:lnTo>
                      <a:pt x="257" y="264"/>
                    </a:lnTo>
                    <a:lnTo>
                      <a:pt x="264" y="255"/>
                    </a:lnTo>
                    <a:lnTo>
                      <a:pt x="285" y="261"/>
                    </a:lnTo>
                    <a:lnTo>
                      <a:pt x="312" y="215"/>
                    </a:lnTo>
                    <a:lnTo>
                      <a:pt x="294" y="199"/>
                    </a:lnTo>
                    <a:lnTo>
                      <a:pt x="294" y="199"/>
                    </a:lnTo>
                    <a:lnTo>
                      <a:pt x="296" y="190"/>
                    </a:lnTo>
                    <a:lnTo>
                      <a:pt x="318" y="185"/>
                    </a:lnTo>
                    <a:lnTo>
                      <a:pt x="318" y="132"/>
                    </a:lnTo>
                    <a:lnTo>
                      <a:pt x="293" y="126"/>
                    </a:lnTo>
                    <a:lnTo>
                      <a:pt x="293" y="126"/>
                    </a:lnTo>
                    <a:lnTo>
                      <a:pt x="290" y="119"/>
                    </a:lnTo>
                    <a:lnTo>
                      <a:pt x="290" y="119"/>
                    </a:lnTo>
                    <a:close/>
                    <a:moveTo>
                      <a:pt x="304" y="173"/>
                    </a:moveTo>
                    <a:lnTo>
                      <a:pt x="283" y="178"/>
                    </a:lnTo>
                    <a:lnTo>
                      <a:pt x="283" y="183"/>
                    </a:lnTo>
                    <a:lnTo>
                      <a:pt x="283" y="183"/>
                    </a:lnTo>
                    <a:lnTo>
                      <a:pt x="278" y="199"/>
                    </a:lnTo>
                    <a:lnTo>
                      <a:pt x="277" y="203"/>
                    </a:lnTo>
                    <a:lnTo>
                      <a:pt x="294" y="218"/>
                    </a:lnTo>
                    <a:lnTo>
                      <a:pt x="278" y="244"/>
                    </a:lnTo>
                    <a:lnTo>
                      <a:pt x="260" y="238"/>
                    </a:lnTo>
                    <a:lnTo>
                      <a:pt x="257" y="242"/>
                    </a:lnTo>
                    <a:lnTo>
                      <a:pt x="257" y="242"/>
                    </a:lnTo>
                    <a:lnTo>
                      <a:pt x="250" y="250"/>
                    </a:lnTo>
                    <a:lnTo>
                      <a:pt x="244" y="256"/>
                    </a:lnTo>
                    <a:lnTo>
                      <a:pt x="241" y="259"/>
                    </a:lnTo>
                    <a:lnTo>
                      <a:pt x="246" y="278"/>
                    </a:lnTo>
                    <a:lnTo>
                      <a:pt x="220" y="293"/>
                    </a:lnTo>
                    <a:lnTo>
                      <a:pt x="208" y="280"/>
                    </a:lnTo>
                    <a:lnTo>
                      <a:pt x="204" y="281"/>
                    </a:lnTo>
                    <a:lnTo>
                      <a:pt x="204" y="281"/>
                    </a:lnTo>
                    <a:lnTo>
                      <a:pt x="194" y="285"/>
                    </a:lnTo>
                    <a:lnTo>
                      <a:pt x="185" y="287"/>
                    </a:lnTo>
                    <a:lnTo>
                      <a:pt x="180" y="288"/>
                    </a:lnTo>
                    <a:lnTo>
                      <a:pt x="176" y="306"/>
                    </a:lnTo>
                    <a:lnTo>
                      <a:pt x="146" y="306"/>
                    </a:lnTo>
                    <a:lnTo>
                      <a:pt x="142" y="290"/>
                    </a:lnTo>
                    <a:lnTo>
                      <a:pt x="138" y="288"/>
                    </a:lnTo>
                    <a:lnTo>
                      <a:pt x="138" y="288"/>
                    </a:lnTo>
                    <a:lnTo>
                      <a:pt x="127" y="286"/>
                    </a:lnTo>
                    <a:lnTo>
                      <a:pt x="116" y="283"/>
                    </a:lnTo>
                    <a:lnTo>
                      <a:pt x="112" y="282"/>
                    </a:lnTo>
                    <a:lnTo>
                      <a:pt x="101" y="294"/>
                    </a:lnTo>
                    <a:lnTo>
                      <a:pt x="74" y="279"/>
                    </a:lnTo>
                    <a:lnTo>
                      <a:pt x="80" y="264"/>
                    </a:lnTo>
                    <a:lnTo>
                      <a:pt x="77" y="260"/>
                    </a:lnTo>
                    <a:lnTo>
                      <a:pt x="77" y="260"/>
                    </a:lnTo>
                    <a:lnTo>
                      <a:pt x="68" y="253"/>
                    </a:lnTo>
                    <a:lnTo>
                      <a:pt x="61" y="245"/>
                    </a:lnTo>
                    <a:lnTo>
                      <a:pt x="58" y="242"/>
                    </a:lnTo>
                    <a:lnTo>
                      <a:pt x="42" y="247"/>
                    </a:lnTo>
                    <a:lnTo>
                      <a:pt x="27" y="220"/>
                    </a:lnTo>
                    <a:lnTo>
                      <a:pt x="40" y="210"/>
                    </a:lnTo>
                    <a:lnTo>
                      <a:pt x="38" y="204"/>
                    </a:lnTo>
                    <a:lnTo>
                      <a:pt x="38" y="204"/>
                    </a:lnTo>
                    <a:lnTo>
                      <a:pt x="35" y="196"/>
                    </a:lnTo>
                    <a:lnTo>
                      <a:pt x="33" y="185"/>
                    </a:lnTo>
                    <a:lnTo>
                      <a:pt x="32" y="180"/>
                    </a:lnTo>
                    <a:lnTo>
                      <a:pt x="14" y="176"/>
                    </a:lnTo>
                    <a:lnTo>
                      <a:pt x="14" y="146"/>
                    </a:lnTo>
                    <a:lnTo>
                      <a:pt x="33" y="143"/>
                    </a:lnTo>
                    <a:lnTo>
                      <a:pt x="34" y="137"/>
                    </a:lnTo>
                    <a:lnTo>
                      <a:pt x="34" y="137"/>
                    </a:lnTo>
                    <a:lnTo>
                      <a:pt x="37" y="129"/>
                    </a:lnTo>
                    <a:lnTo>
                      <a:pt x="39" y="120"/>
                    </a:lnTo>
                    <a:lnTo>
                      <a:pt x="41" y="116"/>
                    </a:lnTo>
                    <a:lnTo>
                      <a:pt x="25" y="102"/>
                    </a:lnTo>
                    <a:lnTo>
                      <a:pt x="40" y="76"/>
                    </a:lnTo>
                    <a:lnTo>
                      <a:pt x="61" y="82"/>
                    </a:lnTo>
                    <a:lnTo>
                      <a:pt x="65" y="79"/>
                    </a:lnTo>
                    <a:lnTo>
                      <a:pt x="65" y="79"/>
                    </a:lnTo>
                    <a:lnTo>
                      <a:pt x="75" y="68"/>
                    </a:lnTo>
                    <a:lnTo>
                      <a:pt x="80" y="65"/>
                    </a:lnTo>
                    <a:lnTo>
                      <a:pt x="72" y="42"/>
                    </a:lnTo>
                    <a:lnTo>
                      <a:pt x="98" y="27"/>
                    </a:lnTo>
                    <a:lnTo>
                      <a:pt x="114" y="45"/>
                    </a:lnTo>
                    <a:lnTo>
                      <a:pt x="119" y="43"/>
                    </a:lnTo>
                    <a:lnTo>
                      <a:pt x="119" y="43"/>
                    </a:lnTo>
                    <a:lnTo>
                      <a:pt x="133" y="40"/>
                    </a:lnTo>
                    <a:lnTo>
                      <a:pt x="137" y="39"/>
                    </a:lnTo>
                    <a:lnTo>
                      <a:pt x="142" y="14"/>
                    </a:lnTo>
                    <a:lnTo>
                      <a:pt x="173" y="14"/>
                    </a:lnTo>
                    <a:lnTo>
                      <a:pt x="178" y="39"/>
                    </a:lnTo>
                    <a:lnTo>
                      <a:pt x="182" y="40"/>
                    </a:lnTo>
                    <a:lnTo>
                      <a:pt x="182" y="40"/>
                    </a:lnTo>
                    <a:lnTo>
                      <a:pt x="195" y="43"/>
                    </a:lnTo>
                    <a:lnTo>
                      <a:pt x="200" y="44"/>
                    </a:lnTo>
                    <a:lnTo>
                      <a:pt x="218" y="25"/>
                    </a:lnTo>
                    <a:lnTo>
                      <a:pt x="244" y="40"/>
                    </a:lnTo>
                    <a:lnTo>
                      <a:pt x="236" y="65"/>
                    </a:lnTo>
                    <a:lnTo>
                      <a:pt x="240" y="68"/>
                    </a:lnTo>
                    <a:lnTo>
                      <a:pt x="240" y="68"/>
                    </a:lnTo>
                    <a:lnTo>
                      <a:pt x="249" y="77"/>
                    </a:lnTo>
                    <a:lnTo>
                      <a:pt x="253" y="80"/>
                    </a:lnTo>
                    <a:lnTo>
                      <a:pt x="277" y="72"/>
                    </a:lnTo>
                    <a:lnTo>
                      <a:pt x="293" y="98"/>
                    </a:lnTo>
                    <a:lnTo>
                      <a:pt x="274" y="115"/>
                    </a:lnTo>
                    <a:lnTo>
                      <a:pt x="276" y="119"/>
                    </a:lnTo>
                    <a:lnTo>
                      <a:pt x="276" y="119"/>
                    </a:lnTo>
                    <a:lnTo>
                      <a:pt x="281" y="134"/>
                    </a:lnTo>
                    <a:lnTo>
                      <a:pt x="282" y="138"/>
                    </a:lnTo>
                    <a:lnTo>
                      <a:pt x="304" y="143"/>
                    </a:lnTo>
                    <a:lnTo>
                      <a:pt x="304" y="1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2" name="Freeform 81"/>
              <p:cNvSpPr>
                <a:spLocks noEditPoints="1"/>
              </p:cNvSpPr>
              <p:nvPr/>
            </p:nvSpPr>
            <p:spPr bwMode="auto">
              <a:xfrm>
                <a:off x="2963863" y="3462338"/>
                <a:ext cx="242888" cy="244475"/>
              </a:xfrm>
              <a:custGeom>
                <a:avLst/>
                <a:gdLst>
                  <a:gd name="T0" fmla="*/ 77 w 153"/>
                  <a:gd name="T1" fmla="*/ 0 h 154"/>
                  <a:gd name="T2" fmla="*/ 61 w 153"/>
                  <a:gd name="T3" fmla="*/ 2 h 154"/>
                  <a:gd name="T4" fmla="*/ 46 w 153"/>
                  <a:gd name="T5" fmla="*/ 6 h 154"/>
                  <a:gd name="T6" fmla="*/ 33 w 153"/>
                  <a:gd name="T7" fmla="*/ 14 h 154"/>
                  <a:gd name="T8" fmla="*/ 23 w 153"/>
                  <a:gd name="T9" fmla="*/ 22 h 154"/>
                  <a:gd name="T10" fmla="*/ 13 w 153"/>
                  <a:gd name="T11" fmla="*/ 34 h 154"/>
                  <a:gd name="T12" fmla="*/ 5 w 153"/>
                  <a:gd name="T13" fmla="*/ 47 h 154"/>
                  <a:gd name="T14" fmla="*/ 1 w 153"/>
                  <a:gd name="T15" fmla="*/ 61 h 154"/>
                  <a:gd name="T16" fmla="*/ 0 w 153"/>
                  <a:gd name="T17" fmla="*/ 77 h 154"/>
                  <a:gd name="T18" fmla="*/ 0 w 153"/>
                  <a:gd name="T19" fmla="*/ 85 h 154"/>
                  <a:gd name="T20" fmla="*/ 3 w 153"/>
                  <a:gd name="T21" fmla="*/ 100 h 154"/>
                  <a:gd name="T22" fmla="*/ 8 w 153"/>
                  <a:gd name="T23" fmla="*/ 114 h 154"/>
                  <a:gd name="T24" fmla="*/ 17 w 153"/>
                  <a:gd name="T25" fmla="*/ 126 h 154"/>
                  <a:gd name="T26" fmla="*/ 28 w 153"/>
                  <a:gd name="T27" fmla="*/ 137 h 154"/>
                  <a:gd name="T28" fmla="*/ 40 w 153"/>
                  <a:gd name="T29" fmla="*/ 144 h 154"/>
                  <a:gd name="T30" fmla="*/ 54 w 153"/>
                  <a:gd name="T31" fmla="*/ 151 h 154"/>
                  <a:gd name="T32" fmla="*/ 69 w 153"/>
                  <a:gd name="T33" fmla="*/ 154 h 154"/>
                  <a:gd name="T34" fmla="*/ 77 w 153"/>
                  <a:gd name="T35" fmla="*/ 154 h 154"/>
                  <a:gd name="T36" fmla="*/ 92 w 153"/>
                  <a:gd name="T37" fmla="*/ 153 h 154"/>
                  <a:gd name="T38" fmla="*/ 107 w 153"/>
                  <a:gd name="T39" fmla="*/ 147 h 154"/>
                  <a:gd name="T40" fmla="*/ 120 w 153"/>
                  <a:gd name="T41" fmla="*/ 141 h 154"/>
                  <a:gd name="T42" fmla="*/ 132 w 153"/>
                  <a:gd name="T43" fmla="*/ 131 h 154"/>
                  <a:gd name="T44" fmla="*/ 140 w 153"/>
                  <a:gd name="T45" fmla="*/ 120 h 154"/>
                  <a:gd name="T46" fmla="*/ 148 w 153"/>
                  <a:gd name="T47" fmla="*/ 106 h 154"/>
                  <a:gd name="T48" fmla="*/ 152 w 153"/>
                  <a:gd name="T49" fmla="*/ 92 h 154"/>
                  <a:gd name="T50" fmla="*/ 153 w 153"/>
                  <a:gd name="T51" fmla="*/ 77 h 154"/>
                  <a:gd name="T52" fmla="*/ 153 w 153"/>
                  <a:gd name="T53" fmla="*/ 69 h 154"/>
                  <a:gd name="T54" fmla="*/ 150 w 153"/>
                  <a:gd name="T55" fmla="*/ 55 h 154"/>
                  <a:gd name="T56" fmla="*/ 145 w 153"/>
                  <a:gd name="T57" fmla="*/ 41 h 154"/>
                  <a:gd name="T58" fmla="*/ 136 w 153"/>
                  <a:gd name="T59" fmla="*/ 28 h 154"/>
                  <a:gd name="T60" fmla="*/ 125 w 153"/>
                  <a:gd name="T61" fmla="*/ 18 h 154"/>
                  <a:gd name="T62" fmla="*/ 113 w 153"/>
                  <a:gd name="T63" fmla="*/ 9 h 154"/>
                  <a:gd name="T64" fmla="*/ 99 w 153"/>
                  <a:gd name="T65" fmla="*/ 4 h 154"/>
                  <a:gd name="T66" fmla="*/ 84 w 153"/>
                  <a:gd name="T67" fmla="*/ 1 h 154"/>
                  <a:gd name="T68" fmla="*/ 77 w 153"/>
                  <a:gd name="T69" fmla="*/ 0 h 154"/>
                  <a:gd name="T70" fmla="*/ 77 w 153"/>
                  <a:gd name="T71" fmla="*/ 140 h 154"/>
                  <a:gd name="T72" fmla="*/ 64 w 153"/>
                  <a:gd name="T73" fmla="*/ 139 h 154"/>
                  <a:gd name="T74" fmla="*/ 42 w 153"/>
                  <a:gd name="T75" fmla="*/ 129 h 154"/>
                  <a:gd name="T76" fmla="*/ 25 w 153"/>
                  <a:gd name="T77" fmla="*/ 112 h 154"/>
                  <a:gd name="T78" fmla="*/ 15 w 153"/>
                  <a:gd name="T79" fmla="*/ 89 h 154"/>
                  <a:gd name="T80" fmla="*/ 14 w 153"/>
                  <a:gd name="T81" fmla="*/ 77 h 154"/>
                  <a:gd name="T82" fmla="*/ 14 w 153"/>
                  <a:gd name="T83" fmla="*/ 71 h 154"/>
                  <a:gd name="T84" fmla="*/ 18 w 153"/>
                  <a:gd name="T85" fmla="*/ 52 h 154"/>
                  <a:gd name="T86" fmla="*/ 32 w 153"/>
                  <a:gd name="T87" fmla="*/ 33 h 154"/>
                  <a:gd name="T88" fmla="*/ 52 w 153"/>
                  <a:gd name="T89" fmla="*/ 19 h 154"/>
                  <a:gd name="T90" fmla="*/ 70 w 153"/>
                  <a:gd name="T91" fmla="*/ 15 h 154"/>
                  <a:gd name="T92" fmla="*/ 77 w 153"/>
                  <a:gd name="T93" fmla="*/ 14 h 154"/>
                  <a:gd name="T94" fmla="*/ 89 w 153"/>
                  <a:gd name="T95" fmla="*/ 16 h 154"/>
                  <a:gd name="T96" fmla="*/ 112 w 153"/>
                  <a:gd name="T97" fmla="*/ 24 h 154"/>
                  <a:gd name="T98" fmla="*/ 128 w 153"/>
                  <a:gd name="T99" fmla="*/ 42 h 154"/>
                  <a:gd name="T100" fmla="*/ 138 w 153"/>
                  <a:gd name="T101" fmla="*/ 64 h 154"/>
                  <a:gd name="T102" fmla="*/ 139 w 153"/>
                  <a:gd name="T103" fmla="*/ 77 h 154"/>
                  <a:gd name="T104" fmla="*/ 139 w 153"/>
                  <a:gd name="T105" fmla="*/ 84 h 154"/>
                  <a:gd name="T106" fmla="*/ 135 w 153"/>
                  <a:gd name="T107" fmla="*/ 101 h 154"/>
                  <a:gd name="T108" fmla="*/ 121 w 153"/>
                  <a:gd name="T109" fmla="*/ 122 h 154"/>
                  <a:gd name="T110" fmla="*/ 101 w 153"/>
                  <a:gd name="T111" fmla="*/ 135 h 154"/>
                  <a:gd name="T112" fmla="*/ 83 w 153"/>
                  <a:gd name="T113" fmla="*/ 140 h 154"/>
                  <a:gd name="T114" fmla="*/ 77 w 153"/>
                  <a:gd name="T115" fmla="*/ 14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53" h="154">
                    <a:moveTo>
                      <a:pt x="77" y="0"/>
                    </a:moveTo>
                    <a:lnTo>
                      <a:pt x="77" y="0"/>
                    </a:lnTo>
                    <a:lnTo>
                      <a:pt x="69" y="1"/>
                    </a:lnTo>
                    <a:lnTo>
                      <a:pt x="61" y="2"/>
                    </a:lnTo>
                    <a:lnTo>
                      <a:pt x="54" y="4"/>
                    </a:lnTo>
                    <a:lnTo>
                      <a:pt x="46" y="6"/>
                    </a:lnTo>
                    <a:lnTo>
                      <a:pt x="40" y="9"/>
                    </a:lnTo>
                    <a:lnTo>
                      <a:pt x="33" y="14"/>
                    </a:lnTo>
                    <a:lnTo>
                      <a:pt x="28" y="18"/>
                    </a:lnTo>
                    <a:lnTo>
                      <a:pt x="23" y="22"/>
                    </a:lnTo>
                    <a:lnTo>
                      <a:pt x="17" y="28"/>
                    </a:lnTo>
                    <a:lnTo>
                      <a:pt x="13" y="34"/>
                    </a:lnTo>
                    <a:lnTo>
                      <a:pt x="8" y="41"/>
                    </a:lnTo>
                    <a:lnTo>
                      <a:pt x="5" y="47"/>
                    </a:lnTo>
                    <a:lnTo>
                      <a:pt x="3" y="55"/>
                    </a:lnTo>
                    <a:lnTo>
                      <a:pt x="1" y="61"/>
                    </a:lnTo>
                    <a:lnTo>
                      <a:pt x="0" y="69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85"/>
                    </a:lnTo>
                    <a:lnTo>
                      <a:pt x="1" y="92"/>
                    </a:lnTo>
                    <a:lnTo>
                      <a:pt x="3" y="100"/>
                    </a:lnTo>
                    <a:lnTo>
                      <a:pt x="5" y="106"/>
                    </a:lnTo>
                    <a:lnTo>
                      <a:pt x="8" y="114"/>
                    </a:lnTo>
                    <a:lnTo>
                      <a:pt x="13" y="120"/>
                    </a:lnTo>
                    <a:lnTo>
                      <a:pt x="17" y="126"/>
                    </a:lnTo>
                    <a:lnTo>
                      <a:pt x="23" y="131"/>
                    </a:lnTo>
                    <a:lnTo>
                      <a:pt x="28" y="137"/>
                    </a:lnTo>
                    <a:lnTo>
                      <a:pt x="33" y="141"/>
                    </a:lnTo>
                    <a:lnTo>
                      <a:pt x="40" y="144"/>
                    </a:lnTo>
                    <a:lnTo>
                      <a:pt x="46" y="147"/>
                    </a:lnTo>
                    <a:lnTo>
                      <a:pt x="54" y="151"/>
                    </a:lnTo>
                    <a:lnTo>
                      <a:pt x="61" y="153"/>
                    </a:lnTo>
                    <a:lnTo>
                      <a:pt x="69" y="154"/>
                    </a:lnTo>
                    <a:lnTo>
                      <a:pt x="77" y="154"/>
                    </a:lnTo>
                    <a:lnTo>
                      <a:pt x="77" y="154"/>
                    </a:lnTo>
                    <a:lnTo>
                      <a:pt x="84" y="154"/>
                    </a:lnTo>
                    <a:lnTo>
                      <a:pt x="92" y="153"/>
                    </a:lnTo>
                    <a:lnTo>
                      <a:pt x="99" y="151"/>
                    </a:lnTo>
                    <a:lnTo>
                      <a:pt x="107" y="147"/>
                    </a:lnTo>
                    <a:lnTo>
                      <a:pt x="113" y="144"/>
                    </a:lnTo>
                    <a:lnTo>
                      <a:pt x="120" y="141"/>
                    </a:lnTo>
                    <a:lnTo>
                      <a:pt x="125" y="137"/>
                    </a:lnTo>
                    <a:lnTo>
                      <a:pt x="132" y="131"/>
                    </a:lnTo>
                    <a:lnTo>
                      <a:pt x="136" y="126"/>
                    </a:lnTo>
                    <a:lnTo>
                      <a:pt x="140" y="120"/>
                    </a:lnTo>
                    <a:lnTo>
                      <a:pt x="145" y="114"/>
                    </a:lnTo>
                    <a:lnTo>
                      <a:pt x="148" y="106"/>
                    </a:lnTo>
                    <a:lnTo>
                      <a:pt x="150" y="100"/>
                    </a:lnTo>
                    <a:lnTo>
                      <a:pt x="152" y="92"/>
                    </a:lnTo>
                    <a:lnTo>
                      <a:pt x="153" y="85"/>
                    </a:lnTo>
                    <a:lnTo>
                      <a:pt x="153" y="77"/>
                    </a:lnTo>
                    <a:lnTo>
                      <a:pt x="153" y="77"/>
                    </a:lnTo>
                    <a:lnTo>
                      <a:pt x="153" y="69"/>
                    </a:lnTo>
                    <a:lnTo>
                      <a:pt x="152" y="61"/>
                    </a:lnTo>
                    <a:lnTo>
                      <a:pt x="150" y="55"/>
                    </a:lnTo>
                    <a:lnTo>
                      <a:pt x="148" y="47"/>
                    </a:lnTo>
                    <a:lnTo>
                      <a:pt x="145" y="41"/>
                    </a:lnTo>
                    <a:lnTo>
                      <a:pt x="140" y="34"/>
                    </a:lnTo>
                    <a:lnTo>
                      <a:pt x="136" y="28"/>
                    </a:lnTo>
                    <a:lnTo>
                      <a:pt x="132" y="22"/>
                    </a:lnTo>
                    <a:lnTo>
                      <a:pt x="125" y="18"/>
                    </a:lnTo>
                    <a:lnTo>
                      <a:pt x="120" y="14"/>
                    </a:lnTo>
                    <a:lnTo>
                      <a:pt x="113" y="9"/>
                    </a:lnTo>
                    <a:lnTo>
                      <a:pt x="107" y="6"/>
                    </a:lnTo>
                    <a:lnTo>
                      <a:pt x="99" y="4"/>
                    </a:lnTo>
                    <a:lnTo>
                      <a:pt x="92" y="2"/>
                    </a:lnTo>
                    <a:lnTo>
                      <a:pt x="84" y="1"/>
                    </a:lnTo>
                    <a:lnTo>
                      <a:pt x="77" y="0"/>
                    </a:lnTo>
                    <a:lnTo>
                      <a:pt x="77" y="0"/>
                    </a:lnTo>
                    <a:close/>
                    <a:moveTo>
                      <a:pt x="77" y="140"/>
                    </a:moveTo>
                    <a:lnTo>
                      <a:pt x="77" y="140"/>
                    </a:lnTo>
                    <a:lnTo>
                      <a:pt x="70" y="140"/>
                    </a:lnTo>
                    <a:lnTo>
                      <a:pt x="64" y="139"/>
                    </a:lnTo>
                    <a:lnTo>
                      <a:pt x="52" y="135"/>
                    </a:lnTo>
                    <a:lnTo>
                      <a:pt x="42" y="129"/>
                    </a:lnTo>
                    <a:lnTo>
                      <a:pt x="32" y="122"/>
                    </a:lnTo>
                    <a:lnTo>
                      <a:pt x="25" y="112"/>
                    </a:lnTo>
                    <a:lnTo>
                      <a:pt x="18" y="101"/>
                    </a:lnTo>
                    <a:lnTo>
                      <a:pt x="15" y="89"/>
                    </a:lnTo>
                    <a:lnTo>
                      <a:pt x="14" y="84"/>
                    </a:lnTo>
                    <a:lnTo>
                      <a:pt x="14" y="77"/>
                    </a:lnTo>
                    <a:lnTo>
                      <a:pt x="14" y="77"/>
                    </a:lnTo>
                    <a:lnTo>
                      <a:pt x="14" y="71"/>
                    </a:lnTo>
                    <a:lnTo>
                      <a:pt x="15" y="64"/>
                    </a:lnTo>
                    <a:lnTo>
                      <a:pt x="18" y="52"/>
                    </a:lnTo>
                    <a:lnTo>
                      <a:pt x="25" y="42"/>
                    </a:lnTo>
                    <a:lnTo>
                      <a:pt x="32" y="33"/>
                    </a:lnTo>
                    <a:lnTo>
                      <a:pt x="42" y="24"/>
                    </a:lnTo>
                    <a:lnTo>
                      <a:pt x="52" y="19"/>
                    </a:lnTo>
                    <a:lnTo>
                      <a:pt x="64" y="16"/>
                    </a:lnTo>
                    <a:lnTo>
                      <a:pt x="70" y="15"/>
                    </a:lnTo>
                    <a:lnTo>
                      <a:pt x="77" y="14"/>
                    </a:lnTo>
                    <a:lnTo>
                      <a:pt x="77" y="14"/>
                    </a:lnTo>
                    <a:lnTo>
                      <a:pt x="83" y="15"/>
                    </a:lnTo>
                    <a:lnTo>
                      <a:pt x="89" y="16"/>
                    </a:lnTo>
                    <a:lnTo>
                      <a:pt x="101" y="19"/>
                    </a:lnTo>
                    <a:lnTo>
                      <a:pt x="112" y="24"/>
                    </a:lnTo>
                    <a:lnTo>
                      <a:pt x="121" y="33"/>
                    </a:lnTo>
                    <a:lnTo>
                      <a:pt x="128" y="42"/>
                    </a:lnTo>
                    <a:lnTo>
                      <a:pt x="135" y="52"/>
                    </a:lnTo>
                    <a:lnTo>
                      <a:pt x="138" y="64"/>
                    </a:lnTo>
                    <a:lnTo>
                      <a:pt x="139" y="71"/>
                    </a:lnTo>
                    <a:lnTo>
                      <a:pt x="139" y="77"/>
                    </a:lnTo>
                    <a:lnTo>
                      <a:pt x="139" y="77"/>
                    </a:lnTo>
                    <a:lnTo>
                      <a:pt x="139" y="84"/>
                    </a:lnTo>
                    <a:lnTo>
                      <a:pt x="138" y="89"/>
                    </a:lnTo>
                    <a:lnTo>
                      <a:pt x="135" y="101"/>
                    </a:lnTo>
                    <a:lnTo>
                      <a:pt x="128" y="112"/>
                    </a:lnTo>
                    <a:lnTo>
                      <a:pt x="121" y="122"/>
                    </a:lnTo>
                    <a:lnTo>
                      <a:pt x="112" y="129"/>
                    </a:lnTo>
                    <a:lnTo>
                      <a:pt x="101" y="135"/>
                    </a:lnTo>
                    <a:lnTo>
                      <a:pt x="89" y="139"/>
                    </a:lnTo>
                    <a:lnTo>
                      <a:pt x="83" y="140"/>
                    </a:lnTo>
                    <a:lnTo>
                      <a:pt x="77" y="140"/>
                    </a:lnTo>
                    <a:lnTo>
                      <a:pt x="77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3238500" y="3127375"/>
                <a:ext cx="341313" cy="342900"/>
              </a:xfrm>
              <a:custGeom>
                <a:avLst/>
                <a:gdLst>
                  <a:gd name="T0" fmla="*/ 197 w 215"/>
                  <a:gd name="T1" fmla="*/ 83 h 216"/>
                  <a:gd name="T2" fmla="*/ 209 w 215"/>
                  <a:gd name="T3" fmla="*/ 70 h 216"/>
                  <a:gd name="T4" fmla="*/ 171 w 215"/>
                  <a:gd name="T5" fmla="*/ 42 h 216"/>
                  <a:gd name="T6" fmla="*/ 143 w 215"/>
                  <a:gd name="T7" fmla="*/ 4 h 216"/>
                  <a:gd name="T8" fmla="*/ 129 w 215"/>
                  <a:gd name="T9" fmla="*/ 18 h 216"/>
                  <a:gd name="T10" fmla="*/ 83 w 215"/>
                  <a:gd name="T11" fmla="*/ 18 h 216"/>
                  <a:gd name="T12" fmla="*/ 69 w 215"/>
                  <a:gd name="T13" fmla="*/ 5 h 216"/>
                  <a:gd name="T14" fmla="*/ 41 w 215"/>
                  <a:gd name="T15" fmla="*/ 41 h 216"/>
                  <a:gd name="T16" fmla="*/ 3 w 215"/>
                  <a:gd name="T17" fmla="*/ 71 h 216"/>
                  <a:gd name="T18" fmla="*/ 14 w 215"/>
                  <a:gd name="T19" fmla="*/ 86 h 216"/>
                  <a:gd name="T20" fmla="*/ 13 w 215"/>
                  <a:gd name="T21" fmla="*/ 132 h 216"/>
                  <a:gd name="T22" fmla="*/ 4 w 215"/>
                  <a:gd name="T23" fmla="*/ 146 h 216"/>
                  <a:gd name="T24" fmla="*/ 36 w 215"/>
                  <a:gd name="T25" fmla="*/ 175 h 216"/>
                  <a:gd name="T26" fmla="*/ 71 w 215"/>
                  <a:gd name="T27" fmla="*/ 212 h 216"/>
                  <a:gd name="T28" fmla="*/ 86 w 215"/>
                  <a:gd name="T29" fmla="*/ 203 h 216"/>
                  <a:gd name="T30" fmla="*/ 130 w 215"/>
                  <a:gd name="T31" fmla="*/ 202 h 216"/>
                  <a:gd name="T32" fmla="*/ 144 w 215"/>
                  <a:gd name="T33" fmla="*/ 211 h 216"/>
                  <a:gd name="T34" fmla="*/ 174 w 215"/>
                  <a:gd name="T35" fmla="*/ 177 h 216"/>
                  <a:gd name="T36" fmla="*/ 210 w 215"/>
                  <a:gd name="T37" fmla="*/ 144 h 216"/>
                  <a:gd name="T38" fmla="*/ 198 w 215"/>
                  <a:gd name="T39" fmla="*/ 130 h 216"/>
                  <a:gd name="T40" fmla="*/ 184 w 215"/>
                  <a:gd name="T41" fmla="*/ 161 h 216"/>
                  <a:gd name="T42" fmla="*/ 169 w 215"/>
                  <a:gd name="T43" fmla="*/ 161 h 216"/>
                  <a:gd name="T44" fmla="*/ 162 w 215"/>
                  <a:gd name="T45" fmla="*/ 185 h 216"/>
                  <a:gd name="T46" fmla="*/ 136 w 215"/>
                  <a:gd name="T47" fmla="*/ 186 h 216"/>
                  <a:gd name="T48" fmla="*/ 118 w 215"/>
                  <a:gd name="T49" fmla="*/ 191 h 216"/>
                  <a:gd name="T50" fmla="*/ 98 w 215"/>
                  <a:gd name="T51" fmla="*/ 191 h 216"/>
                  <a:gd name="T52" fmla="*/ 80 w 215"/>
                  <a:gd name="T53" fmla="*/ 187 h 216"/>
                  <a:gd name="T54" fmla="*/ 54 w 215"/>
                  <a:gd name="T55" fmla="*/ 186 h 216"/>
                  <a:gd name="T56" fmla="*/ 54 w 215"/>
                  <a:gd name="T57" fmla="*/ 173 h 216"/>
                  <a:gd name="T58" fmla="*/ 30 w 215"/>
                  <a:gd name="T59" fmla="*/ 162 h 216"/>
                  <a:gd name="T60" fmla="*/ 29 w 215"/>
                  <a:gd name="T61" fmla="*/ 137 h 216"/>
                  <a:gd name="T62" fmla="*/ 26 w 215"/>
                  <a:gd name="T63" fmla="*/ 120 h 216"/>
                  <a:gd name="T64" fmla="*/ 26 w 215"/>
                  <a:gd name="T65" fmla="*/ 98 h 216"/>
                  <a:gd name="T66" fmla="*/ 30 w 215"/>
                  <a:gd name="T67" fmla="*/ 83 h 216"/>
                  <a:gd name="T68" fmla="*/ 29 w 215"/>
                  <a:gd name="T69" fmla="*/ 55 h 216"/>
                  <a:gd name="T70" fmla="*/ 46 w 215"/>
                  <a:gd name="T71" fmla="*/ 56 h 216"/>
                  <a:gd name="T72" fmla="*/ 53 w 215"/>
                  <a:gd name="T73" fmla="*/ 31 h 216"/>
                  <a:gd name="T74" fmla="*/ 81 w 215"/>
                  <a:gd name="T75" fmla="*/ 33 h 216"/>
                  <a:gd name="T76" fmla="*/ 95 w 215"/>
                  <a:gd name="T77" fmla="*/ 30 h 216"/>
                  <a:gd name="T78" fmla="*/ 117 w 215"/>
                  <a:gd name="T79" fmla="*/ 30 h 216"/>
                  <a:gd name="T80" fmla="*/ 130 w 215"/>
                  <a:gd name="T81" fmla="*/ 33 h 216"/>
                  <a:gd name="T82" fmla="*/ 159 w 215"/>
                  <a:gd name="T83" fmla="*/ 30 h 216"/>
                  <a:gd name="T84" fmla="*/ 158 w 215"/>
                  <a:gd name="T85" fmla="*/ 49 h 216"/>
                  <a:gd name="T86" fmla="*/ 183 w 215"/>
                  <a:gd name="T87" fmla="*/ 53 h 216"/>
                  <a:gd name="T88" fmla="*/ 181 w 215"/>
                  <a:gd name="T89" fmla="*/ 82 h 216"/>
                  <a:gd name="T90" fmla="*/ 185 w 215"/>
                  <a:gd name="T91" fmla="*/ 95 h 216"/>
                  <a:gd name="T92" fmla="*/ 186 w 215"/>
                  <a:gd name="T93" fmla="*/ 118 h 216"/>
                  <a:gd name="T94" fmla="*/ 183 w 215"/>
                  <a:gd name="T95" fmla="*/ 133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5" h="216">
                    <a:moveTo>
                      <a:pt x="215" y="126"/>
                    </a:moveTo>
                    <a:lnTo>
                      <a:pt x="215" y="87"/>
                    </a:lnTo>
                    <a:lnTo>
                      <a:pt x="197" y="83"/>
                    </a:lnTo>
                    <a:lnTo>
                      <a:pt x="197" y="83"/>
                    </a:lnTo>
                    <a:lnTo>
                      <a:pt x="196" y="82"/>
                    </a:lnTo>
                    <a:lnTo>
                      <a:pt x="209" y="70"/>
                    </a:lnTo>
                    <a:lnTo>
                      <a:pt x="190" y="37"/>
                    </a:lnTo>
                    <a:lnTo>
                      <a:pt x="171" y="42"/>
                    </a:lnTo>
                    <a:lnTo>
                      <a:pt x="171" y="42"/>
                    </a:lnTo>
                    <a:lnTo>
                      <a:pt x="171" y="41"/>
                    </a:lnTo>
                    <a:lnTo>
                      <a:pt x="177" y="24"/>
                    </a:lnTo>
                    <a:lnTo>
                      <a:pt x="143" y="4"/>
                    </a:lnTo>
                    <a:lnTo>
                      <a:pt x="130" y="18"/>
                    </a:lnTo>
                    <a:lnTo>
                      <a:pt x="130" y="18"/>
                    </a:lnTo>
                    <a:lnTo>
                      <a:pt x="129" y="18"/>
                    </a:lnTo>
                    <a:lnTo>
                      <a:pt x="125" y="0"/>
                    </a:lnTo>
                    <a:lnTo>
                      <a:pt x="86" y="0"/>
                    </a:lnTo>
                    <a:lnTo>
                      <a:pt x="83" y="18"/>
                    </a:lnTo>
                    <a:lnTo>
                      <a:pt x="83" y="18"/>
                    </a:lnTo>
                    <a:lnTo>
                      <a:pt x="81" y="18"/>
                    </a:lnTo>
                    <a:lnTo>
                      <a:pt x="69" y="5"/>
                    </a:lnTo>
                    <a:lnTo>
                      <a:pt x="35" y="25"/>
                    </a:lnTo>
                    <a:lnTo>
                      <a:pt x="41" y="41"/>
                    </a:lnTo>
                    <a:lnTo>
                      <a:pt x="41" y="41"/>
                    </a:lnTo>
                    <a:lnTo>
                      <a:pt x="39" y="43"/>
                    </a:lnTo>
                    <a:lnTo>
                      <a:pt x="22" y="38"/>
                    </a:lnTo>
                    <a:lnTo>
                      <a:pt x="3" y="71"/>
                    </a:lnTo>
                    <a:lnTo>
                      <a:pt x="15" y="82"/>
                    </a:lnTo>
                    <a:lnTo>
                      <a:pt x="15" y="82"/>
                    </a:lnTo>
                    <a:lnTo>
                      <a:pt x="14" y="86"/>
                    </a:lnTo>
                    <a:lnTo>
                      <a:pt x="0" y="90"/>
                    </a:lnTo>
                    <a:lnTo>
                      <a:pt x="0" y="128"/>
                    </a:lnTo>
                    <a:lnTo>
                      <a:pt x="13" y="132"/>
                    </a:lnTo>
                    <a:lnTo>
                      <a:pt x="13" y="132"/>
                    </a:lnTo>
                    <a:lnTo>
                      <a:pt x="15" y="137"/>
                    </a:lnTo>
                    <a:lnTo>
                      <a:pt x="4" y="146"/>
                    </a:lnTo>
                    <a:lnTo>
                      <a:pt x="23" y="179"/>
                    </a:lnTo>
                    <a:lnTo>
                      <a:pt x="36" y="175"/>
                    </a:lnTo>
                    <a:lnTo>
                      <a:pt x="36" y="175"/>
                    </a:lnTo>
                    <a:lnTo>
                      <a:pt x="41" y="180"/>
                    </a:lnTo>
                    <a:lnTo>
                      <a:pt x="37" y="192"/>
                    </a:lnTo>
                    <a:lnTo>
                      <a:pt x="71" y="212"/>
                    </a:lnTo>
                    <a:lnTo>
                      <a:pt x="80" y="202"/>
                    </a:lnTo>
                    <a:lnTo>
                      <a:pt x="80" y="202"/>
                    </a:lnTo>
                    <a:lnTo>
                      <a:pt x="86" y="203"/>
                    </a:lnTo>
                    <a:lnTo>
                      <a:pt x="88" y="216"/>
                    </a:lnTo>
                    <a:lnTo>
                      <a:pt x="127" y="216"/>
                    </a:lnTo>
                    <a:lnTo>
                      <a:pt x="130" y="202"/>
                    </a:lnTo>
                    <a:lnTo>
                      <a:pt x="130" y="202"/>
                    </a:lnTo>
                    <a:lnTo>
                      <a:pt x="136" y="201"/>
                    </a:lnTo>
                    <a:lnTo>
                      <a:pt x="144" y="211"/>
                    </a:lnTo>
                    <a:lnTo>
                      <a:pt x="179" y="191"/>
                    </a:lnTo>
                    <a:lnTo>
                      <a:pt x="174" y="177"/>
                    </a:lnTo>
                    <a:lnTo>
                      <a:pt x="174" y="177"/>
                    </a:lnTo>
                    <a:lnTo>
                      <a:pt x="177" y="173"/>
                    </a:lnTo>
                    <a:lnTo>
                      <a:pt x="191" y="177"/>
                    </a:lnTo>
                    <a:lnTo>
                      <a:pt x="210" y="144"/>
                    </a:lnTo>
                    <a:lnTo>
                      <a:pt x="198" y="133"/>
                    </a:lnTo>
                    <a:lnTo>
                      <a:pt x="198" y="133"/>
                    </a:lnTo>
                    <a:lnTo>
                      <a:pt x="198" y="130"/>
                    </a:lnTo>
                    <a:lnTo>
                      <a:pt x="215" y="126"/>
                    </a:lnTo>
                    <a:close/>
                    <a:moveTo>
                      <a:pt x="193" y="147"/>
                    </a:moveTo>
                    <a:lnTo>
                      <a:pt x="184" y="161"/>
                    </a:lnTo>
                    <a:lnTo>
                      <a:pt x="172" y="157"/>
                    </a:lnTo>
                    <a:lnTo>
                      <a:pt x="169" y="161"/>
                    </a:lnTo>
                    <a:lnTo>
                      <a:pt x="169" y="161"/>
                    </a:lnTo>
                    <a:lnTo>
                      <a:pt x="161" y="169"/>
                    </a:lnTo>
                    <a:lnTo>
                      <a:pt x="157" y="173"/>
                    </a:lnTo>
                    <a:lnTo>
                      <a:pt x="162" y="185"/>
                    </a:lnTo>
                    <a:lnTo>
                      <a:pt x="148" y="192"/>
                    </a:lnTo>
                    <a:lnTo>
                      <a:pt x="140" y="184"/>
                    </a:lnTo>
                    <a:lnTo>
                      <a:pt x="136" y="186"/>
                    </a:lnTo>
                    <a:lnTo>
                      <a:pt x="136" y="186"/>
                    </a:lnTo>
                    <a:lnTo>
                      <a:pt x="123" y="190"/>
                    </a:lnTo>
                    <a:lnTo>
                      <a:pt x="118" y="191"/>
                    </a:lnTo>
                    <a:lnTo>
                      <a:pt x="116" y="202"/>
                    </a:lnTo>
                    <a:lnTo>
                      <a:pt x="100" y="202"/>
                    </a:lnTo>
                    <a:lnTo>
                      <a:pt x="98" y="191"/>
                    </a:lnTo>
                    <a:lnTo>
                      <a:pt x="93" y="190"/>
                    </a:lnTo>
                    <a:lnTo>
                      <a:pt x="93" y="190"/>
                    </a:lnTo>
                    <a:lnTo>
                      <a:pt x="80" y="187"/>
                    </a:lnTo>
                    <a:lnTo>
                      <a:pt x="75" y="186"/>
                    </a:lnTo>
                    <a:lnTo>
                      <a:pt x="68" y="193"/>
                    </a:lnTo>
                    <a:lnTo>
                      <a:pt x="54" y="186"/>
                    </a:lnTo>
                    <a:lnTo>
                      <a:pt x="57" y="176"/>
                    </a:lnTo>
                    <a:lnTo>
                      <a:pt x="54" y="173"/>
                    </a:lnTo>
                    <a:lnTo>
                      <a:pt x="54" y="173"/>
                    </a:lnTo>
                    <a:lnTo>
                      <a:pt x="44" y="163"/>
                    </a:lnTo>
                    <a:lnTo>
                      <a:pt x="41" y="159"/>
                    </a:lnTo>
                    <a:lnTo>
                      <a:pt x="30" y="162"/>
                    </a:lnTo>
                    <a:lnTo>
                      <a:pt x="22" y="149"/>
                    </a:lnTo>
                    <a:lnTo>
                      <a:pt x="31" y="141"/>
                    </a:lnTo>
                    <a:lnTo>
                      <a:pt x="29" y="137"/>
                    </a:lnTo>
                    <a:lnTo>
                      <a:pt x="29" y="137"/>
                    </a:lnTo>
                    <a:lnTo>
                      <a:pt x="27" y="124"/>
                    </a:lnTo>
                    <a:lnTo>
                      <a:pt x="26" y="120"/>
                    </a:lnTo>
                    <a:lnTo>
                      <a:pt x="14" y="117"/>
                    </a:lnTo>
                    <a:lnTo>
                      <a:pt x="14" y="100"/>
                    </a:lnTo>
                    <a:lnTo>
                      <a:pt x="26" y="98"/>
                    </a:lnTo>
                    <a:lnTo>
                      <a:pt x="27" y="94"/>
                    </a:lnTo>
                    <a:lnTo>
                      <a:pt x="27" y="94"/>
                    </a:lnTo>
                    <a:lnTo>
                      <a:pt x="30" y="83"/>
                    </a:lnTo>
                    <a:lnTo>
                      <a:pt x="32" y="78"/>
                    </a:lnTo>
                    <a:lnTo>
                      <a:pt x="21" y="69"/>
                    </a:lnTo>
                    <a:lnTo>
                      <a:pt x="29" y="55"/>
                    </a:lnTo>
                    <a:lnTo>
                      <a:pt x="43" y="59"/>
                    </a:lnTo>
                    <a:lnTo>
                      <a:pt x="46" y="56"/>
                    </a:lnTo>
                    <a:lnTo>
                      <a:pt x="46" y="56"/>
                    </a:lnTo>
                    <a:lnTo>
                      <a:pt x="54" y="49"/>
                    </a:lnTo>
                    <a:lnTo>
                      <a:pt x="57" y="46"/>
                    </a:lnTo>
                    <a:lnTo>
                      <a:pt x="53" y="31"/>
                    </a:lnTo>
                    <a:lnTo>
                      <a:pt x="67" y="24"/>
                    </a:lnTo>
                    <a:lnTo>
                      <a:pt x="76" y="34"/>
                    </a:lnTo>
                    <a:lnTo>
                      <a:pt x="81" y="33"/>
                    </a:lnTo>
                    <a:lnTo>
                      <a:pt x="81" y="33"/>
                    </a:lnTo>
                    <a:lnTo>
                      <a:pt x="89" y="31"/>
                    </a:lnTo>
                    <a:lnTo>
                      <a:pt x="95" y="30"/>
                    </a:lnTo>
                    <a:lnTo>
                      <a:pt x="98" y="14"/>
                    </a:lnTo>
                    <a:lnTo>
                      <a:pt x="114" y="14"/>
                    </a:lnTo>
                    <a:lnTo>
                      <a:pt x="117" y="30"/>
                    </a:lnTo>
                    <a:lnTo>
                      <a:pt x="122" y="31"/>
                    </a:lnTo>
                    <a:lnTo>
                      <a:pt x="122" y="31"/>
                    </a:lnTo>
                    <a:lnTo>
                      <a:pt x="130" y="33"/>
                    </a:lnTo>
                    <a:lnTo>
                      <a:pt x="135" y="34"/>
                    </a:lnTo>
                    <a:lnTo>
                      <a:pt x="145" y="23"/>
                    </a:lnTo>
                    <a:lnTo>
                      <a:pt x="159" y="30"/>
                    </a:lnTo>
                    <a:lnTo>
                      <a:pt x="154" y="46"/>
                    </a:lnTo>
                    <a:lnTo>
                      <a:pt x="158" y="49"/>
                    </a:lnTo>
                    <a:lnTo>
                      <a:pt x="158" y="49"/>
                    </a:lnTo>
                    <a:lnTo>
                      <a:pt x="165" y="55"/>
                    </a:lnTo>
                    <a:lnTo>
                      <a:pt x="167" y="58"/>
                    </a:lnTo>
                    <a:lnTo>
                      <a:pt x="183" y="53"/>
                    </a:lnTo>
                    <a:lnTo>
                      <a:pt x="192" y="67"/>
                    </a:lnTo>
                    <a:lnTo>
                      <a:pt x="180" y="78"/>
                    </a:lnTo>
                    <a:lnTo>
                      <a:pt x="181" y="82"/>
                    </a:lnTo>
                    <a:lnTo>
                      <a:pt x="181" y="82"/>
                    </a:lnTo>
                    <a:lnTo>
                      <a:pt x="184" y="91"/>
                    </a:lnTo>
                    <a:lnTo>
                      <a:pt x="185" y="95"/>
                    </a:lnTo>
                    <a:lnTo>
                      <a:pt x="201" y="98"/>
                    </a:lnTo>
                    <a:lnTo>
                      <a:pt x="201" y="114"/>
                    </a:lnTo>
                    <a:lnTo>
                      <a:pt x="186" y="118"/>
                    </a:lnTo>
                    <a:lnTo>
                      <a:pt x="185" y="123"/>
                    </a:lnTo>
                    <a:lnTo>
                      <a:pt x="185" y="123"/>
                    </a:lnTo>
                    <a:lnTo>
                      <a:pt x="183" y="133"/>
                    </a:lnTo>
                    <a:lnTo>
                      <a:pt x="182" y="137"/>
                    </a:lnTo>
                    <a:lnTo>
                      <a:pt x="193" y="14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4" name="Freeform 83"/>
              <p:cNvSpPr>
                <a:spLocks noEditPoints="1"/>
              </p:cNvSpPr>
              <p:nvPr/>
            </p:nvSpPr>
            <p:spPr bwMode="auto">
              <a:xfrm>
                <a:off x="3335338" y="3232150"/>
                <a:ext cx="142875" cy="141288"/>
              </a:xfrm>
              <a:custGeom>
                <a:avLst/>
                <a:gdLst>
                  <a:gd name="T0" fmla="*/ 44 w 90"/>
                  <a:gd name="T1" fmla="*/ 0 h 89"/>
                  <a:gd name="T2" fmla="*/ 27 w 90"/>
                  <a:gd name="T3" fmla="*/ 3 h 89"/>
                  <a:gd name="T4" fmla="*/ 13 w 90"/>
                  <a:gd name="T5" fmla="*/ 13 h 89"/>
                  <a:gd name="T6" fmla="*/ 3 w 90"/>
                  <a:gd name="T7" fmla="*/ 27 h 89"/>
                  <a:gd name="T8" fmla="*/ 0 w 90"/>
                  <a:gd name="T9" fmla="*/ 44 h 89"/>
                  <a:gd name="T10" fmla="*/ 1 w 90"/>
                  <a:gd name="T11" fmla="*/ 54 h 89"/>
                  <a:gd name="T12" fmla="*/ 8 w 90"/>
                  <a:gd name="T13" fmla="*/ 70 h 89"/>
                  <a:gd name="T14" fmla="*/ 20 w 90"/>
                  <a:gd name="T15" fmla="*/ 82 h 89"/>
                  <a:gd name="T16" fmla="*/ 36 w 90"/>
                  <a:gd name="T17" fmla="*/ 88 h 89"/>
                  <a:gd name="T18" fmla="*/ 44 w 90"/>
                  <a:gd name="T19" fmla="*/ 89 h 89"/>
                  <a:gd name="T20" fmla="*/ 62 w 90"/>
                  <a:gd name="T21" fmla="*/ 86 h 89"/>
                  <a:gd name="T22" fmla="*/ 77 w 90"/>
                  <a:gd name="T23" fmla="*/ 76 h 89"/>
                  <a:gd name="T24" fmla="*/ 86 w 90"/>
                  <a:gd name="T25" fmla="*/ 62 h 89"/>
                  <a:gd name="T26" fmla="*/ 90 w 90"/>
                  <a:gd name="T27" fmla="*/ 44 h 89"/>
                  <a:gd name="T28" fmla="*/ 89 w 90"/>
                  <a:gd name="T29" fmla="*/ 35 h 89"/>
                  <a:gd name="T30" fmla="*/ 82 w 90"/>
                  <a:gd name="T31" fmla="*/ 19 h 89"/>
                  <a:gd name="T32" fmla="*/ 69 w 90"/>
                  <a:gd name="T33" fmla="*/ 7 h 89"/>
                  <a:gd name="T34" fmla="*/ 54 w 90"/>
                  <a:gd name="T35" fmla="*/ 1 h 89"/>
                  <a:gd name="T36" fmla="*/ 44 w 90"/>
                  <a:gd name="T37" fmla="*/ 0 h 89"/>
                  <a:gd name="T38" fmla="*/ 44 w 90"/>
                  <a:gd name="T39" fmla="*/ 75 h 89"/>
                  <a:gd name="T40" fmla="*/ 33 w 90"/>
                  <a:gd name="T41" fmla="*/ 73 h 89"/>
                  <a:gd name="T42" fmla="*/ 23 w 90"/>
                  <a:gd name="T43" fmla="*/ 66 h 89"/>
                  <a:gd name="T44" fmla="*/ 16 w 90"/>
                  <a:gd name="T45" fmla="*/ 56 h 89"/>
                  <a:gd name="T46" fmla="*/ 14 w 90"/>
                  <a:gd name="T47" fmla="*/ 44 h 89"/>
                  <a:gd name="T48" fmla="*/ 14 w 90"/>
                  <a:gd name="T49" fmla="*/ 39 h 89"/>
                  <a:gd name="T50" fmla="*/ 20 w 90"/>
                  <a:gd name="T51" fmla="*/ 28 h 89"/>
                  <a:gd name="T52" fmla="*/ 27 w 90"/>
                  <a:gd name="T53" fmla="*/ 19 h 89"/>
                  <a:gd name="T54" fmla="*/ 39 w 90"/>
                  <a:gd name="T55" fmla="*/ 15 h 89"/>
                  <a:gd name="T56" fmla="*/ 44 w 90"/>
                  <a:gd name="T57" fmla="*/ 14 h 89"/>
                  <a:gd name="T58" fmla="*/ 56 w 90"/>
                  <a:gd name="T59" fmla="*/ 16 h 89"/>
                  <a:gd name="T60" fmla="*/ 66 w 90"/>
                  <a:gd name="T61" fmla="*/ 22 h 89"/>
                  <a:gd name="T62" fmla="*/ 73 w 90"/>
                  <a:gd name="T63" fmla="*/ 32 h 89"/>
                  <a:gd name="T64" fmla="*/ 76 w 90"/>
                  <a:gd name="T65" fmla="*/ 44 h 89"/>
                  <a:gd name="T66" fmla="*/ 75 w 90"/>
                  <a:gd name="T67" fmla="*/ 51 h 89"/>
                  <a:gd name="T68" fmla="*/ 70 w 90"/>
                  <a:gd name="T69" fmla="*/ 61 h 89"/>
                  <a:gd name="T70" fmla="*/ 62 w 90"/>
                  <a:gd name="T71" fmla="*/ 70 h 89"/>
                  <a:gd name="T72" fmla="*/ 51 w 90"/>
                  <a:gd name="T73" fmla="*/ 74 h 89"/>
                  <a:gd name="T74" fmla="*/ 44 w 90"/>
                  <a:gd name="T75" fmla="*/ 75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0" h="89">
                    <a:moveTo>
                      <a:pt x="44" y="0"/>
                    </a:moveTo>
                    <a:lnTo>
                      <a:pt x="44" y="0"/>
                    </a:lnTo>
                    <a:lnTo>
                      <a:pt x="36" y="1"/>
                    </a:lnTo>
                    <a:lnTo>
                      <a:pt x="27" y="3"/>
                    </a:lnTo>
                    <a:lnTo>
                      <a:pt x="20" y="7"/>
                    </a:lnTo>
                    <a:lnTo>
                      <a:pt x="13" y="13"/>
                    </a:lnTo>
                    <a:lnTo>
                      <a:pt x="8" y="19"/>
                    </a:lnTo>
                    <a:lnTo>
                      <a:pt x="3" y="27"/>
                    </a:lnTo>
                    <a:lnTo>
                      <a:pt x="1" y="35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1" y="54"/>
                    </a:lnTo>
                    <a:lnTo>
                      <a:pt x="3" y="62"/>
                    </a:lnTo>
                    <a:lnTo>
                      <a:pt x="8" y="70"/>
                    </a:lnTo>
                    <a:lnTo>
                      <a:pt x="13" y="76"/>
                    </a:lnTo>
                    <a:lnTo>
                      <a:pt x="20" y="82"/>
                    </a:lnTo>
                    <a:lnTo>
                      <a:pt x="27" y="86"/>
                    </a:lnTo>
                    <a:lnTo>
                      <a:pt x="36" y="88"/>
                    </a:lnTo>
                    <a:lnTo>
                      <a:pt x="44" y="89"/>
                    </a:lnTo>
                    <a:lnTo>
                      <a:pt x="44" y="89"/>
                    </a:lnTo>
                    <a:lnTo>
                      <a:pt x="54" y="88"/>
                    </a:lnTo>
                    <a:lnTo>
                      <a:pt x="62" y="86"/>
                    </a:lnTo>
                    <a:lnTo>
                      <a:pt x="69" y="82"/>
                    </a:lnTo>
                    <a:lnTo>
                      <a:pt x="77" y="76"/>
                    </a:lnTo>
                    <a:lnTo>
                      <a:pt x="82" y="70"/>
                    </a:lnTo>
                    <a:lnTo>
                      <a:pt x="86" y="62"/>
                    </a:lnTo>
                    <a:lnTo>
                      <a:pt x="89" y="54"/>
                    </a:lnTo>
                    <a:lnTo>
                      <a:pt x="90" y="44"/>
                    </a:lnTo>
                    <a:lnTo>
                      <a:pt x="90" y="44"/>
                    </a:lnTo>
                    <a:lnTo>
                      <a:pt x="89" y="35"/>
                    </a:lnTo>
                    <a:lnTo>
                      <a:pt x="86" y="27"/>
                    </a:lnTo>
                    <a:lnTo>
                      <a:pt x="82" y="19"/>
                    </a:lnTo>
                    <a:lnTo>
                      <a:pt x="77" y="13"/>
                    </a:lnTo>
                    <a:lnTo>
                      <a:pt x="69" y="7"/>
                    </a:lnTo>
                    <a:lnTo>
                      <a:pt x="62" y="3"/>
                    </a:lnTo>
                    <a:lnTo>
                      <a:pt x="54" y="1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  <a:moveTo>
                      <a:pt x="44" y="75"/>
                    </a:moveTo>
                    <a:lnTo>
                      <a:pt x="44" y="75"/>
                    </a:lnTo>
                    <a:lnTo>
                      <a:pt x="39" y="74"/>
                    </a:lnTo>
                    <a:lnTo>
                      <a:pt x="33" y="73"/>
                    </a:lnTo>
                    <a:lnTo>
                      <a:pt x="27" y="70"/>
                    </a:lnTo>
                    <a:lnTo>
                      <a:pt x="23" y="66"/>
                    </a:lnTo>
                    <a:lnTo>
                      <a:pt x="20" y="61"/>
                    </a:lnTo>
                    <a:lnTo>
                      <a:pt x="16" y="56"/>
                    </a:lnTo>
                    <a:lnTo>
                      <a:pt x="14" y="51"/>
                    </a:lnTo>
                    <a:lnTo>
                      <a:pt x="14" y="44"/>
                    </a:lnTo>
                    <a:lnTo>
                      <a:pt x="14" y="44"/>
                    </a:lnTo>
                    <a:lnTo>
                      <a:pt x="14" y="39"/>
                    </a:lnTo>
                    <a:lnTo>
                      <a:pt x="16" y="32"/>
                    </a:lnTo>
                    <a:lnTo>
                      <a:pt x="20" y="28"/>
                    </a:lnTo>
                    <a:lnTo>
                      <a:pt x="23" y="22"/>
                    </a:lnTo>
                    <a:lnTo>
                      <a:pt x="27" y="19"/>
                    </a:lnTo>
                    <a:lnTo>
                      <a:pt x="33" y="16"/>
                    </a:lnTo>
                    <a:lnTo>
                      <a:pt x="39" y="15"/>
                    </a:lnTo>
                    <a:lnTo>
                      <a:pt x="44" y="14"/>
                    </a:lnTo>
                    <a:lnTo>
                      <a:pt x="44" y="14"/>
                    </a:lnTo>
                    <a:lnTo>
                      <a:pt x="51" y="15"/>
                    </a:lnTo>
                    <a:lnTo>
                      <a:pt x="56" y="16"/>
                    </a:lnTo>
                    <a:lnTo>
                      <a:pt x="62" y="19"/>
                    </a:lnTo>
                    <a:lnTo>
                      <a:pt x="66" y="22"/>
                    </a:lnTo>
                    <a:lnTo>
                      <a:pt x="70" y="28"/>
                    </a:lnTo>
                    <a:lnTo>
                      <a:pt x="73" y="32"/>
                    </a:lnTo>
                    <a:lnTo>
                      <a:pt x="75" y="39"/>
                    </a:lnTo>
                    <a:lnTo>
                      <a:pt x="76" y="44"/>
                    </a:lnTo>
                    <a:lnTo>
                      <a:pt x="76" y="44"/>
                    </a:lnTo>
                    <a:lnTo>
                      <a:pt x="75" y="51"/>
                    </a:lnTo>
                    <a:lnTo>
                      <a:pt x="73" y="56"/>
                    </a:lnTo>
                    <a:lnTo>
                      <a:pt x="70" y="61"/>
                    </a:lnTo>
                    <a:lnTo>
                      <a:pt x="66" y="66"/>
                    </a:lnTo>
                    <a:lnTo>
                      <a:pt x="62" y="70"/>
                    </a:lnTo>
                    <a:lnTo>
                      <a:pt x="56" y="73"/>
                    </a:lnTo>
                    <a:lnTo>
                      <a:pt x="51" y="74"/>
                    </a:lnTo>
                    <a:lnTo>
                      <a:pt x="44" y="75"/>
                    </a:lnTo>
                    <a:lnTo>
                      <a:pt x="44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5" name="Freeform 84"/>
              <p:cNvSpPr>
                <a:spLocks noEditPoints="1"/>
              </p:cNvSpPr>
              <p:nvPr/>
            </p:nvSpPr>
            <p:spPr bwMode="auto">
              <a:xfrm>
                <a:off x="3352800" y="3486150"/>
                <a:ext cx="200025" cy="201613"/>
              </a:xfrm>
              <a:custGeom>
                <a:avLst/>
                <a:gdLst>
                  <a:gd name="T0" fmla="*/ 111 w 126"/>
                  <a:gd name="T1" fmla="*/ 45 h 127"/>
                  <a:gd name="T2" fmla="*/ 117 w 126"/>
                  <a:gd name="T3" fmla="*/ 27 h 127"/>
                  <a:gd name="T4" fmla="*/ 93 w 126"/>
                  <a:gd name="T5" fmla="*/ 10 h 127"/>
                  <a:gd name="T6" fmla="*/ 82 w 126"/>
                  <a:gd name="T7" fmla="*/ 5 h 127"/>
                  <a:gd name="T8" fmla="*/ 53 w 126"/>
                  <a:gd name="T9" fmla="*/ 0 h 127"/>
                  <a:gd name="T10" fmla="*/ 44 w 126"/>
                  <a:gd name="T11" fmla="*/ 15 h 127"/>
                  <a:gd name="T12" fmla="*/ 27 w 126"/>
                  <a:gd name="T13" fmla="*/ 10 h 127"/>
                  <a:gd name="T14" fmla="*/ 11 w 126"/>
                  <a:gd name="T15" fmla="*/ 34 h 127"/>
                  <a:gd name="T16" fmla="*/ 5 w 126"/>
                  <a:gd name="T17" fmla="*/ 45 h 127"/>
                  <a:gd name="T18" fmla="*/ 0 w 126"/>
                  <a:gd name="T19" fmla="*/ 73 h 127"/>
                  <a:gd name="T20" fmla="*/ 15 w 126"/>
                  <a:gd name="T21" fmla="*/ 82 h 127"/>
                  <a:gd name="T22" fmla="*/ 10 w 126"/>
                  <a:gd name="T23" fmla="*/ 100 h 127"/>
                  <a:gd name="T24" fmla="*/ 33 w 126"/>
                  <a:gd name="T25" fmla="*/ 116 h 127"/>
                  <a:gd name="T26" fmla="*/ 44 w 126"/>
                  <a:gd name="T27" fmla="*/ 122 h 127"/>
                  <a:gd name="T28" fmla="*/ 72 w 126"/>
                  <a:gd name="T29" fmla="*/ 127 h 127"/>
                  <a:gd name="T30" fmla="*/ 82 w 126"/>
                  <a:gd name="T31" fmla="*/ 112 h 127"/>
                  <a:gd name="T32" fmla="*/ 99 w 126"/>
                  <a:gd name="T33" fmla="*/ 116 h 127"/>
                  <a:gd name="T34" fmla="*/ 116 w 126"/>
                  <a:gd name="T35" fmla="*/ 93 h 127"/>
                  <a:gd name="T36" fmla="*/ 121 w 126"/>
                  <a:gd name="T37" fmla="*/ 82 h 127"/>
                  <a:gd name="T38" fmla="*/ 126 w 126"/>
                  <a:gd name="T39" fmla="*/ 54 h 127"/>
                  <a:gd name="T40" fmla="*/ 98 w 126"/>
                  <a:gd name="T41" fmla="*/ 73 h 127"/>
                  <a:gd name="T42" fmla="*/ 100 w 126"/>
                  <a:gd name="T43" fmla="*/ 96 h 127"/>
                  <a:gd name="T44" fmla="*/ 81 w 126"/>
                  <a:gd name="T45" fmla="*/ 95 h 127"/>
                  <a:gd name="T46" fmla="*/ 67 w 126"/>
                  <a:gd name="T47" fmla="*/ 113 h 127"/>
                  <a:gd name="T48" fmla="*/ 54 w 126"/>
                  <a:gd name="T49" fmla="*/ 98 h 127"/>
                  <a:gd name="T50" fmla="*/ 31 w 126"/>
                  <a:gd name="T51" fmla="*/ 101 h 127"/>
                  <a:gd name="T52" fmla="*/ 32 w 126"/>
                  <a:gd name="T53" fmla="*/ 82 h 127"/>
                  <a:gd name="T54" fmla="*/ 14 w 126"/>
                  <a:gd name="T55" fmla="*/ 68 h 127"/>
                  <a:gd name="T56" fmla="*/ 28 w 126"/>
                  <a:gd name="T57" fmla="*/ 54 h 127"/>
                  <a:gd name="T58" fmla="*/ 26 w 126"/>
                  <a:gd name="T59" fmla="*/ 31 h 127"/>
                  <a:gd name="T60" fmla="*/ 45 w 126"/>
                  <a:gd name="T61" fmla="*/ 32 h 127"/>
                  <a:gd name="T62" fmla="*/ 59 w 126"/>
                  <a:gd name="T63" fmla="*/ 14 h 127"/>
                  <a:gd name="T64" fmla="*/ 72 w 126"/>
                  <a:gd name="T65" fmla="*/ 29 h 127"/>
                  <a:gd name="T66" fmla="*/ 95 w 126"/>
                  <a:gd name="T67" fmla="*/ 26 h 127"/>
                  <a:gd name="T68" fmla="*/ 94 w 126"/>
                  <a:gd name="T69" fmla="*/ 45 h 127"/>
                  <a:gd name="T70" fmla="*/ 112 w 126"/>
                  <a:gd name="T71" fmla="*/ 59 h 127"/>
                  <a:gd name="T72" fmla="*/ 98 w 126"/>
                  <a:gd name="T73" fmla="*/ 7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27">
                    <a:moveTo>
                      <a:pt x="121" y="47"/>
                    </a:moveTo>
                    <a:lnTo>
                      <a:pt x="111" y="45"/>
                    </a:lnTo>
                    <a:lnTo>
                      <a:pt x="117" y="35"/>
                    </a:lnTo>
                    <a:lnTo>
                      <a:pt x="117" y="27"/>
                    </a:lnTo>
                    <a:lnTo>
                      <a:pt x="102" y="12"/>
                    </a:lnTo>
                    <a:lnTo>
                      <a:pt x="93" y="10"/>
                    </a:lnTo>
                    <a:lnTo>
                      <a:pt x="84" y="16"/>
                    </a:lnTo>
                    <a:lnTo>
                      <a:pt x="82" y="5"/>
                    </a:lnTo>
                    <a:lnTo>
                      <a:pt x="75" y="0"/>
                    </a:lnTo>
                    <a:lnTo>
                      <a:pt x="53" y="0"/>
                    </a:lnTo>
                    <a:lnTo>
                      <a:pt x="46" y="5"/>
                    </a:lnTo>
                    <a:lnTo>
                      <a:pt x="44" y="15"/>
                    </a:lnTo>
                    <a:lnTo>
                      <a:pt x="36" y="9"/>
                    </a:lnTo>
                    <a:lnTo>
                      <a:pt x="27" y="10"/>
                    </a:lnTo>
                    <a:lnTo>
                      <a:pt x="12" y="26"/>
                    </a:lnTo>
                    <a:lnTo>
                      <a:pt x="11" y="34"/>
                    </a:lnTo>
                    <a:lnTo>
                      <a:pt x="15" y="43"/>
                    </a:lnTo>
                    <a:lnTo>
                      <a:pt x="5" y="45"/>
                    </a:lnTo>
                    <a:lnTo>
                      <a:pt x="0" y="51"/>
                    </a:lnTo>
                    <a:lnTo>
                      <a:pt x="0" y="73"/>
                    </a:lnTo>
                    <a:lnTo>
                      <a:pt x="5" y="80"/>
                    </a:lnTo>
                    <a:lnTo>
                      <a:pt x="15" y="82"/>
                    </a:lnTo>
                    <a:lnTo>
                      <a:pt x="9" y="91"/>
                    </a:lnTo>
                    <a:lnTo>
                      <a:pt x="10" y="100"/>
                    </a:lnTo>
                    <a:lnTo>
                      <a:pt x="25" y="115"/>
                    </a:lnTo>
                    <a:lnTo>
                      <a:pt x="33" y="116"/>
                    </a:lnTo>
                    <a:lnTo>
                      <a:pt x="42" y="111"/>
                    </a:lnTo>
                    <a:lnTo>
                      <a:pt x="44" y="122"/>
                    </a:lnTo>
                    <a:lnTo>
                      <a:pt x="52" y="127"/>
                    </a:lnTo>
                    <a:lnTo>
                      <a:pt x="72" y="127"/>
                    </a:lnTo>
                    <a:lnTo>
                      <a:pt x="80" y="122"/>
                    </a:lnTo>
                    <a:lnTo>
                      <a:pt x="82" y="112"/>
                    </a:lnTo>
                    <a:lnTo>
                      <a:pt x="91" y="117"/>
                    </a:lnTo>
                    <a:lnTo>
                      <a:pt x="99" y="116"/>
                    </a:lnTo>
                    <a:lnTo>
                      <a:pt x="114" y="101"/>
                    </a:lnTo>
                    <a:lnTo>
                      <a:pt x="116" y="93"/>
                    </a:lnTo>
                    <a:lnTo>
                      <a:pt x="111" y="84"/>
                    </a:lnTo>
                    <a:lnTo>
                      <a:pt x="121" y="82"/>
                    </a:lnTo>
                    <a:lnTo>
                      <a:pt x="126" y="75"/>
                    </a:lnTo>
                    <a:lnTo>
                      <a:pt x="126" y="54"/>
                    </a:lnTo>
                    <a:lnTo>
                      <a:pt x="121" y="47"/>
                    </a:lnTo>
                    <a:close/>
                    <a:moveTo>
                      <a:pt x="98" y="73"/>
                    </a:moveTo>
                    <a:lnTo>
                      <a:pt x="94" y="84"/>
                    </a:lnTo>
                    <a:lnTo>
                      <a:pt x="100" y="96"/>
                    </a:lnTo>
                    <a:lnTo>
                      <a:pt x="94" y="102"/>
                    </a:lnTo>
                    <a:lnTo>
                      <a:pt x="81" y="95"/>
                    </a:lnTo>
                    <a:lnTo>
                      <a:pt x="70" y="99"/>
                    </a:lnTo>
                    <a:lnTo>
                      <a:pt x="67" y="113"/>
                    </a:lnTo>
                    <a:lnTo>
                      <a:pt x="57" y="113"/>
                    </a:lnTo>
                    <a:lnTo>
                      <a:pt x="54" y="98"/>
                    </a:lnTo>
                    <a:lnTo>
                      <a:pt x="43" y="94"/>
                    </a:lnTo>
                    <a:lnTo>
                      <a:pt x="31" y="101"/>
                    </a:lnTo>
                    <a:lnTo>
                      <a:pt x="24" y="94"/>
                    </a:lnTo>
                    <a:lnTo>
                      <a:pt x="32" y="82"/>
                    </a:lnTo>
                    <a:lnTo>
                      <a:pt x="28" y="71"/>
                    </a:lnTo>
                    <a:lnTo>
                      <a:pt x="14" y="68"/>
                    </a:lnTo>
                    <a:lnTo>
                      <a:pt x="14" y="58"/>
                    </a:lnTo>
                    <a:lnTo>
                      <a:pt x="28" y="54"/>
                    </a:lnTo>
                    <a:lnTo>
                      <a:pt x="32" y="44"/>
                    </a:lnTo>
                    <a:lnTo>
                      <a:pt x="26" y="31"/>
                    </a:lnTo>
                    <a:lnTo>
                      <a:pt x="32" y="24"/>
                    </a:lnTo>
                    <a:lnTo>
                      <a:pt x="45" y="32"/>
                    </a:lnTo>
                    <a:lnTo>
                      <a:pt x="56" y="28"/>
                    </a:lnTo>
                    <a:lnTo>
                      <a:pt x="59" y="14"/>
                    </a:lnTo>
                    <a:lnTo>
                      <a:pt x="69" y="14"/>
                    </a:lnTo>
                    <a:lnTo>
                      <a:pt x="72" y="29"/>
                    </a:lnTo>
                    <a:lnTo>
                      <a:pt x="83" y="33"/>
                    </a:lnTo>
                    <a:lnTo>
                      <a:pt x="95" y="26"/>
                    </a:lnTo>
                    <a:lnTo>
                      <a:pt x="103" y="33"/>
                    </a:lnTo>
                    <a:lnTo>
                      <a:pt x="94" y="45"/>
                    </a:lnTo>
                    <a:lnTo>
                      <a:pt x="98" y="56"/>
                    </a:lnTo>
                    <a:lnTo>
                      <a:pt x="112" y="59"/>
                    </a:lnTo>
                    <a:lnTo>
                      <a:pt x="112" y="70"/>
                    </a:lnTo>
                    <a:lnTo>
                      <a:pt x="98" y="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6" name="Freeform 85"/>
              <p:cNvSpPr>
                <a:spLocks noEditPoints="1"/>
              </p:cNvSpPr>
              <p:nvPr/>
            </p:nvSpPr>
            <p:spPr bwMode="auto">
              <a:xfrm>
                <a:off x="3414713" y="3549650"/>
                <a:ext cx="74613" cy="74613"/>
              </a:xfrm>
              <a:custGeom>
                <a:avLst/>
                <a:gdLst>
                  <a:gd name="T0" fmla="*/ 24 w 47"/>
                  <a:gd name="T1" fmla="*/ 0 h 47"/>
                  <a:gd name="T2" fmla="*/ 24 w 47"/>
                  <a:gd name="T3" fmla="*/ 0 h 47"/>
                  <a:gd name="T4" fmla="*/ 19 w 47"/>
                  <a:gd name="T5" fmla="*/ 0 h 47"/>
                  <a:gd name="T6" fmla="*/ 15 w 47"/>
                  <a:gd name="T7" fmla="*/ 2 h 47"/>
                  <a:gd name="T8" fmla="*/ 11 w 47"/>
                  <a:gd name="T9" fmla="*/ 4 h 47"/>
                  <a:gd name="T10" fmla="*/ 7 w 47"/>
                  <a:gd name="T11" fmla="*/ 6 h 47"/>
                  <a:gd name="T12" fmla="*/ 4 w 47"/>
                  <a:gd name="T13" fmla="*/ 10 h 47"/>
                  <a:gd name="T14" fmla="*/ 2 w 47"/>
                  <a:gd name="T15" fmla="*/ 14 h 47"/>
                  <a:gd name="T16" fmla="*/ 1 w 47"/>
                  <a:gd name="T17" fmla="*/ 19 h 47"/>
                  <a:gd name="T18" fmla="*/ 0 w 47"/>
                  <a:gd name="T19" fmla="*/ 23 h 47"/>
                  <a:gd name="T20" fmla="*/ 0 w 47"/>
                  <a:gd name="T21" fmla="*/ 23 h 47"/>
                  <a:gd name="T22" fmla="*/ 1 w 47"/>
                  <a:gd name="T23" fmla="*/ 28 h 47"/>
                  <a:gd name="T24" fmla="*/ 2 w 47"/>
                  <a:gd name="T25" fmla="*/ 33 h 47"/>
                  <a:gd name="T26" fmla="*/ 4 w 47"/>
                  <a:gd name="T27" fmla="*/ 36 h 47"/>
                  <a:gd name="T28" fmla="*/ 7 w 47"/>
                  <a:gd name="T29" fmla="*/ 41 h 47"/>
                  <a:gd name="T30" fmla="*/ 11 w 47"/>
                  <a:gd name="T31" fmla="*/ 43 h 47"/>
                  <a:gd name="T32" fmla="*/ 15 w 47"/>
                  <a:gd name="T33" fmla="*/ 45 h 47"/>
                  <a:gd name="T34" fmla="*/ 19 w 47"/>
                  <a:gd name="T35" fmla="*/ 47 h 47"/>
                  <a:gd name="T36" fmla="*/ 24 w 47"/>
                  <a:gd name="T37" fmla="*/ 47 h 47"/>
                  <a:gd name="T38" fmla="*/ 24 w 47"/>
                  <a:gd name="T39" fmla="*/ 47 h 47"/>
                  <a:gd name="T40" fmla="*/ 29 w 47"/>
                  <a:gd name="T41" fmla="*/ 47 h 47"/>
                  <a:gd name="T42" fmla="*/ 33 w 47"/>
                  <a:gd name="T43" fmla="*/ 45 h 47"/>
                  <a:gd name="T44" fmla="*/ 38 w 47"/>
                  <a:gd name="T45" fmla="*/ 43 h 47"/>
                  <a:gd name="T46" fmla="*/ 41 w 47"/>
                  <a:gd name="T47" fmla="*/ 41 h 47"/>
                  <a:gd name="T48" fmla="*/ 44 w 47"/>
                  <a:gd name="T49" fmla="*/ 36 h 47"/>
                  <a:gd name="T50" fmla="*/ 46 w 47"/>
                  <a:gd name="T51" fmla="*/ 33 h 47"/>
                  <a:gd name="T52" fmla="*/ 47 w 47"/>
                  <a:gd name="T53" fmla="*/ 28 h 47"/>
                  <a:gd name="T54" fmla="*/ 47 w 47"/>
                  <a:gd name="T55" fmla="*/ 23 h 47"/>
                  <a:gd name="T56" fmla="*/ 47 w 47"/>
                  <a:gd name="T57" fmla="*/ 23 h 47"/>
                  <a:gd name="T58" fmla="*/ 47 w 47"/>
                  <a:gd name="T59" fmla="*/ 19 h 47"/>
                  <a:gd name="T60" fmla="*/ 46 w 47"/>
                  <a:gd name="T61" fmla="*/ 14 h 47"/>
                  <a:gd name="T62" fmla="*/ 44 w 47"/>
                  <a:gd name="T63" fmla="*/ 10 h 47"/>
                  <a:gd name="T64" fmla="*/ 41 w 47"/>
                  <a:gd name="T65" fmla="*/ 6 h 47"/>
                  <a:gd name="T66" fmla="*/ 38 w 47"/>
                  <a:gd name="T67" fmla="*/ 4 h 47"/>
                  <a:gd name="T68" fmla="*/ 33 w 47"/>
                  <a:gd name="T69" fmla="*/ 2 h 47"/>
                  <a:gd name="T70" fmla="*/ 29 w 47"/>
                  <a:gd name="T71" fmla="*/ 0 h 47"/>
                  <a:gd name="T72" fmla="*/ 24 w 47"/>
                  <a:gd name="T73" fmla="*/ 0 h 47"/>
                  <a:gd name="T74" fmla="*/ 24 w 47"/>
                  <a:gd name="T75" fmla="*/ 0 h 47"/>
                  <a:gd name="T76" fmla="*/ 24 w 47"/>
                  <a:gd name="T77" fmla="*/ 33 h 47"/>
                  <a:gd name="T78" fmla="*/ 24 w 47"/>
                  <a:gd name="T79" fmla="*/ 33 h 47"/>
                  <a:gd name="T80" fmla="*/ 20 w 47"/>
                  <a:gd name="T81" fmla="*/ 32 h 47"/>
                  <a:gd name="T82" fmla="*/ 17 w 47"/>
                  <a:gd name="T83" fmla="*/ 30 h 47"/>
                  <a:gd name="T84" fmla="*/ 15 w 47"/>
                  <a:gd name="T85" fmla="*/ 27 h 47"/>
                  <a:gd name="T86" fmla="*/ 15 w 47"/>
                  <a:gd name="T87" fmla="*/ 23 h 47"/>
                  <a:gd name="T88" fmla="*/ 15 w 47"/>
                  <a:gd name="T89" fmla="*/ 23 h 47"/>
                  <a:gd name="T90" fmla="*/ 15 w 47"/>
                  <a:gd name="T91" fmla="*/ 20 h 47"/>
                  <a:gd name="T92" fmla="*/ 17 w 47"/>
                  <a:gd name="T93" fmla="*/ 17 h 47"/>
                  <a:gd name="T94" fmla="*/ 20 w 47"/>
                  <a:gd name="T95" fmla="*/ 15 h 47"/>
                  <a:gd name="T96" fmla="*/ 24 w 47"/>
                  <a:gd name="T97" fmla="*/ 14 h 47"/>
                  <a:gd name="T98" fmla="*/ 24 w 47"/>
                  <a:gd name="T99" fmla="*/ 14 h 47"/>
                  <a:gd name="T100" fmla="*/ 28 w 47"/>
                  <a:gd name="T101" fmla="*/ 15 h 47"/>
                  <a:gd name="T102" fmla="*/ 31 w 47"/>
                  <a:gd name="T103" fmla="*/ 17 h 47"/>
                  <a:gd name="T104" fmla="*/ 33 w 47"/>
                  <a:gd name="T105" fmla="*/ 20 h 47"/>
                  <a:gd name="T106" fmla="*/ 33 w 47"/>
                  <a:gd name="T107" fmla="*/ 23 h 47"/>
                  <a:gd name="T108" fmla="*/ 33 w 47"/>
                  <a:gd name="T109" fmla="*/ 23 h 47"/>
                  <a:gd name="T110" fmla="*/ 33 w 47"/>
                  <a:gd name="T111" fmla="*/ 27 h 47"/>
                  <a:gd name="T112" fmla="*/ 31 w 47"/>
                  <a:gd name="T113" fmla="*/ 30 h 47"/>
                  <a:gd name="T114" fmla="*/ 28 w 47"/>
                  <a:gd name="T115" fmla="*/ 32 h 47"/>
                  <a:gd name="T116" fmla="*/ 24 w 47"/>
                  <a:gd name="T117" fmla="*/ 33 h 47"/>
                  <a:gd name="T118" fmla="*/ 24 w 47"/>
                  <a:gd name="T119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7" h="47">
                    <a:moveTo>
                      <a:pt x="24" y="0"/>
                    </a:moveTo>
                    <a:lnTo>
                      <a:pt x="24" y="0"/>
                    </a:lnTo>
                    <a:lnTo>
                      <a:pt x="19" y="0"/>
                    </a:lnTo>
                    <a:lnTo>
                      <a:pt x="15" y="2"/>
                    </a:lnTo>
                    <a:lnTo>
                      <a:pt x="11" y="4"/>
                    </a:lnTo>
                    <a:lnTo>
                      <a:pt x="7" y="6"/>
                    </a:lnTo>
                    <a:lnTo>
                      <a:pt x="4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1" y="28"/>
                    </a:lnTo>
                    <a:lnTo>
                      <a:pt x="2" y="33"/>
                    </a:lnTo>
                    <a:lnTo>
                      <a:pt x="4" y="36"/>
                    </a:lnTo>
                    <a:lnTo>
                      <a:pt x="7" y="41"/>
                    </a:lnTo>
                    <a:lnTo>
                      <a:pt x="11" y="43"/>
                    </a:lnTo>
                    <a:lnTo>
                      <a:pt x="15" y="45"/>
                    </a:lnTo>
                    <a:lnTo>
                      <a:pt x="19" y="47"/>
                    </a:lnTo>
                    <a:lnTo>
                      <a:pt x="24" y="47"/>
                    </a:lnTo>
                    <a:lnTo>
                      <a:pt x="24" y="47"/>
                    </a:lnTo>
                    <a:lnTo>
                      <a:pt x="29" y="47"/>
                    </a:lnTo>
                    <a:lnTo>
                      <a:pt x="33" y="45"/>
                    </a:lnTo>
                    <a:lnTo>
                      <a:pt x="38" y="43"/>
                    </a:lnTo>
                    <a:lnTo>
                      <a:pt x="41" y="41"/>
                    </a:lnTo>
                    <a:lnTo>
                      <a:pt x="44" y="36"/>
                    </a:lnTo>
                    <a:lnTo>
                      <a:pt x="46" y="33"/>
                    </a:lnTo>
                    <a:lnTo>
                      <a:pt x="47" y="28"/>
                    </a:lnTo>
                    <a:lnTo>
                      <a:pt x="47" y="23"/>
                    </a:lnTo>
                    <a:lnTo>
                      <a:pt x="47" y="23"/>
                    </a:lnTo>
                    <a:lnTo>
                      <a:pt x="47" y="19"/>
                    </a:lnTo>
                    <a:lnTo>
                      <a:pt x="46" y="14"/>
                    </a:lnTo>
                    <a:lnTo>
                      <a:pt x="44" y="10"/>
                    </a:lnTo>
                    <a:lnTo>
                      <a:pt x="41" y="6"/>
                    </a:lnTo>
                    <a:lnTo>
                      <a:pt x="38" y="4"/>
                    </a:lnTo>
                    <a:lnTo>
                      <a:pt x="33" y="2"/>
                    </a:lnTo>
                    <a:lnTo>
                      <a:pt x="29" y="0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  <a:moveTo>
                      <a:pt x="24" y="33"/>
                    </a:moveTo>
                    <a:lnTo>
                      <a:pt x="24" y="33"/>
                    </a:lnTo>
                    <a:lnTo>
                      <a:pt x="20" y="32"/>
                    </a:lnTo>
                    <a:lnTo>
                      <a:pt x="17" y="30"/>
                    </a:lnTo>
                    <a:lnTo>
                      <a:pt x="15" y="27"/>
                    </a:lnTo>
                    <a:lnTo>
                      <a:pt x="15" y="23"/>
                    </a:lnTo>
                    <a:lnTo>
                      <a:pt x="15" y="23"/>
                    </a:lnTo>
                    <a:lnTo>
                      <a:pt x="15" y="20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24" y="14"/>
                    </a:lnTo>
                    <a:lnTo>
                      <a:pt x="24" y="14"/>
                    </a:lnTo>
                    <a:lnTo>
                      <a:pt x="28" y="15"/>
                    </a:lnTo>
                    <a:lnTo>
                      <a:pt x="31" y="17"/>
                    </a:lnTo>
                    <a:lnTo>
                      <a:pt x="33" y="20"/>
                    </a:lnTo>
                    <a:lnTo>
                      <a:pt x="33" y="23"/>
                    </a:lnTo>
                    <a:lnTo>
                      <a:pt x="33" y="23"/>
                    </a:lnTo>
                    <a:lnTo>
                      <a:pt x="33" y="27"/>
                    </a:lnTo>
                    <a:lnTo>
                      <a:pt x="31" y="30"/>
                    </a:lnTo>
                    <a:lnTo>
                      <a:pt x="28" y="32"/>
                    </a:lnTo>
                    <a:lnTo>
                      <a:pt x="24" y="33"/>
                    </a:lnTo>
                    <a:lnTo>
                      <a:pt x="24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87" name="Freeform 86"/>
              <p:cNvSpPr/>
              <p:nvPr/>
            </p:nvSpPr>
            <p:spPr bwMode="auto">
              <a:xfrm>
                <a:off x="2921000" y="3421063"/>
                <a:ext cx="165100" cy="163513"/>
              </a:xfrm>
              <a:custGeom>
                <a:avLst/>
                <a:gdLst>
                  <a:gd name="T0" fmla="*/ 104 w 104"/>
                  <a:gd name="T1" fmla="*/ 14 h 103"/>
                  <a:gd name="T2" fmla="*/ 104 w 104"/>
                  <a:gd name="T3" fmla="*/ 0 h 103"/>
                  <a:gd name="T4" fmla="*/ 104 w 104"/>
                  <a:gd name="T5" fmla="*/ 0 h 103"/>
                  <a:gd name="T6" fmla="*/ 93 w 104"/>
                  <a:gd name="T7" fmla="*/ 0 h 103"/>
                  <a:gd name="T8" fmla="*/ 83 w 104"/>
                  <a:gd name="T9" fmla="*/ 2 h 103"/>
                  <a:gd name="T10" fmla="*/ 73 w 104"/>
                  <a:gd name="T11" fmla="*/ 4 h 103"/>
                  <a:gd name="T12" fmla="*/ 64 w 104"/>
                  <a:gd name="T13" fmla="*/ 7 h 103"/>
                  <a:gd name="T14" fmla="*/ 54 w 104"/>
                  <a:gd name="T15" fmla="*/ 11 h 103"/>
                  <a:gd name="T16" fmla="*/ 45 w 104"/>
                  <a:gd name="T17" fmla="*/ 17 h 103"/>
                  <a:gd name="T18" fmla="*/ 38 w 104"/>
                  <a:gd name="T19" fmla="*/ 23 h 103"/>
                  <a:gd name="T20" fmla="*/ 30 w 104"/>
                  <a:gd name="T21" fmla="*/ 30 h 103"/>
                  <a:gd name="T22" fmla="*/ 24 w 104"/>
                  <a:gd name="T23" fmla="*/ 37 h 103"/>
                  <a:gd name="T24" fmla="*/ 17 w 104"/>
                  <a:gd name="T25" fmla="*/ 45 h 103"/>
                  <a:gd name="T26" fmla="*/ 13 w 104"/>
                  <a:gd name="T27" fmla="*/ 54 h 103"/>
                  <a:gd name="T28" fmla="*/ 7 w 104"/>
                  <a:gd name="T29" fmla="*/ 62 h 103"/>
                  <a:gd name="T30" fmla="*/ 4 w 104"/>
                  <a:gd name="T31" fmla="*/ 72 h 103"/>
                  <a:gd name="T32" fmla="*/ 2 w 104"/>
                  <a:gd name="T33" fmla="*/ 82 h 103"/>
                  <a:gd name="T34" fmla="*/ 0 w 104"/>
                  <a:gd name="T35" fmla="*/ 92 h 103"/>
                  <a:gd name="T36" fmla="*/ 0 w 104"/>
                  <a:gd name="T37" fmla="*/ 103 h 103"/>
                  <a:gd name="T38" fmla="*/ 14 w 104"/>
                  <a:gd name="T39" fmla="*/ 103 h 103"/>
                  <a:gd name="T40" fmla="*/ 14 w 104"/>
                  <a:gd name="T41" fmla="*/ 103 h 103"/>
                  <a:gd name="T42" fmla="*/ 14 w 104"/>
                  <a:gd name="T43" fmla="*/ 94 h 103"/>
                  <a:gd name="T44" fmla="*/ 16 w 104"/>
                  <a:gd name="T45" fmla="*/ 85 h 103"/>
                  <a:gd name="T46" fmla="*/ 18 w 104"/>
                  <a:gd name="T47" fmla="*/ 76 h 103"/>
                  <a:gd name="T48" fmla="*/ 21 w 104"/>
                  <a:gd name="T49" fmla="*/ 68 h 103"/>
                  <a:gd name="T50" fmla="*/ 25 w 104"/>
                  <a:gd name="T51" fmla="*/ 60 h 103"/>
                  <a:gd name="T52" fmla="*/ 29 w 104"/>
                  <a:gd name="T53" fmla="*/ 53 h 103"/>
                  <a:gd name="T54" fmla="*/ 34 w 104"/>
                  <a:gd name="T55" fmla="*/ 46 h 103"/>
                  <a:gd name="T56" fmla="*/ 40 w 104"/>
                  <a:gd name="T57" fmla="*/ 40 h 103"/>
                  <a:gd name="T58" fmla="*/ 46 w 104"/>
                  <a:gd name="T59" fmla="*/ 34 h 103"/>
                  <a:gd name="T60" fmla="*/ 54 w 104"/>
                  <a:gd name="T61" fmla="*/ 29 h 103"/>
                  <a:gd name="T62" fmla="*/ 61 w 104"/>
                  <a:gd name="T63" fmla="*/ 24 h 103"/>
                  <a:gd name="T64" fmla="*/ 69 w 104"/>
                  <a:gd name="T65" fmla="*/ 20 h 103"/>
                  <a:gd name="T66" fmla="*/ 77 w 104"/>
                  <a:gd name="T67" fmla="*/ 17 h 103"/>
                  <a:gd name="T68" fmla="*/ 85 w 104"/>
                  <a:gd name="T69" fmla="*/ 15 h 103"/>
                  <a:gd name="T70" fmla="*/ 95 w 104"/>
                  <a:gd name="T71" fmla="*/ 14 h 103"/>
                  <a:gd name="T72" fmla="*/ 104 w 104"/>
                  <a:gd name="T73" fmla="*/ 14 h 103"/>
                  <a:gd name="T74" fmla="*/ 104 w 104"/>
                  <a:gd name="T75" fmla="*/ 14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4" h="103">
                    <a:moveTo>
                      <a:pt x="104" y="14"/>
                    </a:moveTo>
                    <a:lnTo>
                      <a:pt x="104" y="0"/>
                    </a:lnTo>
                    <a:lnTo>
                      <a:pt x="104" y="0"/>
                    </a:lnTo>
                    <a:lnTo>
                      <a:pt x="93" y="0"/>
                    </a:lnTo>
                    <a:lnTo>
                      <a:pt x="83" y="2"/>
                    </a:lnTo>
                    <a:lnTo>
                      <a:pt x="73" y="4"/>
                    </a:lnTo>
                    <a:lnTo>
                      <a:pt x="64" y="7"/>
                    </a:lnTo>
                    <a:lnTo>
                      <a:pt x="54" y="11"/>
                    </a:lnTo>
                    <a:lnTo>
                      <a:pt x="45" y="17"/>
                    </a:lnTo>
                    <a:lnTo>
                      <a:pt x="38" y="23"/>
                    </a:lnTo>
                    <a:lnTo>
                      <a:pt x="30" y="30"/>
                    </a:lnTo>
                    <a:lnTo>
                      <a:pt x="24" y="37"/>
                    </a:lnTo>
                    <a:lnTo>
                      <a:pt x="17" y="45"/>
                    </a:lnTo>
                    <a:lnTo>
                      <a:pt x="13" y="54"/>
                    </a:lnTo>
                    <a:lnTo>
                      <a:pt x="7" y="62"/>
                    </a:lnTo>
                    <a:lnTo>
                      <a:pt x="4" y="72"/>
                    </a:lnTo>
                    <a:lnTo>
                      <a:pt x="2" y="82"/>
                    </a:lnTo>
                    <a:lnTo>
                      <a:pt x="0" y="92"/>
                    </a:lnTo>
                    <a:lnTo>
                      <a:pt x="0" y="103"/>
                    </a:lnTo>
                    <a:lnTo>
                      <a:pt x="14" y="103"/>
                    </a:lnTo>
                    <a:lnTo>
                      <a:pt x="14" y="103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8" y="76"/>
                    </a:lnTo>
                    <a:lnTo>
                      <a:pt x="21" y="68"/>
                    </a:lnTo>
                    <a:lnTo>
                      <a:pt x="25" y="60"/>
                    </a:lnTo>
                    <a:lnTo>
                      <a:pt x="29" y="53"/>
                    </a:lnTo>
                    <a:lnTo>
                      <a:pt x="34" y="46"/>
                    </a:lnTo>
                    <a:lnTo>
                      <a:pt x="40" y="40"/>
                    </a:lnTo>
                    <a:lnTo>
                      <a:pt x="46" y="34"/>
                    </a:lnTo>
                    <a:lnTo>
                      <a:pt x="54" y="29"/>
                    </a:lnTo>
                    <a:lnTo>
                      <a:pt x="61" y="24"/>
                    </a:lnTo>
                    <a:lnTo>
                      <a:pt x="69" y="20"/>
                    </a:lnTo>
                    <a:lnTo>
                      <a:pt x="77" y="17"/>
                    </a:lnTo>
                    <a:lnTo>
                      <a:pt x="85" y="15"/>
                    </a:lnTo>
                    <a:lnTo>
                      <a:pt x="95" y="14"/>
                    </a:lnTo>
                    <a:lnTo>
                      <a:pt x="104" y="14"/>
                    </a:lnTo>
                    <a:lnTo>
                      <a:pt x="104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grpSp>
        <p:nvGrpSpPr>
          <p:cNvPr id="27" name="그룹 27"/>
          <p:cNvGrpSpPr/>
          <p:nvPr/>
        </p:nvGrpSpPr>
        <p:grpSpPr>
          <a:xfrm>
            <a:off x="6241652" y="4665706"/>
            <a:ext cx="2232103" cy="660051"/>
            <a:chOff x="7260819" y="1776145"/>
            <a:chExt cx="2047874" cy="605573"/>
          </a:xfrm>
        </p:grpSpPr>
        <p:sp>
          <p:nvSpPr>
            <p:cNvPr id="28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08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支付押金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2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79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en-US" altLang="ko-KR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r>
                <a:rPr lang="zh-CN" altLang="en-US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元</a:t>
              </a:r>
              <a:endPara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94" name="그룹 27"/>
          <p:cNvGrpSpPr/>
          <p:nvPr/>
        </p:nvGrpSpPr>
        <p:grpSpPr>
          <a:xfrm>
            <a:off x="8030736" y="3672335"/>
            <a:ext cx="2232103" cy="658781"/>
            <a:chOff x="7260819" y="1776145"/>
            <a:chExt cx="2047874" cy="604407"/>
          </a:xfrm>
        </p:grpSpPr>
        <p:sp>
          <p:nvSpPr>
            <p:cNvPr id="95" name="Rectangle 3"/>
            <p:cNvSpPr txBox="1">
              <a:spLocks noChangeArrowheads="1"/>
            </p:cNvSpPr>
            <p:nvPr/>
          </p:nvSpPr>
          <p:spPr bwMode="auto">
            <a:xfrm>
              <a:off x="7260819" y="1776145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09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还书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96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1468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出示借书二维码</a:t>
              </a:r>
              <a:endPara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97" name="그룹 27"/>
          <p:cNvGrpSpPr/>
          <p:nvPr/>
        </p:nvGrpSpPr>
        <p:grpSpPr>
          <a:xfrm>
            <a:off x="8545546" y="1795100"/>
            <a:ext cx="2232103" cy="811817"/>
            <a:chOff x="7260819" y="1782553"/>
            <a:chExt cx="2047874" cy="744812"/>
          </a:xfrm>
        </p:grpSpPr>
        <p:sp>
          <p:nvSpPr>
            <p:cNvPr id="98" name="Rectangle 3"/>
            <p:cNvSpPr txBox="1">
              <a:spLocks noChangeArrowheads="1"/>
            </p:cNvSpPr>
            <p:nvPr/>
          </p:nvSpPr>
          <p:spPr bwMode="auto">
            <a:xfrm>
              <a:off x="7260819" y="1782553"/>
              <a:ext cx="1606606" cy="4509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marL="0" lvl="1">
                <a:lnSpc>
                  <a:spcPct val="80000"/>
                </a:lnSpc>
              </a:pPr>
              <a:r>
                <a:rPr lang="en-US" altLang="ko-KR" sz="2000" b="1" smtClean="0">
                  <a:solidFill>
                    <a:srgbClr val="C35954"/>
                  </a:solidFill>
                  <a:latin typeface="Calibri" panose="020F050202020403020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  <a:endParaRPr lang="en-US" altLang="ko-KR" sz="2000" b="1" smtClean="0">
                <a:solidFill>
                  <a:srgbClr val="C35954"/>
                </a:solidFill>
                <a:latin typeface="Calibri" panose="020F050202020403020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lvl="1">
                <a:lnSpc>
                  <a:spcPct val="80000"/>
                </a:lnSpc>
              </a:pPr>
              <a:r>
                <a:rPr lang="zh-CN" altLang="en-US" sz="1600" b="1">
                  <a:solidFill>
                    <a:srgbClr val="C35954"/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设置</a:t>
              </a:r>
              <a:endParaRPr lang="zh-CN" altLang="en-US" sz="1600" b="1">
                <a:solidFill>
                  <a:srgbClr val="C35954"/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99" name="Rectangle 3"/>
            <p:cNvSpPr txBox="1">
              <a:spLocks noChangeArrowheads="1"/>
            </p:cNvSpPr>
            <p:nvPr/>
          </p:nvSpPr>
          <p:spPr bwMode="auto">
            <a:xfrm>
              <a:off x="7260819" y="2233740"/>
              <a:ext cx="2047874" cy="293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 anchor="t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>
              <a:defPPr>
                <a:defRPr lang="ko-KR"/>
              </a:defPPr>
              <a:lvl1pPr algn="just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kumimoji="0" sz="1400">
                  <a:solidFill>
                    <a:prstClr val="black">
                      <a:lumMod val="85000"/>
                      <a:lumOff val="15000"/>
                    </a:prstClr>
                  </a:solidFill>
                  <a:latin typeface="Microsoft Sans Serif" panose="020B0604020202020204" pitchFamily="34" charset="0"/>
                  <a:ea typeface="Yoon 윤고딕 550_TT" pitchFamily="18" charset="-127"/>
                  <a:cs typeface="Microsoft Sans Serif" panose="020B0604020202020204" pitchFamily="34" charset="0"/>
                </a:defRPr>
              </a:lvl1pPr>
            </a:lstStyle>
            <a:p>
              <a:pPr algn="l">
                <a:defRPr/>
              </a:pPr>
              <a:r>
                <a:rPr lang="zh-CN" altLang="en-US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接受系统推荐书籍</a:t>
              </a:r>
              <a:endPara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  <a:p>
              <a:pPr algn="l">
                <a:defRPr/>
              </a:pPr>
              <a:r>
                <a:rPr lang="zh-CN" altLang="en-US" sz="1050">
                  <a:solidFill>
                    <a:schemeClr val="bg1">
                      <a:lumMod val="95000"/>
                    </a:schemeClr>
                  </a:solidFill>
                  <a:latin typeface="Calibri" panose="020F0502020204030204" charset="0"/>
                  <a:ea typeface="宋体" panose="02010600030101010101" pitchFamily="2" charset="-122"/>
                  <a:cs typeface="Tahoma" panose="020B0604030504040204" pitchFamily="34" charset="0"/>
                </a:rPr>
                <a:t>接收系统提醒（预定、借书）</a:t>
              </a:r>
              <a:endParaRPr lang="zh-CN" altLang="en-US" sz="1050">
                <a:solidFill>
                  <a:schemeClr val="bg1">
                    <a:lumMod val="9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</p:grp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362200" y="233572"/>
            <a:ext cx="7467600" cy="641350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dist" latinLnBrk="0"/>
            <a:r>
              <a:rPr lang="zh-CN" sz="3600" smtClean="0">
                <a:effectLst/>
                <a:latin typeface="Calibri" panose="020F0502020204030204" charset="0"/>
                <a:ea typeface="宋体" panose="02010600030101010101" pitchFamily="2" charset="-122"/>
              </a:rPr>
              <a:t>功能介绍</a:t>
            </a:r>
            <a:endParaRPr lang="zh-CN" sz="3600">
              <a:effectLst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23889" y="999859"/>
            <a:ext cx="10944224" cy="292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0"/>
            <a:r>
              <a:rPr lang="en-US" altLang="ko-KR" sz="1300" b="0">
                <a:effectLst/>
                <a:latin typeface="Calibri" panose="020F0502020204030204" charset="0"/>
              </a:rPr>
              <a:t>Powerpoint offers word processing, outlining, drawing, graphing, and presentation management tools- all designed to be easy to use and learn</a:t>
            </a:r>
            <a:endParaRPr lang="en-US" altLang="ko-KR" sz="1300" b="0">
              <a:effectLst/>
              <a:latin typeface="Calibri" panose="020F0502020204030204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0" y="963669"/>
            <a:ext cx="12192000" cy="366949"/>
          </a:xfrm>
          <a:prstGeom prst="rect">
            <a:avLst/>
          </a:prstGeom>
          <a:gradFill flip="none" rotWithShape="1">
            <a:gsLst>
              <a:gs pos="0">
                <a:srgbClr val="7B5A85"/>
              </a:gs>
              <a:gs pos="100000">
                <a:srgbClr val="C3595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grpSp>
        <p:nvGrpSpPr>
          <p:cNvPr id="48" name="Group 79"/>
          <p:cNvGrpSpPr/>
          <p:nvPr/>
        </p:nvGrpSpPr>
        <p:grpSpPr>
          <a:xfrm rot="0">
            <a:off x="4310380" y="2866390"/>
            <a:ext cx="430530" cy="407670"/>
            <a:chOff x="2835275" y="3127375"/>
            <a:chExt cx="744538" cy="704850"/>
          </a:xfrm>
          <a:solidFill>
            <a:srgbClr val="C35954"/>
          </a:solidFill>
        </p:grpSpPr>
        <p:sp>
          <p:nvSpPr>
            <p:cNvPr id="49" name="Freeform 80"/>
            <p:cNvSpPr>
              <a:spLocks noEditPoints="1"/>
            </p:cNvSpPr>
            <p:nvPr/>
          </p:nvSpPr>
          <p:spPr bwMode="auto">
            <a:xfrm>
              <a:off x="2835275" y="3324225"/>
              <a:ext cx="504825" cy="508000"/>
            </a:xfrm>
            <a:custGeom>
              <a:avLst/>
              <a:gdLst>
                <a:gd name="T0" fmla="*/ 284 w 318"/>
                <a:gd name="T1" fmla="*/ 55 h 320"/>
                <a:gd name="T2" fmla="*/ 253 w 318"/>
                <a:gd name="T3" fmla="*/ 61 h 320"/>
                <a:gd name="T4" fmla="*/ 195 w 318"/>
                <a:gd name="T5" fmla="*/ 28 h 320"/>
                <a:gd name="T6" fmla="*/ 185 w 318"/>
                <a:gd name="T7" fmla="*/ 0 h 320"/>
                <a:gd name="T8" fmla="*/ 125 w 318"/>
                <a:gd name="T9" fmla="*/ 27 h 320"/>
                <a:gd name="T10" fmla="*/ 55 w 318"/>
                <a:gd name="T11" fmla="*/ 36 h 320"/>
                <a:gd name="T12" fmla="*/ 57 w 318"/>
                <a:gd name="T13" fmla="*/ 66 h 320"/>
                <a:gd name="T14" fmla="*/ 25 w 318"/>
                <a:gd name="T15" fmla="*/ 120 h 320"/>
                <a:gd name="T16" fmla="*/ 0 w 318"/>
                <a:gd name="T17" fmla="*/ 135 h 320"/>
                <a:gd name="T18" fmla="*/ 20 w 318"/>
                <a:gd name="T19" fmla="*/ 192 h 320"/>
                <a:gd name="T20" fmla="*/ 35 w 318"/>
                <a:gd name="T21" fmla="*/ 264 h 320"/>
                <a:gd name="T22" fmla="*/ 64 w 318"/>
                <a:gd name="T23" fmla="*/ 268 h 320"/>
                <a:gd name="T24" fmla="*/ 116 w 318"/>
                <a:gd name="T25" fmla="*/ 298 h 320"/>
                <a:gd name="T26" fmla="*/ 135 w 318"/>
                <a:gd name="T27" fmla="*/ 320 h 320"/>
                <a:gd name="T28" fmla="*/ 192 w 318"/>
                <a:gd name="T29" fmla="*/ 300 h 320"/>
                <a:gd name="T30" fmla="*/ 263 w 318"/>
                <a:gd name="T31" fmla="*/ 284 h 320"/>
                <a:gd name="T32" fmla="*/ 264 w 318"/>
                <a:gd name="T33" fmla="*/ 255 h 320"/>
                <a:gd name="T34" fmla="*/ 294 w 318"/>
                <a:gd name="T35" fmla="*/ 199 h 320"/>
                <a:gd name="T36" fmla="*/ 318 w 318"/>
                <a:gd name="T37" fmla="*/ 185 h 320"/>
                <a:gd name="T38" fmla="*/ 293 w 318"/>
                <a:gd name="T39" fmla="*/ 126 h 320"/>
                <a:gd name="T40" fmla="*/ 304 w 318"/>
                <a:gd name="T41" fmla="*/ 173 h 320"/>
                <a:gd name="T42" fmla="*/ 283 w 318"/>
                <a:gd name="T43" fmla="*/ 183 h 320"/>
                <a:gd name="T44" fmla="*/ 294 w 318"/>
                <a:gd name="T45" fmla="*/ 218 h 320"/>
                <a:gd name="T46" fmla="*/ 257 w 318"/>
                <a:gd name="T47" fmla="*/ 242 h 320"/>
                <a:gd name="T48" fmla="*/ 244 w 318"/>
                <a:gd name="T49" fmla="*/ 256 h 320"/>
                <a:gd name="T50" fmla="*/ 220 w 318"/>
                <a:gd name="T51" fmla="*/ 293 h 320"/>
                <a:gd name="T52" fmla="*/ 204 w 318"/>
                <a:gd name="T53" fmla="*/ 281 h 320"/>
                <a:gd name="T54" fmla="*/ 180 w 318"/>
                <a:gd name="T55" fmla="*/ 288 h 320"/>
                <a:gd name="T56" fmla="*/ 142 w 318"/>
                <a:gd name="T57" fmla="*/ 290 h 320"/>
                <a:gd name="T58" fmla="*/ 127 w 318"/>
                <a:gd name="T59" fmla="*/ 286 h 320"/>
                <a:gd name="T60" fmla="*/ 101 w 318"/>
                <a:gd name="T61" fmla="*/ 294 h 320"/>
                <a:gd name="T62" fmla="*/ 77 w 318"/>
                <a:gd name="T63" fmla="*/ 260 h 320"/>
                <a:gd name="T64" fmla="*/ 61 w 318"/>
                <a:gd name="T65" fmla="*/ 245 h 320"/>
                <a:gd name="T66" fmla="*/ 27 w 318"/>
                <a:gd name="T67" fmla="*/ 220 h 320"/>
                <a:gd name="T68" fmla="*/ 38 w 318"/>
                <a:gd name="T69" fmla="*/ 204 h 320"/>
                <a:gd name="T70" fmla="*/ 32 w 318"/>
                <a:gd name="T71" fmla="*/ 180 h 320"/>
                <a:gd name="T72" fmla="*/ 33 w 318"/>
                <a:gd name="T73" fmla="*/ 143 h 320"/>
                <a:gd name="T74" fmla="*/ 37 w 318"/>
                <a:gd name="T75" fmla="*/ 129 h 320"/>
                <a:gd name="T76" fmla="*/ 25 w 318"/>
                <a:gd name="T77" fmla="*/ 102 h 320"/>
                <a:gd name="T78" fmla="*/ 65 w 318"/>
                <a:gd name="T79" fmla="*/ 79 h 320"/>
                <a:gd name="T80" fmla="*/ 80 w 318"/>
                <a:gd name="T81" fmla="*/ 65 h 320"/>
                <a:gd name="T82" fmla="*/ 114 w 318"/>
                <a:gd name="T83" fmla="*/ 45 h 320"/>
                <a:gd name="T84" fmla="*/ 133 w 318"/>
                <a:gd name="T85" fmla="*/ 40 h 320"/>
                <a:gd name="T86" fmla="*/ 173 w 318"/>
                <a:gd name="T87" fmla="*/ 14 h 320"/>
                <a:gd name="T88" fmla="*/ 182 w 318"/>
                <a:gd name="T89" fmla="*/ 40 h 320"/>
                <a:gd name="T90" fmla="*/ 218 w 318"/>
                <a:gd name="T91" fmla="*/ 25 h 320"/>
                <a:gd name="T92" fmla="*/ 240 w 318"/>
                <a:gd name="T93" fmla="*/ 68 h 320"/>
                <a:gd name="T94" fmla="*/ 253 w 318"/>
                <a:gd name="T95" fmla="*/ 80 h 320"/>
                <a:gd name="T96" fmla="*/ 274 w 318"/>
                <a:gd name="T97" fmla="*/ 115 h 320"/>
                <a:gd name="T98" fmla="*/ 281 w 318"/>
                <a:gd name="T99" fmla="*/ 134 h 320"/>
                <a:gd name="T100" fmla="*/ 304 w 318"/>
                <a:gd name="T101" fmla="*/ 173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18" h="320">
                  <a:moveTo>
                    <a:pt x="290" y="119"/>
                  </a:moveTo>
                  <a:lnTo>
                    <a:pt x="310" y="102"/>
                  </a:lnTo>
                  <a:lnTo>
                    <a:pt x="284" y="55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3" y="61"/>
                  </a:lnTo>
                  <a:lnTo>
                    <a:pt x="260" y="34"/>
                  </a:lnTo>
                  <a:lnTo>
                    <a:pt x="215" y="8"/>
                  </a:lnTo>
                  <a:lnTo>
                    <a:pt x="195" y="28"/>
                  </a:lnTo>
                  <a:lnTo>
                    <a:pt x="195" y="28"/>
                  </a:lnTo>
                  <a:lnTo>
                    <a:pt x="190" y="27"/>
                  </a:lnTo>
                  <a:lnTo>
                    <a:pt x="185" y="0"/>
                  </a:lnTo>
                  <a:lnTo>
                    <a:pt x="131" y="0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19" y="29"/>
                  </a:lnTo>
                  <a:lnTo>
                    <a:pt x="101" y="9"/>
                  </a:lnTo>
                  <a:lnTo>
                    <a:pt x="55" y="36"/>
                  </a:lnTo>
                  <a:lnTo>
                    <a:pt x="62" y="61"/>
                  </a:lnTo>
                  <a:lnTo>
                    <a:pt x="62" y="61"/>
                  </a:lnTo>
                  <a:lnTo>
                    <a:pt x="57" y="66"/>
                  </a:lnTo>
                  <a:lnTo>
                    <a:pt x="33" y="58"/>
                  </a:lnTo>
                  <a:lnTo>
                    <a:pt x="7" y="105"/>
                  </a:lnTo>
                  <a:lnTo>
                    <a:pt x="25" y="120"/>
                  </a:lnTo>
                  <a:lnTo>
                    <a:pt x="25" y="120"/>
                  </a:lnTo>
                  <a:lnTo>
                    <a:pt x="21" y="131"/>
                  </a:lnTo>
                  <a:lnTo>
                    <a:pt x="0" y="135"/>
                  </a:lnTo>
                  <a:lnTo>
                    <a:pt x="0" y="188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24" y="205"/>
                  </a:lnTo>
                  <a:lnTo>
                    <a:pt x="8" y="218"/>
                  </a:lnTo>
                  <a:lnTo>
                    <a:pt x="35" y="264"/>
                  </a:lnTo>
                  <a:lnTo>
                    <a:pt x="54" y="258"/>
                  </a:lnTo>
                  <a:lnTo>
                    <a:pt x="54" y="258"/>
                  </a:lnTo>
                  <a:lnTo>
                    <a:pt x="64" y="268"/>
                  </a:lnTo>
                  <a:lnTo>
                    <a:pt x="58" y="285"/>
                  </a:lnTo>
                  <a:lnTo>
                    <a:pt x="104" y="312"/>
                  </a:lnTo>
                  <a:lnTo>
                    <a:pt x="116" y="298"/>
                  </a:lnTo>
                  <a:lnTo>
                    <a:pt x="116" y="298"/>
                  </a:lnTo>
                  <a:lnTo>
                    <a:pt x="131" y="301"/>
                  </a:lnTo>
                  <a:lnTo>
                    <a:pt x="135" y="320"/>
                  </a:lnTo>
                  <a:lnTo>
                    <a:pt x="188" y="320"/>
                  </a:lnTo>
                  <a:lnTo>
                    <a:pt x="192" y="300"/>
                  </a:lnTo>
                  <a:lnTo>
                    <a:pt x="192" y="300"/>
                  </a:lnTo>
                  <a:lnTo>
                    <a:pt x="205" y="296"/>
                  </a:lnTo>
                  <a:lnTo>
                    <a:pt x="218" y="310"/>
                  </a:lnTo>
                  <a:lnTo>
                    <a:pt x="263" y="284"/>
                  </a:lnTo>
                  <a:lnTo>
                    <a:pt x="257" y="264"/>
                  </a:lnTo>
                  <a:lnTo>
                    <a:pt x="257" y="264"/>
                  </a:lnTo>
                  <a:lnTo>
                    <a:pt x="264" y="255"/>
                  </a:lnTo>
                  <a:lnTo>
                    <a:pt x="285" y="261"/>
                  </a:lnTo>
                  <a:lnTo>
                    <a:pt x="312" y="215"/>
                  </a:lnTo>
                  <a:lnTo>
                    <a:pt x="294" y="199"/>
                  </a:lnTo>
                  <a:lnTo>
                    <a:pt x="294" y="199"/>
                  </a:lnTo>
                  <a:lnTo>
                    <a:pt x="296" y="190"/>
                  </a:lnTo>
                  <a:lnTo>
                    <a:pt x="318" y="185"/>
                  </a:lnTo>
                  <a:lnTo>
                    <a:pt x="318" y="132"/>
                  </a:lnTo>
                  <a:lnTo>
                    <a:pt x="293" y="126"/>
                  </a:lnTo>
                  <a:lnTo>
                    <a:pt x="293" y="126"/>
                  </a:lnTo>
                  <a:lnTo>
                    <a:pt x="290" y="119"/>
                  </a:lnTo>
                  <a:lnTo>
                    <a:pt x="290" y="119"/>
                  </a:lnTo>
                  <a:close/>
                  <a:moveTo>
                    <a:pt x="304" y="173"/>
                  </a:moveTo>
                  <a:lnTo>
                    <a:pt x="283" y="178"/>
                  </a:lnTo>
                  <a:lnTo>
                    <a:pt x="283" y="183"/>
                  </a:lnTo>
                  <a:lnTo>
                    <a:pt x="283" y="183"/>
                  </a:lnTo>
                  <a:lnTo>
                    <a:pt x="278" y="199"/>
                  </a:lnTo>
                  <a:lnTo>
                    <a:pt x="277" y="203"/>
                  </a:lnTo>
                  <a:lnTo>
                    <a:pt x="294" y="218"/>
                  </a:lnTo>
                  <a:lnTo>
                    <a:pt x="278" y="244"/>
                  </a:lnTo>
                  <a:lnTo>
                    <a:pt x="260" y="238"/>
                  </a:lnTo>
                  <a:lnTo>
                    <a:pt x="257" y="242"/>
                  </a:lnTo>
                  <a:lnTo>
                    <a:pt x="257" y="242"/>
                  </a:lnTo>
                  <a:lnTo>
                    <a:pt x="250" y="250"/>
                  </a:lnTo>
                  <a:lnTo>
                    <a:pt x="244" y="256"/>
                  </a:lnTo>
                  <a:lnTo>
                    <a:pt x="241" y="259"/>
                  </a:lnTo>
                  <a:lnTo>
                    <a:pt x="246" y="278"/>
                  </a:lnTo>
                  <a:lnTo>
                    <a:pt x="220" y="293"/>
                  </a:lnTo>
                  <a:lnTo>
                    <a:pt x="208" y="280"/>
                  </a:lnTo>
                  <a:lnTo>
                    <a:pt x="204" y="281"/>
                  </a:lnTo>
                  <a:lnTo>
                    <a:pt x="204" y="281"/>
                  </a:lnTo>
                  <a:lnTo>
                    <a:pt x="194" y="285"/>
                  </a:lnTo>
                  <a:lnTo>
                    <a:pt x="185" y="287"/>
                  </a:lnTo>
                  <a:lnTo>
                    <a:pt x="180" y="288"/>
                  </a:lnTo>
                  <a:lnTo>
                    <a:pt x="176" y="306"/>
                  </a:lnTo>
                  <a:lnTo>
                    <a:pt x="146" y="306"/>
                  </a:lnTo>
                  <a:lnTo>
                    <a:pt x="142" y="290"/>
                  </a:lnTo>
                  <a:lnTo>
                    <a:pt x="138" y="288"/>
                  </a:lnTo>
                  <a:lnTo>
                    <a:pt x="138" y="288"/>
                  </a:lnTo>
                  <a:lnTo>
                    <a:pt x="127" y="286"/>
                  </a:lnTo>
                  <a:lnTo>
                    <a:pt x="116" y="283"/>
                  </a:lnTo>
                  <a:lnTo>
                    <a:pt x="112" y="282"/>
                  </a:lnTo>
                  <a:lnTo>
                    <a:pt x="101" y="294"/>
                  </a:lnTo>
                  <a:lnTo>
                    <a:pt x="74" y="279"/>
                  </a:lnTo>
                  <a:lnTo>
                    <a:pt x="80" y="264"/>
                  </a:lnTo>
                  <a:lnTo>
                    <a:pt x="77" y="260"/>
                  </a:lnTo>
                  <a:lnTo>
                    <a:pt x="77" y="260"/>
                  </a:lnTo>
                  <a:lnTo>
                    <a:pt x="68" y="253"/>
                  </a:lnTo>
                  <a:lnTo>
                    <a:pt x="61" y="245"/>
                  </a:lnTo>
                  <a:lnTo>
                    <a:pt x="58" y="242"/>
                  </a:lnTo>
                  <a:lnTo>
                    <a:pt x="42" y="247"/>
                  </a:lnTo>
                  <a:lnTo>
                    <a:pt x="27" y="220"/>
                  </a:lnTo>
                  <a:lnTo>
                    <a:pt x="40" y="210"/>
                  </a:lnTo>
                  <a:lnTo>
                    <a:pt x="38" y="204"/>
                  </a:lnTo>
                  <a:lnTo>
                    <a:pt x="38" y="204"/>
                  </a:lnTo>
                  <a:lnTo>
                    <a:pt x="35" y="196"/>
                  </a:lnTo>
                  <a:lnTo>
                    <a:pt x="33" y="185"/>
                  </a:lnTo>
                  <a:lnTo>
                    <a:pt x="32" y="180"/>
                  </a:lnTo>
                  <a:lnTo>
                    <a:pt x="14" y="176"/>
                  </a:lnTo>
                  <a:lnTo>
                    <a:pt x="14" y="146"/>
                  </a:lnTo>
                  <a:lnTo>
                    <a:pt x="33" y="143"/>
                  </a:lnTo>
                  <a:lnTo>
                    <a:pt x="34" y="137"/>
                  </a:lnTo>
                  <a:lnTo>
                    <a:pt x="34" y="137"/>
                  </a:lnTo>
                  <a:lnTo>
                    <a:pt x="37" y="129"/>
                  </a:lnTo>
                  <a:lnTo>
                    <a:pt x="39" y="120"/>
                  </a:lnTo>
                  <a:lnTo>
                    <a:pt x="41" y="116"/>
                  </a:lnTo>
                  <a:lnTo>
                    <a:pt x="25" y="102"/>
                  </a:lnTo>
                  <a:lnTo>
                    <a:pt x="40" y="76"/>
                  </a:lnTo>
                  <a:lnTo>
                    <a:pt x="61" y="82"/>
                  </a:lnTo>
                  <a:lnTo>
                    <a:pt x="65" y="79"/>
                  </a:lnTo>
                  <a:lnTo>
                    <a:pt x="65" y="79"/>
                  </a:lnTo>
                  <a:lnTo>
                    <a:pt x="75" y="68"/>
                  </a:lnTo>
                  <a:lnTo>
                    <a:pt x="80" y="65"/>
                  </a:lnTo>
                  <a:lnTo>
                    <a:pt x="72" y="42"/>
                  </a:lnTo>
                  <a:lnTo>
                    <a:pt x="98" y="27"/>
                  </a:lnTo>
                  <a:lnTo>
                    <a:pt x="114" y="45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33" y="40"/>
                  </a:lnTo>
                  <a:lnTo>
                    <a:pt x="137" y="39"/>
                  </a:lnTo>
                  <a:lnTo>
                    <a:pt x="142" y="14"/>
                  </a:lnTo>
                  <a:lnTo>
                    <a:pt x="173" y="14"/>
                  </a:lnTo>
                  <a:lnTo>
                    <a:pt x="178" y="39"/>
                  </a:lnTo>
                  <a:lnTo>
                    <a:pt x="182" y="40"/>
                  </a:lnTo>
                  <a:lnTo>
                    <a:pt x="182" y="40"/>
                  </a:lnTo>
                  <a:lnTo>
                    <a:pt x="195" y="43"/>
                  </a:lnTo>
                  <a:lnTo>
                    <a:pt x="200" y="44"/>
                  </a:lnTo>
                  <a:lnTo>
                    <a:pt x="218" y="25"/>
                  </a:lnTo>
                  <a:lnTo>
                    <a:pt x="244" y="40"/>
                  </a:lnTo>
                  <a:lnTo>
                    <a:pt x="236" y="65"/>
                  </a:lnTo>
                  <a:lnTo>
                    <a:pt x="240" y="68"/>
                  </a:lnTo>
                  <a:lnTo>
                    <a:pt x="240" y="68"/>
                  </a:lnTo>
                  <a:lnTo>
                    <a:pt x="249" y="77"/>
                  </a:lnTo>
                  <a:lnTo>
                    <a:pt x="253" y="80"/>
                  </a:lnTo>
                  <a:lnTo>
                    <a:pt x="277" y="72"/>
                  </a:lnTo>
                  <a:lnTo>
                    <a:pt x="293" y="98"/>
                  </a:lnTo>
                  <a:lnTo>
                    <a:pt x="274" y="115"/>
                  </a:lnTo>
                  <a:lnTo>
                    <a:pt x="276" y="119"/>
                  </a:lnTo>
                  <a:lnTo>
                    <a:pt x="276" y="119"/>
                  </a:lnTo>
                  <a:lnTo>
                    <a:pt x="281" y="134"/>
                  </a:lnTo>
                  <a:lnTo>
                    <a:pt x="282" y="138"/>
                  </a:lnTo>
                  <a:lnTo>
                    <a:pt x="304" y="143"/>
                  </a:lnTo>
                  <a:lnTo>
                    <a:pt x="304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0" name="Freeform 81"/>
            <p:cNvSpPr>
              <a:spLocks noEditPoints="1"/>
            </p:cNvSpPr>
            <p:nvPr/>
          </p:nvSpPr>
          <p:spPr bwMode="auto">
            <a:xfrm>
              <a:off x="2963863" y="3462338"/>
              <a:ext cx="242888" cy="244475"/>
            </a:xfrm>
            <a:custGeom>
              <a:avLst/>
              <a:gdLst>
                <a:gd name="T0" fmla="*/ 77 w 153"/>
                <a:gd name="T1" fmla="*/ 0 h 154"/>
                <a:gd name="T2" fmla="*/ 61 w 153"/>
                <a:gd name="T3" fmla="*/ 2 h 154"/>
                <a:gd name="T4" fmla="*/ 46 w 153"/>
                <a:gd name="T5" fmla="*/ 6 h 154"/>
                <a:gd name="T6" fmla="*/ 33 w 153"/>
                <a:gd name="T7" fmla="*/ 14 h 154"/>
                <a:gd name="T8" fmla="*/ 23 w 153"/>
                <a:gd name="T9" fmla="*/ 22 h 154"/>
                <a:gd name="T10" fmla="*/ 13 w 153"/>
                <a:gd name="T11" fmla="*/ 34 h 154"/>
                <a:gd name="T12" fmla="*/ 5 w 153"/>
                <a:gd name="T13" fmla="*/ 47 h 154"/>
                <a:gd name="T14" fmla="*/ 1 w 153"/>
                <a:gd name="T15" fmla="*/ 61 h 154"/>
                <a:gd name="T16" fmla="*/ 0 w 153"/>
                <a:gd name="T17" fmla="*/ 77 h 154"/>
                <a:gd name="T18" fmla="*/ 0 w 153"/>
                <a:gd name="T19" fmla="*/ 85 h 154"/>
                <a:gd name="T20" fmla="*/ 3 w 153"/>
                <a:gd name="T21" fmla="*/ 100 h 154"/>
                <a:gd name="T22" fmla="*/ 8 w 153"/>
                <a:gd name="T23" fmla="*/ 114 h 154"/>
                <a:gd name="T24" fmla="*/ 17 w 153"/>
                <a:gd name="T25" fmla="*/ 126 h 154"/>
                <a:gd name="T26" fmla="*/ 28 w 153"/>
                <a:gd name="T27" fmla="*/ 137 h 154"/>
                <a:gd name="T28" fmla="*/ 40 w 153"/>
                <a:gd name="T29" fmla="*/ 144 h 154"/>
                <a:gd name="T30" fmla="*/ 54 w 153"/>
                <a:gd name="T31" fmla="*/ 151 h 154"/>
                <a:gd name="T32" fmla="*/ 69 w 153"/>
                <a:gd name="T33" fmla="*/ 154 h 154"/>
                <a:gd name="T34" fmla="*/ 77 w 153"/>
                <a:gd name="T35" fmla="*/ 154 h 154"/>
                <a:gd name="T36" fmla="*/ 92 w 153"/>
                <a:gd name="T37" fmla="*/ 153 h 154"/>
                <a:gd name="T38" fmla="*/ 107 w 153"/>
                <a:gd name="T39" fmla="*/ 147 h 154"/>
                <a:gd name="T40" fmla="*/ 120 w 153"/>
                <a:gd name="T41" fmla="*/ 141 h 154"/>
                <a:gd name="T42" fmla="*/ 132 w 153"/>
                <a:gd name="T43" fmla="*/ 131 h 154"/>
                <a:gd name="T44" fmla="*/ 140 w 153"/>
                <a:gd name="T45" fmla="*/ 120 h 154"/>
                <a:gd name="T46" fmla="*/ 148 w 153"/>
                <a:gd name="T47" fmla="*/ 106 h 154"/>
                <a:gd name="T48" fmla="*/ 152 w 153"/>
                <a:gd name="T49" fmla="*/ 92 h 154"/>
                <a:gd name="T50" fmla="*/ 153 w 153"/>
                <a:gd name="T51" fmla="*/ 77 h 154"/>
                <a:gd name="T52" fmla="*/ 153 w 153"/>
                <a:gd name="T53" fmla="*/ 69 h 154"/>
                <a:gd name="T54" fmla="*/ 150 w 153"/>
                <a:gd name="T55" fmla="*/ 55 h 154"/>
                <a:gd name="T56" fmla="*/ 145 w 153"/>
                <a:gd name="T57" fmla="*/ 41 h 154"/>
                <a:gd name="T58" fmla="*/ 136 w 153"/>
                <a:gd name="T59" fmla="*/ 28 h 154"/>
                <a:gd name="T60" fmla="*/ 125 w 153"/>
                <a:gd name="T61" fmla="*/ 18 h 154"/>
                <a:gd name="T62" fmla="*/ 113 w 153"/>
                <a:gd name="T63" fmla="*/ 9 h 154"/>
                <a:gd name="T64" fmla="*/ 99 w 153"/>
                <a:gd name="T65" fmla="*/ 4 h 154"/>
                <a:gd name="T66" fmla="*/ 84 w 153"/>
                <a:gd name="T67" fmla="*/ 1 h 154"/>
                <a:gd name="T68" fmla="*/ 77 w 153"/>
                <a:gd name="T69" fmla="*/ 0 h 154"/>
                <a:gd name="T70" fmla="*/ 77 w 153"/>
                <a:gd name="T71" fmla="*/ 140 h 154"/>
                <a:gd name="T72" fmla="*/ 64 w 153"/>
                <a:gd name="T73" fmla="*/ 139 h 154"/>
                <a:gd name="T74" fmla="*/ 42 w 153"/>
                <a:gd name="T75" fmla="*/ 129 h 154"/>
                <a:gd name="T76" fmla="*/ 25 w 153"/>
                <a:gd name="T77" fmla="*/ 112 h 154"/>
                <a:gd name="T78" fmla="*/ 15 w 153"/>
                <a:gd name="T79" fmla="*/ 89 h 154"/>
                <a:gd name="T80" fmla="*/ 14 w 153"/>
                <a:gd name="T81" fmla="*/ 77 h 154"/>
                <a:gd name="T82" fmla="*/ 14 w 153"/>
                <a:gd name="T83" fmla="*/ 71 h 154"/>
                <a:gd name="T84" fmla="*/ 18 w 153"/>
                <a:gd name="T85" fmla="*/ 52 h 154"/>
                <a:gd name="T86" fmla="*/ 32 w 153"/>
                <a:gd name="T87" fmla="*/ 33 h 154"/>
                <a:gd name="T88" fmla="*/ 52 w 153"/>
                <a:gd name="T89" fmla="*/ 19 h 154"/>
                <a:gd name="T90" fmla="*/ 70 w 153"/>
                <a:gd name="T91" fmla="*/ 15 h 154"/>
                <a:gd name="T92" fmla="*/ 77 w 153"/>
                <a:gd name="T93" fmla="*/ 14 h 154"/>
                <a:gd name="T94" fmla="*/ 89 w 153"/>
                <a:gd name="T95" fmla="*/ 16 h 154"/>
                <a:gd name="T96" fmla="*/ 112 w 153"/>
                <a:gd name="T97" fmla="*/ 24 h 154"/>
                <a:gd name="T98" fmla="*/ 128 w 153"/>
                <a:gd name="T99" fmla="*/ 42 h 154"/>
                <a:gd name="T100" fmla="*/ 138 w 153"/>
                <a:gd name="T101" fmla="*/ 64 h 154"/>
                <a:gd name="T102" fmla="*/ 139 w 153"/>
                <a:gd name="T103" fmla="*/ 77 h 154"/>
                <a:gd name="T104" fmla="*/ 139 w 153"/>
                <a:gd name="T105" fmla="*/ 84 h 154"/>
                <a:gd name="T106" fmla="*/ 135 w 153"/>
                <a:gd name="T107" fmla="*/ 101 h 154"/>
                <a:gd name="T108" fmla="*/ 121 w 153"/>
                <a:gd name="T109" fmla="*/ 122 h 154"/>
                <a:gd name="T110" fmla="*/ 101 w 153"/>
                <a:gd name="T111" fmla="*/ 135 h 154"/>
                <a:gd name="T112" fmla="*/ 83 w 153"/>
                <a:gd name="T113" fmla="*/ 140 h 154"/>
                <a:gd name="T114" fmla="*/ 77 w 153"/>
                <a:gd name="T115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3" h="154">
                  <a:moveTo>
                    <a:pt x="77" y="0"/>
                  </a:moveTo>
                  <a:lnTo>
                    <a:pt x="77" y="0"/>
                  </a:lnTo>
                  <a:lnTo>
                    <a:pt x="69" y="1"/>
                  </a:lnTo>
                  <a:lnTo>
                    <a:pt x="61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4"/>
                  </a:lnTo>
                  <a:lnTo>
                    <a:pt x="28" y="18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8" y="41"/>
                  </a:lnTo>
                  <a:lnTo>
                    <a:pt x="5" y="47"/>
                  </a:lnTo>
                  <a:lnTo>
                    <a:pt x="3" y="55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1" y="92"/>
                  </a:lnTo>
                  <a:lnTo>
                    <a:pt x="3" y="100"/>
                  </a:lnTo>
                  <a:lnTo>
                    <a:pt x="5" y="106"/>
                  </a:lnTo>
                  <a:lnTo>
                    <a:pt x="8" y="114"/>
                  </a:lnTo>
                  <a:lnTo>
                    <a:pt x="13" y="120"/>
                  </a:lnTo>
                  <a:lnTo>
                    <a:pt x="17" y="126"/>
                  </a:lnTo>
                  <a:lnTo>
                    <a:pt x="23" y="131"/>
                  </a:lnTo>
                  <a:lnTo>
                    <a:pt x="28" y="137"/>
                  </a:lnTo>
                  <a:lnTo>
                    <a:pt x="33" y="141"/>
                  </a:lnTo>
                  <a:lnTo>
                    <a:pt x="40" y="144"/>
                  </a:lnTo>
                  <a:lnTo>
                    <a:pt x="46" y="147"/>
                  </a:lnTo>
                  <a:lnTo>
                    <a:pt x="54" y="151"/>
                  </a:lnTo>
                  <a:lnTo>
                    <a:pt x="61" y="153"/>
                  </a:lnTo>
                  <a:lnTo>
                    <a:pt x="69" y="154"/>
                  </a:lnTo>
                  <a:lnTo>
                    <a:pt x="77" y="154"/>
                  </a:lnTo>
                  <a:lnTo>
                    <a:pt x="77" y="154"/>
                  </a:lnTo>
                  <a:lnTo>
                    <a:pt x="84" y="154"/>
                  </a:lnTo>
                  <a:lnTo>
                    <a:pt x="92" y="153"/>
                  </a:lnTo>
                  <a:lnTo>
                    <a:pt x="99" y="151"/>
                  </a:lnTo>
                  <a:lnTo>
                    <a:pt x="107" y="147"/>
                  </a:lnTo>
                  <a:lnTo>
                    <a:pt x="113" y="144"/>
                  </a:lnTo>
                  <a:lnTo>
                    <a:pt x="120" y="141"/>
                  </a:lnTo>
                  <a:lnTo>
                    <a:pt x="125" y="137"/>
                  </a:lnTo>
                  <a:lnTo>
                    <a:pt x="132" y="131"/>
                  </a:lnTo>
                  <a:lnTo>
                    <a:pt x="136" y="126"/>
                  </a:lnTo>
                  <a:lnTo>
                    <a:pt x="140" y="120"/>
                  </a:lnTo>
                  <a:lnTo>
                    <a:pt x="145" y="114"/>
                  </a:lnTo>
                  <a:lnTo>
                    <a:pt x="148" y="106"/>
                  </a:lnTo>
                  <a:lnTo>
                    <a:pt x="150" y="100"/>
                  </a:lnTo>
                  <a:lnTo>
                    <a:pt x="152" y="92"/>
                  </a:lnTo>
                  <a:lnTo>
                    <a:pt x="153" y="85"/>
                  </a:lnTo>
                  <a:lnTo>
                    <a:pt x="153" y="77"/>
                  </a:lnTo>
                  <a:lnTo>
                    <a:pt x="153" y="77"/>
                  </a:lnTo>
                  <a:lnTo>
                    <a:pt x="153" y="69"/>
                  </a:lnTo>
                  <a:lnTo>
                    <a:pt x="152" y="61"/>
                  </a:lnTo>
                  <a:lnTo>
                    <a:pt x="150" y="55"/>
                  </a:lnTo>
                  <a:lnTo>
                    <a:pt x="148" y="47"/>
                  </a:lnTo>
                  <a:lnTo>
                    <a:pt x="145" y="41"/>
                  </a:lnTo>
                  <a:lnTo>
                    <a:pt x="140" y="34"/>
                  </a:lnTo>
                  <a:lnTo>
                    <a:pt x="136" y="28"/>
                  </a:lnTo>
                  <a:lnTo>
                    <a:pt x="132" y="22"/>
                  </a:lnTo>
                  <a:lnTo>
                    <a:pt x="125" y="18"/>
                  </a:lnTo>
                  <a:lnTo>
                    <a:pt x="120" y="14"/>
                  </a:lnTo>
                  <a:lnTo>
                    <a:pt x="113" y="9"/>
                  </a:lnTo>
                  <a:lnTo>
                    <a:pt x="107" y="6"/>
                  </a:lnTo>
                  <a:lnTo>
                    <a:pt x="99" y="4"/>
                  </a:lnTo>
                  <a:lnTo>
                    <a:pt x="92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7" y="0"/>
                  </a:lnTo>
                  <a:close/>
                  <a:moveTo>
                    <a:pt x="77" y="140"/>
                  </a:moveTo>
                  <a:lnTo>
                    <a:pt x="77" y="140"/>
                  </a:lnTo>
                  <a:lnTo>
                    <a:pt x="70" y="140"/>
                  </a:lnTo>
                  <a:lnTo>
                    <a:pt x="64" y="139"/>
                  </a:lnTo>
                  <a:lnTo>
                    <a:pt x="52" y="135"/>
                  </a:lnTo>
                  <a:lnTo>
                    <a:pt x="42" y="129"/>
                  </a:lnTo>
                  <a:lnTo>
                    <a:pt x="32" y="122"/>
                  </a:lnTo>
                  <a:lnTo>
                    <a:pt x="25" y="112"/>
                  </a:lnTo>
                  <a:lnTo>
                    <a:pt x="18" y="101"/>
                  </a:lnTo>
                  <a:lnTo>
                    <a:pt x="15" y="89"/>
                  </a:lnTo>
                  <a:lnTo>
                    <a:pt x="14" y="84"/>
                  </a:lnTo>
                  <a:lnTo>
                    <a:pt x="14" y="77"/>
                  </a:lnTo>
                  <a:lnTo>
                    <a:pt x="14" y="77"/>
                  </a:lnTo>
                  <a:lnTo>
                    <a:pt x="14" y="71"/>
                  </a:lnTo>
                  <a:lnTo>
                    <a:pt x="15" y="64"/>
                  </a:lnTo>
                  <a:lnTo>
                    <a:pt x="18" y="52"/>
                  </a:lnTo>
                  <a:lnTo>
                    <a:pt x="25" y="42"/>
                  </a:lnTo>
                  <a:lnTo>
                    <a:pt x="32" y="33"/>
                  </a:lnTo>
                  <a:lnTo>
                    <a:pt x="42" y="24"/>
                  </a:lnTo>
                  <a:lnTo>
                    <a:pt x="52" y="19"/>
                  </a:lnTo>
                  <a:lnTo>
                    <a:pt x="64" y="16"/>
                  </a:lnTo>
                  <a:lnTo>
                    <a:pt x="70" y="15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83" y="15"/>
                  </a:lnTo>
                  <a:lnTo>
                    <a:pt x="89" y="16"/>
                  </a:lnTo>
                  <a:lnTo>
                    <a:pt x="101" y="19"/>
                  </a:lnTo>
                  <a:lnTo>
                    <a:pt x="112" y="24"/>
                  </a:lnTo>
                  <a:lnTo>
                    <a:pt x="121" y="33"/>
                  </a:lnTo>
                  <a:lnTo>
                    <a:pt x="128" y="42"/>
                  </a:lnTo>
                  <a:lnTo>
                    <a:pt x="135" y="52"/>
                  </a:lnTo>
                  <a:lnTo>
                    <a:pt x="138" y="64"/>
                  </a:lnTo>
                  <a:lnTo>
                    <a:pt x="139" y="71"/>
                  </a:lnTo>
                  <a:lnTo>
                    <a:pt x="139" y="77"/>
                  </a:lnTo>
                  <a:lnTo>
                    <a:pt x="139" y="77"/>
                  </a:lnTo>
                  <a:lnTo>
                    <a:pt x="139" y="84"/>
                  </a:lnTo>
                  <a:lnTo>
                    <a:pt x="138" y="89"/>
                  </a:lnTo>
                  <a:lnTo>
                    <a:pt x="135" y="101"/>
                  </a:lnTo>
                  <a:lnTo>
                    <a:pt x="128" y="112"/>
                  </a:lnTo>
                  <a:lnTo>
                    <a:pt x="121" y="122"/>
                  </a:lnTo>
                  <a:lnTo>
                    <a:pt x="112" y="129"/>
                  </a:lnTo>
                  <a:lnTo>
                    <a:pt x="101" y="135"/>
                  </a:lnTo>
                  <a:lnTo>
                    <a:pt x="89" y="139"/>
                  </a:lnTo>
                  <a:lnTo>
                    <a:pt x="83" y="140"/>
                  </a:lnTo>
                  <a:lnTo>
                    <a:pt x="77" y="140"/>
                  </a:lnTo>
                  <a:lnTo>
                    <a:pt x="7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1" name="Freeform 82"/>
            <p:cNvSpPr>
              <a:spLocks noEditPoints="1"/>
            </p:cNvSpPr>
            <p:nvPr/>
          </p:nvSpPr>
          <p:spPr bwMode="auto">
            <a:xfrm>
              <a:off x="3238500" y="3127375"/>
              <a:ext cx="341313" cy="342900"/>
            </a:xfrm>
            <a:custGeom>
              <a:avLst/>
              <a:gdLst>
                <a:gd name="T0" fmla="*/ 197 w 215"/>
                <a:gd name="T1" fmla="*/ 83 h 216"/>
                <a:gd name="T2" fmla="*/ 209 w 215"/>
                <a:gd name="T3" fmla="*/ 70 h 216"/>
                <a:gd name="T4" fmla="*/ 171 w 215"/>
                <a:gd name="T5" fmla="*/ 42 h 216"/>
                <a:gd name="T6" fmla="*/ 143 w 215"/>
                <a:gd name="T7" fmla="*/ 4 h 216"/>
                <a:gd name="T8" fmla="*/ 129 w 215"/>
                <a:gd name="T9" fmla="*/ 18 h 216"/>
                <a:gd name="T10" fmla="*/ 83 w 215"/>
                <a:gd name="T11" fmla="*/ 18 h 216"/>
                <a:gd name="T12" fmla="*/ 69 w 215"/>
                <a:gd name="T13" fmla="*/ 5 h 216"/>
                <a:gd name="T14" fmla="*/ 41 w 215"/>
                <a:gd name="T15" fmla="*/ 41 h 216"/>
                <a:gd name="T16" fmla="*/ 3 w 215"/>
                <a:gd name="T17" fmla="*/ 71 h 216"/>
                <a:gd name="T18" fmla="*/ 14 w 215"/>
                <a:gd name="T19" fmla="*/ 86 h 216"/>
                <a:gd name="T20" fmla="*/ 13 w 215"/>
                <a:gd name="T21" fmla="*/ 132 h 216"/>
                <a:gd name="T22" fmla="*/ 4 w 215"/>
                <a:gd name="T23" fmla="*/ 146 h 216"/>
                <a:gd name="T24" fmla="*/ 36 w 215"/>
                <a:gd name="T25" fmla="*/ 175 h 216"/>
                <a:gd name="T26" fmla="*/ 71 w 215"/>
                <a:gd name="T27" fmla="*/ 212 h 216"/>
                <a:gd name="T28" fmla="*/ 86 w 215"/>
                <a:gd name="T29" fmla="*/ 203 h 216"/>
                <a:gd name="T30" fmla="*/ 130 w 215"/>
                <a:gd name="T31" fmla="*/ 202 h 216"/>
                <a:gd name="T32" fmla="*/ 144 w 215"/>
                <a:gd name="T33" fmla="*/ 211 h 216"/>
                <a:gd name="T34" fmla="*/ 174 w 215"/>
                <a:gd name="T35" fmla="*/ 177 h 216"/>
                <a:gd name="T36" fmla="*/ 210 w 215"/>
                <a:gd name="T37" fmla="*/ 144 h 216"/>
                <a:gd name="T38" fmla="*/ 198 w 215"/>
                <a:gd name="T39" fmla="*/ 130 h 216"/>
                <a:gd name="T40" fmla="*/ 184 w 215"/>
                <a:gd name="T41" fmla="*/ 161 h 216"/>
                <a:gd name="T42" fmla="*/ 169 w 215"/>
                <a:gd name="T43" fmla="*/ 161 h 216"/>
                <a:gd name="T44" fmla="*/ 162 w 215"/>
                <a:gd name="T45" fmla="*/ 185 h 216"/>
                <a:gd name="T46" fmla="*/ 136 w 215"/>
                <a:gd name="T47" fmla="*/ 186 h 216"/>
                <a:gd name="T48" fmla="*/ 118 w 215"/>
                <a:gd name="T49" fmla="*/ 191 h 216"/>
                <a:gd name="T50" fmla="*/ 98 w 215"/>
                <a:gd name="T51" fmla="*/ 191 h 216"/>
                <a:gd name="T52" fmla="*/ 80 w 215"/>
                <a:gd name="T53" fmla="*/ 187 h 216"/>
                <a:gd name="T54" fmla="*/ 54 w 215"/>
                <a:gd name="T55" fmla="*/ 186 h 216"/>
                <a:gd name="T56" fmla="*/ 54 w 215"/>
                <a:gd name="T57" fmla="*/ 173 h 216"/>
                <a:gd name="T58" fmla="*/ 30 w 215"/>
                <a:gd name="T59" fmla="*/ 162 h 216"/>
                <a:gd name="T60" fmla="*/ 29 w 215"/>
                <a:gd name="T61" fmla="*/ 137 h 216"/>
                <a:gd name="T62" fmla="*/ 26 w 215"/>
                <a:gd name="T63" fmla="*/ 120 h 216"/>
                <a:gd name="T64" fmla="*/ 26 w 215"/>
                <a:gd name="T65" fmla="*/ 98 h 216"/>
                <a:gd name="T66" fmla="*/ 30 w 215"/>
                <a:gd name="T67" fmla="*/ 83 h 216"/>
                <a:gd name="T68" fmla="*/ 29 w 215"/>
                <a:gd name="T69" fmla="*/ 55 h 216"/>
                <a:gd name="T70" fmla="*/ 46 w 215"/>
                <a:gd name="T71" fmla="*/ 56 h 216"/>
                <a:gd name="T72" fmla="*/ 53 w 215"/>
                <a:gd name="T73" fmla="*/ 31 h 216"/>
                <a:gd name="T74" fmla="*/ 81 w 215"/>
                <a:gd name="T75" fmla="*/ 33 h 216"/>
                <a:gd name="T76" fmla="*/ 95 w 215"/>
                <a:gd name="T77" fmla="*/ 30 h 216"/>
                <a:gd name="T78" fmla="*/ 117 w 215"/>
                <a:gd name="T79" fmla="*/ 30 h 216"/>
                <a:gd name="T80" fmla="*/ 130 w 215"/>
                <a:gd name="T81" fmla="*/ 33 h 216"/>
                <a:gd name="T82" fmla="*/ 159 w 215"/>
                <a:gd name="T83" fmla="*/ 30 h 216"/>
                <a:gd name="T84" fmla="*/ 158 w 215"/>
                <a:gd name="T85" fmla="*/ 49 h 216"/>
                <a:gd name="T86" fmla="*/ 183 w 215"/>
                <a:gd name="T87" fmla="*/ 53 h 216"/>
                <a:gd name="T88" fmla="*/ 181 w 215"/>
                <a:gd name="T89" fmla="*/ 82 h 216"/>
                <a:gd name="T90" fmla="*/ 185 w 215"/>
                <a:gd name="T91" fmla="*/ 95 h 216"/>
                <a:gd name="T92" fmla="*/ 186 w 215"/>
                <a:gd name="T93" fmla="*/ 118 h 216"/>
                <a:gd name="T94" fmla="*/ 183 w 215"/>
                <a:gd name="T95" fmla="*/ 13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5" h="216">
                  <a:moveTo>
                    <a:pt x="215" y="126"/>
                  </a:moveTo>
                  <a:lnTo>
                    <a:pt x="215" y="87"/>
                  </a:lnTo>
                  <a:lnTo>
                    <a:pt x="197" y="83"/>
                  </a:lnTo>
                  <a:lnTo>
                    <a:pt x="197" y="83"/>
                  </a:lnTo>
                  <a:lnTo>
                    <a:pt x="196" y="82"/>
                  </a:lnTo>
                  <a:lnTo>
                    <a:pt x="209" y="70"/>
                  </a:lnTo>
                  <a:lnTo>
                    <a:pt x="190" y="37"/>
                  </a:lnTo>
                  <a:lnTo>
                    <a:pt x="171" y="42"/>
                  </a:lnTo>
                  <a:lnTo>
                    <a:pt x="171" y="42"/>
                  </a:lnTo>
                  <a:lnTo>
                    <a:pt x="171" y="41"/>
                  </a:lnTo>
                  <a:lnTo>
                    <a:pt x="177" y="24"/>
                  </a:lnTo>
                  <a:lnTo>
                    <a:pt x="143" y="4"/>
                  </a:lnTo>
                  <a:lnTo>
                    <a:pt x="130" y="18"/>
                  </a:lnTo>
                  <a:lnTo>
                    <a:pt x="130" y="18"/>
                  </a:lnTo>
                  <a:lnTo>
                    <a:pt x="129" y="18"/>
                  </a:lnTo>
                  <a:lnTo>
                    <a:pt x="125" y="0"/>
                  </a:lnTo>
                  <a:lnTo>
                    <a:pt x="86" y="0"/>
                  </a:lnTo>
                  <a:lnTo>
                    <a:pt x="83" y="18"/>
                  </a:lnTo>
                  <a:lnTo>
                    <a:pt x="83" y="18"/>
                  </a:lnTo>
                  <a:lnTo>
                    <a:pt x="81" y="18"/>
                  </a:lnTo>
                  <a:lnTo>
                    <a:pt x="69" y="5"/>
                  </a:lnTo>
                  <a:lnTo>
                    <a:pt x="35" y="25"/>
                  </a:lnTo>
                  <a:lnTo>
                    <a:pt x="41" y="41"/>
                  </a:lnTo>
                  <a:lnTo>
                    <a:pt x="41" y="41"/>
                  </a:lnTo>
                  <a:lnTo>
                    <a:pt x="39" y="43"/>
                  </a:lnTo>
                  <a:lnTo>
                    <a:pt x="22" y="38"/>
                  </a:lnTo>
                  <a:lnTo>
                    <a:pt x="3" y="71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4" y="86"/>
                  </a:lnTo>
                  <a:lnTo>
                    <a:pt x="0" y="90"/>
                  </a:lnTo>
                  <a:lnTo>
                    <a:pt x="0" y="128"/>
                  </a:lnTo>
                  <a:lnTo>
                    <a:pt x="13" y="132"/>
                  </a:lnTo>
                  <a:lnTo>
                    <a:pt x="13" y="132"/>
                  </a:lnTo>
                  <a:lnTo>
                    <a:pt x="15" y="137"/>
                  </a:lnTo>
                  <a:lnTo>
                    <a:pt x="4" y="146"/>
                  </a:lnTo>
                  <a:lnTo>
                    <a:pt x="23" y="179"/>
                  </a:lnTo>
                  <a:lnTo>
                    <a:pt x="36" y="175"/>
                  </a:lnTo>
                  <a:lnTo>
                    <a:pt x="36" y="175"/>
                  </a:lnTo>
                  <a:lnTo>
                    <a:pt x="41" y="180"/>
                  </a:lnTo>
                  <a:lnTo>
                    <a:pt x="37" y="192"/>
                  </a:lnTo>
                  <a:lnTo>
                    <a:pt x="71" y="212"/>
                  </a:lnTo>
                  <a:lnTo>
                    <a:pt x="80" y="202"/>
                  </a:lnTo>
                  <a:lnTo>
                    <a:pt x="80" y="202"/>
                  </a:lnTo>
                  <a:lnTo>
                    <a:pt x="86" y="203"/>
                  </a:lnTo>
                  <a:lnTo>
                    <a:pt x="88" y="216"/>
                  </a:lnTo>
                  <a:lnTo>
                    <a:pt x="127" y="216"/>
                  </a:lnTo>
                  <a:lnTo>
                    <a:pt x="130" y="202"/>
                  </a:lnTo>
                  <a:lnTo>
                    <a:pt x="130" y="202"/>
                  </a:lnTo>
                  <a:lnTo>
                    <a:pt x="136" y="201"/>
                  </a:lnTo>
                  <a:lnTo>
                    <a:pt x="144" y="211"/>
                  </a:lnTo>
                  <a:lnTo>
                    <a:pt x="179" y="191"/>
                  </a:lnTo>
                  <a:lnTo>
                    <a:pt x="174" y="177"/>
                  </a:lnTo>
                  <a:lnTo>
                    <a:pt x="174" y="177"/>
                  </a:lnTo>
                  <a:lnTo>
                    <a:pt x="177" y="173"/>
                  </a:lnTo>
                  <a:lnTo>
                    <a:pt x="191" y="177"/>
                  </a:lnTo>
                  <a:lnTo>
                    <a:pt x="210" y="144"/>
                  </a:lnTo>
                  <a:lnTo>
                    <a:pt x="198" y="133"/>
                  </a:lnTo>
                  <a:lnTo>
                    <a:pt x="198" y="133"/>
                  </a:lnTo>
                  <a:lnTo>
                    <a:pt x="198" y="130"/>
                  </a:lnTo>
                  <a:lnTo>
                    <a:pt x="215" y="126"/>
                  </a:lnTo>
                  <a:close/>
                  <a:moveTo>
                    <a:pt x="193" y="147"/>
                  </a:moveTo>
                  <a:lnTo>
                    <a:pt x="184" y="161"/>
                  </a:lnTo>
                  <a:lnTo>
                    <a:pt x="172" y="157"/>
                  </a:lnTo>
                  <a:lnTo>
                    <a:pt x="169" y="161"/>
                  </a:lnTo>
                  <a:lnTo>
                    <a:pt x="169" y="161"/>
                  </a:lnTo>
                  <a:lnTo>
                    <a:pt x="161" y="169"/>
                  </a:lnTo>
                  <a:lnTo>
                    <a:pt x="157" y="173"/>
                  </a:lnTo>
                  <a:lnTo>
                    <a:pt x="162" y="185"/>
                  </a:lnTo>
                  <a:lnTo>
                    <a:pt x="148" y="192"/>
                  </a:lnTo>
                  <a:lnTo>
                    <a:pt x="140" y="184"/>
                  </a:lnTo>
                  <a:lnTo>
                    <a:pt x="136" y="186"/>
                  </a:lnTo>
                  <a:lnTo>
                    <a:pt x="136" y="186"/>
                  </a:lnTo>
                  <a:lnTo>
                    <a:pt x="123" y="190"/>
                  </a:lnTo>
                  <a:lnTo>
                    <a:pt x="118" y="191"/>
                  </a:lnTo>
                  <a:lnTo>
                    <a:pt x="116" y="202"/>
                  </a:lnTo>
                  <a:lnTo>
                    <a:pt x="100" y="202"/>
                  </a:lnTo>
                  <a:lnTo>
                    <a:pt x="98" y="191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80" y="187"/>
                  </a:lnTo>
                  <a:lnTo>
                    <a:pt x="75" y="186"/>
                  </a:lnTo>
                  <a:lnTo>
                    <a:pt x="68" y="193"/>
                  </a:lnTo>
                  <a:lnTo>
                    <a:pt x="54" y="186"/>
                  </a:lnTo>
                  <a:lnTo>
                    <a:pt x="57" y="176"/>
                  </a:lnTo>
                  <a:lnTo>
                    <a:pt x="54" y="173"/>
                  </a:lnTo>
                  <a:lnTo>
                    <a:pt x="54" y="173"/>
                  </a:lnTo>
                  <a:lnTo>
                    <a:pt x="44" y="163"/>
                  </a:lnTo>
                  <a:lnTo>
                    <a:pt x="41" y="159"/>
                  </a:lnTo>
                  <a:lnTo>
                    <a:pt x="30" y="162"/>
                  </a:lnTo>
                  <a:lnTo>
                    <a:pt x="22" y="149"/>
                  </a:lnTo>
                  <a:lnTo>
                    <a:pt x="31" y="141"/>
                  </a:lnTo>
                  <a:lnTo>
                    <a:pt x="29" y="137"/>
                  </a:lnTo>
                  <a:lnTo>
                    <a:pt x="29" y="137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14" y="117"/>
                  </a:lnTo>
                  <a:lnTo>
                    <a:pt x="14" y="100"/>
                  </a:lnTo>
                  <a:lnTo>
                    <a:pt x="26" y="98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30" y="83"/>
                  </a:lnTo>
                  <a:lnTo>
                    <a:pt x="32" y="78"/>
                  </a:lnTo>
                  <a:lnTo>
                    <a:pt x="21" y="69"/>
                  </a:lnTo>
                  <a:lnTo>
                    <a:pt x="29" y="55"/>
                  </a:lnTo>
                  <a:lnTo>
                    <a:pt x="43" y="59"/>
                  </a:lnTo>
                  <a:lnTo>
                    <a:pt x="46" y="56"/>
                  </a:lnTo>
                  <a:lnTo>
                    <a:pt x="46" y="56"/>
                  </a:lnTo>
                  <a:lnTo>
                    <a:pt x="54" y="49"/>
                  </a:lnTo>
                  <a:lnTo>
                    <a:pt x="57" y="46"/>
                  </a:lnTo>
                  <a:lnTo>
                    <a:pt x="53" y="31"/>
                  </a:lnTo>
                  <a:lnTo>
                    <a:pt x="67" y="24"/>
                  </a:lnTo>
                  <a:lnTo>
                    <a:pt x="76" y="34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9" y="31"/>
                  </a:lnTo>
                  <a:lnTo>
                    <a:pt x="95" y="30"/>
                  </a:lnTo>
                  <a:lnTo>
                    <a:pt x="98" y="14"/>
                  </a:lnTo>
                  <a:lnTo>
                    <a:pt x="114" y="14"/>
                  </a:lnTo>
                  <a:lnTo>
                    <a:pt x="117" y="30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30" y="33"/>
                  </a:lnTo>
                  <a:lnTo>
                    <a:pt x="135" y="34"/>
                  </a:lnTo>
                  <a:lnTo>
                    <a:pt x="145" y="23"/>
                  </a:lnTo>
                  <a:lnTo>
                    <a:pt x="159" y="30"/>
                  </a:lnTo>
                  <a:lnTo>
                    <a:pt x="154" y="46"/>
                  </a:lnTo>
                  <a:lnTo>
                    <a:pt x="158" y="49"/>
                  </a:lnTo>
                  <a:lnTo>
                    <a:pt x="158" y="49"/>
                  </a:lnTo>
                  <a:lnTo>
                    <a:pt x="165" y="55"/>
                  </a:lnTo>
                  <a:lnTo>
                    <a:pt x="167" y="58"/>
                  </a:lnTo>
                  <a:lnTo>
                    <a:pt x="183" y="53"/>
                  </a:lnTo>
                  <a:lnTo>
                    <a:pt x="192" y="67"/>
                  </a:lnTo>
                  <a:lnTo>
                    <a:pt x="180" y="78"/>
                  </a:lnTo>
                  <a:lnTo>
                    <a:pt x="181" y="82"/>
                  </a:lnTo>
                  <a:lnTo>
                    <a:pt x="181" y="82"/>
                  </a:lnTo>
                  <a:lnTo>
                    <a:pt x="184" y="91"/>
                  </a:lnTo>
                  <a:lnTo>
                    <a:pt x="185" y="95"/>
                  </a:lnTo>
                  <a:lnTo>
                    <a:pt x="201" y="98"/>
                  </a:lnTo>
                  <a:lnTo>
                    <a:pt x="201" y="114"/>
                  </a:lnTo>
                  <a:lnTo>
                    <a:pt x="186" y="118"/>
                  </a:lnTo>
                  <a:lnTo>
                    <a:pt x="185" y="123"/>
                  </a:lnTo>
                  <a:lnTo>
                    <a:pt x="185" y="123"/>
                  </a:lnTo>
                  <a:lnTo>
                    <a:pt x="183" y="133"/>
                  </a:lnTo>
                  <a:lnTo>
                    <a:pt x="182" y="137"/>
                  </a:lnTo>
                  <a:lnTo>
                    <a:pt x="193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2" name="Freeform 83"/>
            <p:cNvSpPr>
              <a:spLocks noEditPoints="1"/>
            </p:cNvSpPr>
            <p:nvPr/>
          </p:nvSpPr>
          <p:spPr bwMode="auto">
            <a:xfrm>
              <a:off x="3335338" y="3232150"/>
              <a:ext cx="142875" cy="141288"/>
            </a:xfrm>
            <a:custGeom>
              <a:avLst/>
              <a:gdLst>
                <a:gd name="T0" fmla="*/ 44 w 90"/>
                <a:gd name="T1" fmla="*/ 0 h 89"/>
                <a:gd name="T2" fmla="*/ 27 w 90"/>
                <a:gd name="T3" fmla="*/ 3 h 89"/>
                <a:gd name="T4" fmla="*/ 13 w 90"/>
                <a:gd name="T5" fmla="*/ 13 h 89"/>
                <a:gd name="T6" fmla="*/ 3 w 90"/>
                <a:gd name="T7" fmla="*/ 27 h 89"/>
                <a:gd name="T8" fmla="*/ 0 w 90"/>
                <a:gd name="T9" fmla="*/ 44 h 89"/>
                <a:gd name="T10" fmla="*/ 1 w 90"/>
                <a:gd name="T11" fmla="*/ 54 h 89"/>
                <a:gd name="T12" fmla="*/ 8 w 90"/>
                <a:gd name="T13" fmla="*/ 70 h 89"/>
                <a:gd name="T14" fmla="*/ 20 w 90"/>
                <a:gd name="T15" fmla="*/ 82 h 89"/>
                <a:gd name="T16" fmla="*/ 36 w 90"/>
                <a:gd name="T17" fmla="*/ 88 h 89"/>
                <a:gd name="T18" fmla="*/ 44 w 90"/>
                <a:gd name="T19" fmla="*/ 89 h 89"/>
                <a:gd name="T20" fmla="*/ 62 w 90"/>
                <a:gd name="T21" fmla="*/ 86 h 89"/>
                <a:gd name="T22" fmla="*/ 77 w 90"/>
                <a:gd name="T23" fmla="*/ 76 h 89"/>
                <a:gd name="T24" fmla="*/ 86 w 90"/>
                <a:gd name="T25" fmla="*/ 62 h 89"/>
                <a:gd name="T26" fmla="*/ 90 w 90"/>
                <a:gd name="T27" fmla="*/ 44 h 89"/>
                <a:gd name="T28" fmla="*/ 89 w 90"/>
                <a:gd name="T29" fmla="*/ 35 h 89"/>
                <a:gd name="T30" fmla="*/ 82 w 90"/>
                <a:gd name="T31" fmla="*/ 19 h 89"/>
                <a:gd name="T32" fmla="*/ 69 w 90"/>
                <a:gd name="T33" fmla="*/ 7 h 89"/>
                <a:gd name="T34" fmla="*/ 54 w 90"/>
                <a:gd name="T35" fmla="*/ 1 h 89"/>
                <a:gd name="T36" fmla="*/ 44 w 90"/>
                <a:gd name="T37" fmla="*/ 0 h 89"/>
                <a:gd name="T38" fmla="*/ 44 w 90"/>
                <a:gd name="T39" fmla="*/ 75 h 89"/>
                <a:gd name="T40" fmla="*/ 33 w 90"/>
                <a:gd name="T41" fmla="*/ 73 h 89"/>
                <a:gd name="T42" fmla="*/ 23 w 90"/>
                <a:gd name="T43" fmla="*/ 66 h 89"/>
                <a:gd name="T44" fmla="*/ 16 w 90"/>
                <a:gd name="T45" fmla="*/ 56 h 89"/>
                <a:gd name="T46" fmla="*/ 14 w 90"/>
                <a:gd name="T47" fmla="*/ 44 h 89"/>
                <a:gd name="T48" fmla="*/ 14 w 90"/>
                <a:gd name="T49" fmla="*/ 39 h 89"/>
                <a:gd name="T50" fmla="*/ 20 w 90"/>
                <a:gd name="T51" fmla="*/ 28 h 89"/>
                <a:gd name="T52" fmla="*/ 27 w 90"/>
                <a:gd name="T53" fmla="*/ 19 h 89"/>
                <a:gd name="T54" fmla="*/ 39 w 90"/>
                <a:gd name="T55" fmla="*/ 15 h 89"/>
                <a:gd name="T56" fmla="*/ 44 w 90"/>
                <a:gd name="T57" fmla="*/ 14 h 89"/>
                <a:gd name="T58" fmla="*/ 56 w 90"/>
                <a:gd name="T59" fmla="*/ 16 h 89"/>
                <a:gd name="T60" fmla="*/ 66 w 90"/>
                <a:gd name="T61" fmla="*/ 22 h 89"/>
                <a:gd name="T62" fmla="*/ 73 w 90"/>
                <a:gd name="T63" fmla="*/ 32 h 89"/>
                <a:gd name="T64" fmla="*/ 76 w 90"/>
                <a:gd name="T65" fmla="*/ 44 h 89"/>
                <a:gd name="T66" fmla="*/ 75 w 90"/>
                <a:gd name="T67" fmla="*/ 51 h 89"/>
                <a:gd name="T68" fmla="*/ 70 w 90"/>
                <a:gd name="T69" fmla="*/ 61 h 89"/>
                <a:gd name="T70" fmla="*/ 62 w 90"/>
                <a:gd name="T71" fmla="*/ 70 h 89"/>
                <a:gd name="T72" fmla="*/ 51 w 90"/>
                <a:gd name="T73" fmla="*/ 74 h 89"/>
                <a:gd name="T74" fmla="*/ 44 w 90"/>
                <a:gd name="T75" fmla="*/ 7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89">
                  <a:moveTo>
                    <a:pt x="44" y="0"/>
                  </a:moveTo>
                  <a:lnTo>
                    <a:pt x="44" y="0"/>
                  </a:lnTo>
                  <a:lnTo>
                    <a:pt x="36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3"/>
                  </a:lnTo>
                  <a:lnTo>
                    <a:pt x="8" y="19"/>
                  </a:lnTo>
                  <a:lnTo>
                    <a:pt x="3" y="27"/>
                  </a:lnTo>
                  <a:lnTo>
                    <a:pt x="1" y="3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1" y="54"/>
                  </a:lnTo>
                  <a:lnTo>
                    <a:pt x="3" y="62"/>
                  </a:lnTo>
                  <a:lnTo>
                    <a:pt x="8" y="70"/>
                  </a:lnTo>
                  <a:lnTo>
                    <a:pt x="13" y="76"/>
                  </a:lnTo>
                  <a:lnTo>
                    <a:pt x="20" y="82"/>
                  </a:lnTo>
                  <a:lnTo>
                    <a:pt x="27" y="86"/>
                  </a:lnTo>
                  <a:lnTo>
                    <a:pt x="36" y="88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54" y="88"/>
                  </a:lnTo>
                  <a:lnTo>
                    <a:pt x="62" y="86"/>
                  </a:lnTo>
                  <a:lnTo>
                    <a:pt x="69" y="82"/>
                  </a:lnTo>
                  <a:lnTo>
                    <a:pt x="77" y="76"/>
                  </a:lnTo>
                  <a:lnTo>
                    <a:pt x="82" y="70"/>
                  </a:lnTo>
                  <a:lnTo>
                    <a:pt x="86" y="62"/>
                  </a:lnTo>
                  <a:lnTo>
                    <a:pt x="89" y="5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89" y="35"/>
                  </a:lnTo>
                  <a:lnTo>
                    <a:pt x="86" y="27"/>
                  </a:lnTo>
                  <a:lnTo>
                    <a:pt x="82" y="19"/>
                  </a:lnTo>
                  <a:lnTo>
                    <a:pt x="77" y="13"/>
                  </a:lnTo>
                  <a:lnTo>
                    <a:pt x="69" y="7"/>
                  </a:lnTo>
                  <a:lnTo>
                    <a:pt x="62" y="3"/>
                  </a:lnTo>
                  <a:lnTo>
                    <a:pt x="54" y="1"/>
                  </a:lnTo>
                  <a:lnTo>
                    <a:pt x="44" y="0"/>
                  </a:lnTo>
                  <a:lnTo>
                    <a:pt x="44" y="0"/>
                  </a:lnTo>
                  <a:close/>
                  <a:moveTo>
                    <a:pt x="44" y="75"/>
                  </a:moveTo>
                  <a:lnTo>
                    <a:pt x="44" y="75"/>
                  </a:lnTo>
                  <a:lnTo>
                    <a:pt x="39" y="74"/>
                  </a:lnTo>
                  <a:lnTo>
                    <a:pt x="33" y="73"/>
                  </a:lnTo>
                  <a:lnTo>
                    <a:pt x="27" y="70"/>
                  </a:lnTo>
                  <a:lnTo>
                    <a:pt x="23" y="66"/>
                  </a:lnTo>
                  <a:lnTo>
                    <a:pt x="20" y="61"/>
                  </a:lnTo>
                  <a:lnTo>
                    <a:pt x="16" y="56"/>
                  </a:lnTo>
                  <a:lnTo>
                    <a:pt x="14" y="51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4" y="39"/>
                  </a:lnTo>
                  <a:lnTo>
                    <a:pt x="16" y="32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7" y="19"/>
                  </a:lnTo>
                  <a:lnTo>
                    <a:pt x="33" y="16"/>
                  </a:lnTo>
                  <a:lnTo>
                    <a:pt x="39" y="15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51" y="15"/>
                  </a:lnTo>
                  <a:lnTo>
                    <a:pt x="56" y="16"/>
                  </a:lnTo>
                  <a:lnTo>
                    <a:pt x="62" y="19"/>
                  </a:lnTo>
                  <a:lnTo>
                    <a:pt x="66" y="22"/>
                  </a:lnTo>
                  <a:lnTo>
                    <a:pt x="70" y="28"/>
                  </a:lnTo>
                  <a:lnTo>
                    <a:pt x="73" y="32"/>
                  </a:lnTo>
                  <a:lnTo>
                    <a:pt x="75" y="39"/>
                  </a:lnTo>
                  <a:lnTo>
                    <a:pt x="76" y="44"/>
                  </a:lnTo>
                  <a:lnTo>
                    <a:pt x="76" y="44"/>
                  </a:lnTo>
                  <a:lnTo>
                    <a:pt x="75" y="51"/>
                  </a:lnTo>
                  <a:lnTo>
                    <a:pt x="73" y="56"/>
                  </a:lnTo>
                  <a:lnTo>
                    <a:pt x="70" y="61"/>
                  </a:lnTo>
                  <a:lnTo>
                    <a:pt x="66" y="66"/>
                  </a:lnTo>
                  <a:lnTo>
                    <a:pt x="62" y="70"/>
                  </a:lnTo>
                  <a:lnTo>
                    <a:pt x="56" y="73"/>
                  </a:lnTo>
                  <a:lnTo>
                    <a:pt x="51" y="74"/>
                  </a:lnTo>
                  <a:lnTo>
                    <a:pt x="44" y="75"/>
                  </a:lnTo>
                  <a:lnTo>
                    <a:pt x="44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6" name="Freeform 84"/>
            <p:cNvSpPr>
              <a:spLocks noEditPoints="1"/>
            </p:cNvSpPr>
            <p:nvPr/>
          </p:nvSpPr>
          <p:spPr bwMode="auto">
            <a:xfrm>
              <a:off x="3352800" y="3486150"/>
              <a:ext cx="200025" cy="201613"/>
            </a:xfrm>
            <a:custGeom>
              <a:avLst/>
              <a:gdLst>
                <a:gd name="T0" fmla="*/ 111 w 126"/>
                <a:gd name="T1" fmla="*/ 45 h 127"/>
                <a:gd name="T2" fmla="*/ 117 w 126"/>
                <a:gd name="T3" fmla="*/ 27 h 127"/>
                <a:gd name="T4" fmla="*/ 93 w 126"/>
                <a:gd name="T5" fmla="*/ 10 h 127"/>
                <a:gd name="T6" fmla="*/ 82 w 126"/>
                <a:gd name="T7" fmla="*/ 5 h 127"/>
                <a:gd name="T8" fmla="*/ 53 w 126"/>
                <a:gd name="T9" fmla="*/ 0 h 127"/>
                <a:gd name="T10" fmla="*/ 44 w 126"/>
                <a:gd name="T11" fmla="*/ 15 h 127"/>
                <a:gd name="T12" fmla="*/ 27 w 126"/>
                <a:gd name="T13" fmla="*/ 10 h 127"/>
                <a:gd name="T14" fmla="*/ 11 w 126"/>
                <a:gd name="T15" fmla="*/ 34 h 127"/>
                <a:gd name="T16" fmla="*/ 5 w 126"/>
                <a:gd name="T17" fmla="*/ 45 h 127"/>
                <a:gd name="T18" fmla="*/ 0 w 126"/>
                <a:gd name="T19" fmla="*/ 73 h 127"/>
                <a:gd name="T20" fmla="*/ 15 w 126"/>
                <a:gd name="T21" fmla="*/ 82 h 127"/>
                <a:gd name="T22" fmla="*/ 10 w 126"/>
                <a:gd name="T23" fmla="*/ 100 h 127"/>
                <a:gd name="T24" fmla="*/ 33 w 126"/>
                <a:gd name="T25" fmla="*/ 116 h 127"/>
                <a:gd name="T26" fmla="*/ 44 w 126"/>
                <a:gd name="T27" fmla="*/ 122 h 127"/>
                <a:gd name="T28" fmla="*/ 72 w 126"/>
                <a:gd name="T29" fmla="*/ 127 h 127"/>
                <a:gd name="T30" fmla="*/ 82 w 126"/>
                <a:gd name="T31" fmla="*/ 112 h 127"/>
                <a:gd name="T32" fmla="*/ 99 w 126"/>
                <a:gd name="T33" fmla="*/ 116 h 127"/>
                <a:gd name="T34" fmla="*/ 116 w 126"/>
                <a:gd name="T35" fmla="*/ 93 h 127"/>
                <a:gd name="T36" fmla="*/ 121 w 126"/>
                <a:gd name="T37" fmla="*/ 82 h 127"/>
                <a:gd name="T38" fmla="*/ 126 w 126"/>
                <a:gd name="T39" fmla="*/ 54 h 127"/>
                <a:gd name="T40" fmla="*/ 98 w 126"/>
                <a:gd name="T41" fmla="*/ 73 h 127"/>
                <a:gd name="T42" fmla="*/ 100 w 126"/>
                <a:gd name="T43" fmla="*/ 96 h 127"/>
                <a:gd name="T44" fmla="*/ 81 w 126"/>
                <a:gd name="T45" fmla="*/ 95 h 127"/>
                <a:gd name="T46" fmla="*/ 67 w 126"/>
                <a:gd name="T47" fmla="*/ 113 h 127"/>
                <a:gd name="T48" fmla="*/ 54 w 126"/>
                <a:gd name="T49" fmla="*/ 98 h 127"/>
                <a:gd name="T50" fmla="*/ 31 w 126"/>
                <a:gd name="T51" fmla="*/ 101 h 127"/>
                <a:gd name="T52" fmla="*/ 32 w 126"/>
                <a:gd name="T53" fmla="*/ 82 h 127"/>
                <a:gd name="T54" fmla="*/ 14 w 126"/>
                <a:gd name="T55" fmla="*/ 68 h 127"/>
                <a:gd name="T56" fmla="*/ 28 w 126"/>
                <a:gd name="T57" fmla="*/ 54 h 127"/>
                <a:gd name="T58" fmla="*/ 26 w 126"/>
                <a:gd name="T59" fmla="*/ 31 h 127"/>
                <a:gd name="T60" fmla="*/ 45 w 126"/>
                <a:gd name="T61" fmla="*/ 32 h 127"/>
                <a:gd name="T62" fmla="*/ 59 w 126"/>
                <a:gd name="T63" fmla="*/ 14 h 127"/>
                <a:gd name="T64" fmla="*/ 72 w 126"/>
                <a:gd name="T65" fmla="*/ 29 h 127"/>
                <a:gd name="T66" fmla="*/ 95 w 126"/>
                <a:gd name="T67" fmla="*/ 26 h 127"/>
                <a:gd name="T68" fmla="*/ 94 w 126"/>
                <a:gd name="T69" fmla="*/ 45 h 127"/>
                <a:gd name="T70" fmla="*/ 112 w 126"/>
                <a:gd name="T71" fmla="*/ 59 h 127"/>
                <a:gd name="T72" fmla="*/ 98 w 126"/>
                <a:gd name="T73" fmla="*/ 7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27">
                  <a:moveTo>
                    <a:pt x="121" y="47"/>
                  </a:moveTo>
                  <a:lnTo>
                    <a:pt x="111" y="45"/>
                  </a:lnTo>
                  <a:lnTo>
                    <a:pt x="117" y="35"/>
                  </a:lnTo>
                  <a:lnTo>
                    <a:pt x="117" y="27"/>
                  </a:lnTo>
                  <a:lnTo>
                    <a:pt x="102" y="12"/>
                  </a:lnTo>
                  <a:lnTo>
                    <a:pt x="93" y="10"/>
                  </a:lnTo>
                  <a:lnTo>
                    <a:pt x="84" y="16"/>
                  </a:lnTo>
                  <a:lnTo>
                    <a:pt x="82" y="5"/>
                  </a:lnTo>
                  <a:lnTo>
                    <a:pt x="75" y="0"/>
                  </a:lnTo>
                  <a:lnTo>
                    <a:pt x="53" y="0"/>
                  </a:lnTo>
                  <a:lnTo>
                    <a:pt x="46" y="5"/>
                  </a:lnTo>
                  <a:lnTo>
                    <a:pt x="44" y="15"/>
                  </a:lnTo>
                  <a:lnTo>
                    <a:pt x="36" y="9"/>
                  </a:lnTo>
                  <a:lnTo>
                    <a:pt x="27" y="10"/>
                  </a:lnTo>
                  <a:lnTo>
                    <a:pt x="12" y="26"/>
                  </a:lnTo>
                  <a:lnTo>
                    <a:pt x="11" y="34"/>
                  </a:lnTo>
                  <a:lnTo>
                    <a:pt x="15" y="43"/>
                  </a:lnTo>
                  <a:lnTo>
                    <a:pt x="5" y="45"/>
                  </a:lnTo>
                  <a:lnTo>
                    <a:pt x="0" y="51"/>
                  </a:lnTo>
                  <a:lnTo>
                    <a:pt x="0" y="73"/>
                  </a:lnTo>
                  <a:lnTo>
                    <a:pt x="5" y="80"/>
                  </a:lnTo>
                  <a:lnTo>
                    <a:pt x="15" y="82"/>
                  </a:lnTo>
                  <a:lnTo>
                    <a:pt x="9" y="91"/>
                  </a:lnTo>
                  <a:lnTo>
                    <a:pt x="10" y="100"/>
                  </a:lnTo>
                  <a:lnTo>
                    <a:pt x="25" y="115"/>
                  </a:lnTo>
                  <a:lnTo>
                    <a:pt x="33" y="116"/>
                  </a:lnTo>
                  <a:lnTo>
                    <a:pt x="42" y="111"/>
                  </a:lnTo>
                  <a:lnTo>
                    <a:pt x="44" y="122"/>
                  </a:lnTo>
                  <a:lnTo>
                    <a:pt x="52" y="127"/>
                  </a:lnTo>
                  <a:lnTo>
                    <a:pt x="72" y="127"/>
                  </a:lnTo>
                  <a:lnTo>
                    <a:pt x="80" y="122"/>
                  </a:lnTo>
                  <a:lnTo>
                    <a:pt x="82" y="112"/>
                  </a:lnTo>
                  <a:lnTo>
                    <a:pt x="91" y="117"/>
                  </a:lnTo>
                  <a:lnTo>
                    <a:pt x="99" y="116"/>
                  </a:lnTo>
                  <a:lnTo>
                    <a:pt x="114" y="101"/>
                  </a:lnTo>
                  <a:lnTo>
                    <a:pt x="116" y="93"/>
                  </a:lnTo>
                  <a:lnTo>
                    <a:pt x="111" y="84"/>
                  </a:lnTo>
                  <a:lnTo>
                    <a:pt x="121" y="82"/>
                  </a:lnTo>
                  <a:lnTo>
                    <a:pt x="126" y="75"/>
                  </a:lnTo>
                  <a:lnTo>
                    <a:pt x="126" y="54"/>
                  </a:lnTo>
                  <a:lnTo>
                    <a:pt x="121" y="47"/>
                  </a:lnTo>
                  <a:close/>
                  <a:moveTo>
                    <a:pt x="98" y="73"/>
                  </a:moveTo>
                  <a:lnTo>
                    <a:pt x="94" y="84"/>
                  </a:lnTo>
                  <a:lnTo>
                    <a:pt x="100" y="96"/>
                  </a:lnTo>
                  <a:lnTo>
                    <a:pt x="94" y="102"/>
                  </a:lnTo>
                  <a:lnTo>
                    <a:pt x="81" y="95"/>
                  </a:lnTo>
                  <a:lnTo>
                    <a:pt x="70" y="99"/>
                  </a:lnTo>
                  <a:lnTo>
                    <a:pt x="67" y="113"/>
                  </a:lnTo>
                  <a:lnTo>
                    <a:pt x="57" y="113"/>
                  </a:lnTo>
                  <a:lnTo>
                    <a:pt x="54" y="98"/>
                  </a:lnTo>
                  <a:lnTo>
                    <a:pt x="43" y="94"/>
                  </a:lnTo>
                  <a:lnTo>
                    <a:pt x="31" y="101"/>
                  </a:lnTo>
                  <a:lnTo>
                    <a:pt x="24" y="94"/>
                  </a:lnTo>
                  <a:lnTo>
                    <a:pt x="32" y="82"/>
                  </a:lnTo>
                  <a:lnTo>
                    <a:pt x="28" y="71"/>
                  </a:lnTo>
                  <a:lnTo>
                    <a:pt x="14" y="68"/>
                  </a:lnTo>
                  <a:lnTo>
                    <a:pt x="14" y="58"/>
                  </a:lnTo>
                  <a:lnTo>
                    <a:pt x="28" y="54"/>
                  </a:lnTo>
                  <a:lnTo>
                    <a:pt x="32" y="44"/>
                  </a:lnTo>
                  <a:lnTo>
                    <a:pt x="26" y="31"/>
                  </a:lnTo>
                  <a:lnTo>
                    <a:pt x="32" y="24"/>
                  </a:lnTo>
                  <a:lnTo>
                    <a:pt x="45" y="32"/>
                  </a:lnTo>
                  <a:lnTo>
                    <a:pt x="56" y="28"/>
                  </a:lnTo>
                  <a:lnTo>
                    <a:pt x="59" y="14"/>
                  </a:lnTo>
                  <a:lnTo>
                    <a:pt x="69" y="14"/>
                  </a:lnTo>
                  <a:lnTo>
                    <a:pt x="72" y="29"/>
                  </a:lnTo>
                  <a:lnTo>
                    <a:pt x="83" y="33"/>
                  </a:lnTo>
                  <a:lnTo>
                    <a:pt x="95" y="26"/>
                  </a:lnTo>
                  <a:lnTo>
                    <a:pt x="103" y="33"/>
                  </a:lnTo>
                  <a:lnTo>
                    <a:pt x="94" y="45"/>
                  </a:lnTo>
                  <a:lnTo>
                    <a:pt x="98" y="56"/>
                  </a:lnTo>
                  <a:lnTo>
                    <a:pt x="112" y="59"/>
                  </a:lnTo>
                  <a:lnTo>
                    <a:pt x="112" y="70"/>
                  </a:lnTo>
                  <a:lnTo>
                    <a:pt x="98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7" name="Freeform 85"/>
            <p:cNvSpPr>
              <a:spLocks noEditPoints="1"/>
            </p:cNvSpPr>
            <p:nvPr/>
          </p:nvSpPr>
          <p:spPr bwMode="auto">
            <a:xfrm>
              <a:off x="3414713" y="3549650"/>
              <a:ext cx="74613" cy="74613"/>
            </a:xfrm>
            <a:custGeom>
              <a:avLst/>
              <a:gdLst>
                <a:gd name="T0" fmla="*/ 24 w 47"/>
                <a:gd name="T1" fmla="*/ 0 h 47"/>
                <a:gd name="T2" fmla="*/ 24 w 47"/>
                <a:gd name="T3" fmla="*/ 0 h 47"/>
                <a:gd name="T4" fmla="*/ 19 w 47"/>
                <a:gd name="T5" fmla="*/ 0 h 47"/>
                <a:gd name="T6" fmla="*/ 15 w 47"/>
                <a:gd name="T7" fmla="*/ 2 h 47"/>
                <a:gd name="T8" fmla="*/ 11 w 47"/>
                <a:gd name="T9" fmla="*/ 4 h 47"/>
                <a:gd name="T10" fmla="*/ 7 w 47"/>
                <a:gd name="T11" fmla="*/ 6 h 47"/>
                <a:gd name="T12" fmla="*/ 4 w 47"/>
                <a:gd name="T13" fmla="*/ 10 h 47"/>
                <a:gd name="T14" fmla="*/ 2 w 47"/>
                <a:gd name="T15" fmla="*/ 14 h 47"/>
                <a:gd name="T16" fmla="*/ 1 w 47"/>
                <a:gd name="T17" fmla="*/ 19 h 47"/>
                <a:gd name="T18" fmla="*/ 0 w 47"/>
                <a:gd name="T19" fmla="*/ 23 h 47"/>
                <a:gd name="T20" fmla="*/ 0 w 47"/>
                <a:gd name="T21" fmla="*/ 23 h 47"/>
                <a:gd name="T22" fmla="*/ 1 w 47"/>
                <a:gd name="T23" fmla="*/ 28 h 47"/>
                <a:gd name="T24" fmla="*/ 2 w 47"/>
                <a:gd name="T25" fmla="*/ 33 h 47"/>
                <a:gd name="T26" fmla="*/ 4 w 47"/>
                <a:gd name="T27" fmla="*/ 36 h 47"/>
                <a:gd name="T28" fmla="*/ 7 w 47"/>
                <a:gd name="T29" fmla="*/ 41 h 47"/>
                <a:gd name="T30" fmla="*/ 11 w 47"/>
                <a:gd name="T31" fmla="*/ 43 h 47"/>
                <a:gd name="T32" fmla="*/ 15 w 47"/>
                <a:gd name="T33" fmla="*/ 45 h 47"/>
                <a:gd name="T34" fmla="*/ 19 w 47"/>
                <a:gd name="T35" fmla="*/ 47 h 47"/>
                <a:gd name="T36" fmla="*/ 24 w 47"/>
                <a:gd name="T37" fmla="*/ 47 h 47"/>
                <a:gd name="T38" fmla="*/ 24 w 47"/>
                <a:gd name="T39" fmla="*/ 47 h 47"/>
                <a:gd name="T40" fmla="*/ 29 w 47"/>
                <a:gd name="T41" fmla="*/ 47 h 47"/>
                <a:gd name="T42" fmla="*/ 33 w 47"/>
                <a:gd name="T43" fmla="*/ 45 h 47"/>
                <a:gd name="T44" fmla="*/ 38 w 47"/>
                <a:gd name="T45" fmla="*/ 43 h 47"/>
                <a:gd name="T46" fmla="*/ 41 w 47"/>
                <a:gd name="T47" fmla="*/ 41 h 47"/>
                <a:gd name="T48" fmla="*/ 44 w 47"/>
                <a:gd name="T49" fmla="*/ 36 h 47"/>
                <a:gd name="T50" fmla="*/ 46 w 47"/>
                <a:gd name="T51" fmla="*/ 33 h 47"/>
                <a:gd name="T52" fmla="*/ 47 w 47"/>
                <a:gd name="T53" fmla="*/ 28 h 47"/>
                <a:gd name="T54" fmla="*/ 47 w 47"/>
                <a:gd name="T55" fmla="*/ 23 h 47"/>
                <a:gd name="T56" fmla="*/ 47 w 47"/>
                <a:gd name="T57" fmla="*/ 23 h 47"/>
                <a:gd name="T58" fmla="*/ 47 w 47"/>
                <a:gd name="T59" fmla="*/ 19 h 47"/>
                <a:gd name="T60" fmla="*/ 46 w 47"/>
                <a:gd name="T61" fmla="*/ 14 h 47"/>
                <a:gd name="T62" fmla="*/ 44 w 47"/>
                <a:gd name="T63" fmla="*/ 10 h 47"/>
                <a:gd name="T64" fmla="*/ 41 w 47"/>
                <a:gd name="T65" fmla="*/ 6 h 47"/>
                <a:gd name="T66" fmla="*/ 38 w 47"/>
                <a:gd name="T67" fmla="*/ 4 h 47"/>
                <a:gd name="T68" fmla="*/ 33 w 47"/>
                <a:gd name="T69" fmla="*/ 2 h 47"/>
                <a:gd name="T70" fmla="*/ 29 w 47"/>
                <a:gd name="T71" fmla="*/ 0 h 47"/>
                <a:gd name="T72" fmla="*/ 24 w 47"/>
                <a:gd name="T73" fmla="*/ 0 h 47"/>
                <a:gd name="T74" fmla="*/ 24 w 47"/>
                <a:gd name="T75" fmla="*/ 0 h 47"/>
                <a:gd name="T76" fmla="*/ 24 w 47"/>
                <a:gd name="T77" fmla="*/ 33 h 47"/>
                <a:gd name="T78" fmla="*/ 24 w 47"/>
                <a:gd name="T79" fmla="*/ 33 h 47"/>
                <a:gd name="T80" fmla="*/ 20 w 47"/>
                <a:gd name="T81" fmla="*/ 32 h 47"/>
                <a:gd name="T82" fmla="*/ 17 w 47"/>
                <a:gd name="T83" fmla="*/ 30 h 47"/>
                <a:gd name="T84" fmla="*/ 15 w 47"/>
                <a:gd name="T85" fmla="*/ 27 h 47"/>
                <a:gd name="T86" fmla="*/ 15 w 47"/>
                <a:gd name="T87" fmla="*/ 23 h 47"/>
                <a:gd name="T88" fmla="*/ 15 w 47"/>
                <a:gd name="T89" fmla="*/ 23 h 47"/>
                <a:gd name="T90" fmla="*/ 15 w 47"/>
                <a:gd name="T91" fmla="*/ 20 h 47"/>
                <a:gd name="T92" fmla="*/ 17 w 47"/>
                <a:gd name="T93" fmla="*/ 17 h 47"/>
                <a:gd name="T94" fmla="*/ 20 w 47"/>
                <a:gd name="T95" fmla="*/ 15 h 47"/>
                <a:gd name="T96" fmla="*/ 24 w 47"/>
                <a:gd name="T97" fmla="*/ 14 h 47"/>
                <a:gd name="T98" fmla="*/ 24 w 47"/>
                <a:gd name="T99" fmla="*/ 14 h 47"/>
                <a:gd name="T100" fmla="*/ 28 w 47"/>
                <a:gd name="T101" fmla="*/ 15 h 47"/>
                <a:gd name="T102" fmla="*/ 31 w 47"/>
                <a:gd name="T103" fmla="*/ 17 h 47"/>
                <a:gd name="T104" fmla="*/ 33 w 47"/>
                <a:gd name="T105" fmla="*/ 20 h 47"/>
                <a:gd name="T106" fmla="*/ 33 w 47"/>
                <a:gd name="T107" fmla="*/ 23 h 47"/>
                <a:gd name="T108" fmla="*/ 33 w 47"/>
                <a:gd name="T109" fmla="*/ 23 h 47"/>
                <a:gd name="T110" fmla="*/ 33 w 47"/>
                <a:gd name="T111" fmla="*/ 27 h 47"/>
                <a:gd name="T112" fmla="*/ 31 w 47"/>
                <a:gd name="T113" fmla="*/ 30 h 47"/>
                <a:gd name="T114" fmla="*/ 28 w 47"/>
                <a:gd name="T115" fmla="*/ 32 h 47"/>
                <a:gd name="T116" fmla="*/ 24 w 47"/>
                <a:gd name="T117" fmla="*/ 33 h 47"/>
                <a:gd name="T118" fmla="*/ 24 w 47"/>
                <a:gd name="T119" fmla="*/ 3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4" y="0"/>
                  </a:move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8"/>
                  </a:lnTo>
                  <a:lnTo>
                    <a:pt x="2" y="33"/>
                  </a:lnTo>
                  <a:lnTo>
                    <a:pt x="4" y="36"/>
                  </a:lnTo>
                  <a:lnTo>
                    <a:pt x="7" y="41"/>
                  </a:lnTo>
                  <a:lnTo>
                    <a:pt x="11" y="43"/>
                  </a:lnTo>
                  <a:lnTo>
                    <a:pt x="15" y="45"/>
                  </a:lnTo>
                  <a:lnTo>
                    <a:pt x="19" y="47"/>
                  </a:lnTo>
                  <a:lnTo>
                    <a:pt x="24" y="47"/>
                  </a:lnTo>
                  <a:lnTo>
                    <a:pt x="24" y="47"/>
                  </a:lnTo>
                  <a:lnTo>
                    <a:pt x="29" y="47"/>
                  </a:lnTo>
                  <a:lnTo>
                    <a:pt x="33" y="45"/>
                  </a:lnTo>
                  <a:lnTo>
                    <a:pt x="38" y="43"/>
                  </a:lnTo>
                  <a:lnTo>
                    <a:pt x="41" y="41"/>
                  </a:lnTo>
                  <a:lnTo>
                    <a:pt x="44" y="36"/>
                  </a:lnTo>
                  <a:lnTo>
                    <a:pt x="46" y="33"/>
                  </a:lnTo>
                  <a:lnTo>
                    <a:pt x="47" y="28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7" y="19"/>
                  </a:lnTo>
                  <a:lnTo>
                    <a:pt x="46" y="14"/>
                  </a:lnTo>
                  <a:lnTo>
                    <a:pt x="44" y="10"/>
                  </a:lnTo>
                  <a:lnTo>
                    <a:pt x="41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24" y="0"/>
                  </a:lnTo>
                  <a:close/>
                  <a:moveTo>
                    <a:pt x="24" y="33"/>
                  </a:moveTo>
                  <a:lnTo>
                    <a:pt x="24" y="33"/>
                  </a:lnTo>
                  <a:lnTo>
                    <a:pt x="20" y="32"/>
                  </a:lnTo>
                  <a:lnTo>
                    <a:pt x="17" y="30"/>
                  </a:lnTo>
                  <a:lnTo>
                    <a:pt x="15" y="27"/>
                  </a:lnTo>
                  <a:lnTo>
                    <a:pt x="15" y="23"/>
                  </a:lnTo>
                  <a:lnTo>
                    <a:pt x="15" y="23"/>
                  </a:lnTo>
                  <a:lnTo>
                    <a:pt x="15" y="20"/>
                  </a:lnTo>
                  <a:lnTo>
                    <a:pt x="17" y="17"/>
                  </a:lnTo>
                  <a:lnTo>
                    <a:pt x="20" y="15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8" y="15"/>
                  </a:lnTo>
                  <a:lnTo>
                    <a:pt x="31" y="17"/>
                  </a:lnTo>
                  <a:lnTo>
                    <a:pt x="33" y="20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7"/>
                  </a:lnTo>
                  <a:lnTo>
                    <a:pt x="31" y="30"/>
                  </a:lnTo>
                  <a:lnTo>
                    <a:pt x="28" y="32"/>
                  </a:lnTo>
                  <a:lnTo>
                    <a:pt x="24" y="33"/>
                  </a:lnTo>
                  <a:lnTo>
                    <a:pt x="2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  <p:sp>
          <p:nvSpPr>
            <p:cNvPr id="58" name="Freeform 86"/>
            <p:cNvSpPr/>
            <p:nvPr/>
          </p:nvSpPr>
          <p:spPr bwMode="auto">
            <a:xfrm>
              <a:off x="2921000" y="3421063"/>
              <a:ext cx="165100" cy="163513"/>
            </a:xfrm>
            <a:custGeom>
              <a:avLst/>
              <a:gdLst>
                <a:gd name="T0" fmla="*/ 104 w 104"/>
                <a:gd name="T1" fmla="*/ 14 h 103"/>
                <a:gd name="T2" fmla="*/ 104 w 104"/>
                <a:gd name="T3" fmla="*/ 0 h 103"/>
                <a:gd name="T4" fmla="*/ 104 w 104"/>
                <a:gd name="T5" fmla="*/ 0 h 103"/>
                <a:gd name="T6" fmla="*/ 93 w 104"/>
                <a:gd name="T7" fmla="*/ 0 h 103"/>
                <a:gd name="T8" fmla="*/ 83 w 104"/>
                <a:gd name="T9" fmla="*/ 2 h 103"/>
                <a:gd name="T10" fmla="*/ 73 w 104"/>
                <a:gd name="T11" fmla="*/ 4 h 103"/>
                <a:gd name="T12" fmla="*/ 64 w 104"/>
                <a:gd name="T13" fmla="*/ 7 h 103"/>
                <a:gd name="T14" fmla="*/ 54 w 104"/>
                <a:gd name="T15" fmla="*/ 11 h 103"/>
                <a:gd name="T16" fmla="*/ 45 w 104"/>
                <a:gd name="T17" fmla="*/ 17 h 103"/>
                <a:gd name="T18" fmla="*/ 38 w 104"/>
                <a:gd name="T19" fmla="*/ 23 h 103"/>
                <a:gd name="T20" fmla="*/ 30 w 104"/>
                <a:gd name="T21" fmla="*/ 30 h 103"/>
                <a:gd name="T22" fmla="*/ 24 w 104"/>
                <a:gd name="T23" fmla="*/ 37 h 103"/>
                <a:gd name="T24" fmla="*/ 17 w 104"/>
                <a:gd name="T25" fmla="*/ 45 h 103"/>
                <a:gd name="T26" fmla="*/ 13 w 104"/>
                <a:gd name="T27" fmla="*/ 54 h 103"/>
                <a:gd name="T28" fmla="*/ 7 w 104"/>
                <a:gd name="T29" fmla="*/ 62 h 103"/>
                <a:gd name="T30" fmla="*/ 4 w 104"/>
                <a:gd name="T31" fmla="*/ 72 h 103"/>
                <a:gd name="T32" fmla="*/ 2 w 104"/>
                <a:gd name="T33" fmla="*/ 82 h 103"/>
                <a:gd name="T34" fmla="*/ 0 w 104"/>
                <a:gd name="T35" fmla="*/ 92 h 103"/>
                <a:gd name="T36" fmla="*/ 0 w 104"/>
                <a:gd name="T37" fmla="*/ 103 h 103"/>
                <a:gd name="T38" fmla="*/ 14 w 104"/>
                <a:gd name="T39" fmla="*/ 103 h 103"/>
                <a:gd name="T40" fmla="*/ 14 w 104"/>
                <a:gd name="T41" fmla="*/ 103 h 103"/>
                <a:gd name="T42" fmla="*/ 14 w 104"/>
                <a:gd name="T43" fmla="*/ 94 h 103"/>
                <a:gd name="T44" fmla="*/ 16 w 104"/>
                <a:gd name="T45" fmla="*/ 85 h 103"/>
                <a:gd name="T46" fmla="*/ 18 w 104"/>
                <a:gd name="T47" fmla="*/ 76 h 103"/>
                <a:gd name="T48" fmla="*/ 21 w 104"/>
                <a:gd name="T49" fmla="*/ 68 h 103"/>
                <a:gd name="T50" fmla="*/ 25 w 104"/>
                <a:gd name="T51" fmla="*/ 60 h 103"/>
                <a:gd name="T52" fmla="*/ 29 w 104"/>
                <a:gd name="T53" fmla="*/ 53 h 103"/>
                <a:gd name="T54" fmla="*/ 34 w 104"/>
                <a:gd name="T55" fmla="*/ 46 h 103"/>
                <a:gd name="T56" fmla="*/ 40 w 104"/>
                <a:gd name="T57" fmla="*/ 40 h 103"/>
                <a:gd name="T58" fmla="*/ 46 w 104"/>
                <a:gd name="T59" fmla="*/ 34 h 103"/>
                <a:gd name="T60" fmla="*/ 54 w 104"/>
                <a:gd name="T61" fmla="*/ 29 h 103"/>
                <a:gd name="T62" fmla="*/ 61 w 104"/>
                <a:gd name="T63" fmla="*/ 24 h 103"/>
                <a:gd name="T64" fmla="*/ 69 w 104"/>
                <a:gd name="T65" fmla="*/ 20 h 103"/>
                <a:gd name="T66" fmla="*/ 77 w 104"/>
                <a:gd name="T67" fmla="*/ 17 h 103"/>
                <a:gd name="T68" fmla="*/ 85 w 104"/>
                <a:gd name="T69" fmla="*/ 15 h 103"/>
                <a:gd name="T70" fmla="*/ 95 w 104"/>
                <a:gd name="T71" fmla="*/ 14 h 103"/>
                <a:gd name="T72" fmla="*/ 104 w 104"/>
                <a:gd name="T73" fmla="*/ 14 h 103"/>
                <a:gd name="T74" fmla="*/ 104 w 104"/>
                <a:gd name="T75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4" h="103">
                  <a:moveTo>
                    <a:pt x="104" y="14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93" y="0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64" y="7"/>
                  </a:lnTo>
                  <a:lnTo>
                    <a:pt x="54" y="11"/>
                  </a:lnTo>
                  <a:lnTo>
                    <a:pt x="45" y="17"/>
                  </a:lnTo>
                  <a:lnTo>
                    <a:pt x="38" y="23"/>
                  </a:lnTo>
                  <a:lnTo>
                    <a:pt x="30" y="30"/>
                  </a:lnTo>
                  <a:lnTo>
                    <a:pt x="24" y="37"/>
                  </a:lnTo>
                  <a:lnTo>
                    <a:pt x="17" y="45"/>
                  </a:lnTo>
                  <a:lnTo>
                    <a:pt x="13" y="54"/>
                  </a:lnTo>
                  <a:lnTo>
                    <a:pt x="7" y="62"/>
                  </a:lnTo>
                  <a:lnTo>
                    <a:pt x="4" y="72"/>
                  </a:lnTo>
                  <a:lnTo>
                    <a:pt x="2" y="82"/>
                  </a:lnTo>
                  <a:lnTo>
                    <a:pt x="0" y="92"/>
                  </a:lnTo>
                  <a:lnTo>
                    <a:pt x="0" y="103"/>
                  </a:lnTo>
                  <a:lnTo>
                    <a:pt x="14" y="103"/>
                  </a:lnTo>
                  <a:lnTo>
                    <a:pt x="14" y="103"/>
                  </a:lnTo>
                  <a:lnTo>
                    <a:pt x="14" y="94"/>
                  </a:lnTo>
                  <a:lnTo>
                    <a:pt x="16" y="85"/>
                  </a:lnTo>
                  <a:lnTo>
                    <a:pt x="18" y="76"/>
                  </a:lnTo>
                  <a:lnTo>
                    <a:pt x="21" y="68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4" y="46"/>
                  </a:lnTo>
                  <a:lnTo>
                    <a:pt x="40" y="40"/>
                  </a:lnTo>
                  <a:lnTo>
                    <a:pt x="46" y="34"/>
                  </a:lnTo>
                  <a:lnTo>
                    <a:pt x="54" y="29"/>
                  </a:lnTo>
                  <a:lnTo>
                    <a:pt x="61" y="24"/>
                  </a:lnTo>
                  <a:lnTo>
                    <a:pt x="69" y="20"/>
                  </a:lnTo>
                  <a:lnTo>
                    <a:pt x="77" y="17"/>
                  </a:lnTo>
                  <a:lnTo>
                    <a:pt x="85" y="15"/>
                  </a:lnTo>
                  <a:lnTo>
                    <a:pt x="95" y="14"/>
                  </a:lnTo>
                  <a:lnTo>
                    <a:pt x="104" y="14"/>
                  </a:lnTo>
                  <a:lnTo>
                    <a:pt x="10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ko-KR" altLang="en-US"/>
            </a:p>
          </p:txBody>
        </p:sp>
      </p:grpSp>
      <p:sp>
        <p:nvSpPr>
          <p:cNvPr id="60" name="Freeform 62"/>
          <p:cNvSpPr>
            <a:spLocks noEditPoints="1"/>
          </p:cNvSpPr>
          <p:nvPr/>
        </p:nvSpPr>
        <p:spPr bwMode="auto">
          <a:xfrm>
            <a:off x="2312590" y="2068895"/>
            <a:ext cx="487687" cy="428907"/>
          </a:xfrm>
          <a:custGeom>
            <a:avLst/>
            <a:gdLst>
              <a:gd name="T0" fmla="*/ 448 w 531"/>
              <a:gd name="T1" fmla="*/ 98 h 467"/>
              <a:gd name="T2" fmla="*/ 461 w 531"/>
              <a:gd name="T3" fmla="*/ 75 h 467"/>
              <a:gd name="T4" fmla="*/ 449 w 531"/>
              <a:gd name="T5" fmla="*/ 72 h 467"/>
              <a:gd name="T6" fmla="*/ 442 w 531"/>
              <a:gd name="T7" fmla="*/ 85 h 467"/>
              <a:gd name="T8" fmla="*/ 430 w 531"/>
              <a:gd name="T9" fmla="*/ 78 h 467"/>
              <a:gd name="T10" fmla="*/ 435 w 531"/>
              <a:gd name="T11" fmla="*/ 67 h 467"/>
              <a:gd name="T12" fmla="*/ 429 w 531"/>
              <a:gd name="T13" fmla="*/ 60 h 467"/>
              <a:gd name="T14" fmla="*/ 286 w 531"/>
              <a:gd name="T15" fmla="*/ 36 h 467"/>
              <a:gd name="T16" fmla="*/ 288 w 531"/>
              <a:gd name="T17" fmla="*/ 15 h 467"/>
              <a:gd name="T18" fmla="*/ 266 w 531"/>
              <a:gd name="T19" fmla="*/ 0 h 467"/>
              <a:gd name="T20" fmla="*/ 247 w 531"/>
              <a:gd name="T21" fmla="*/ 11 h 467"/>
              <a:gd name="T22" fmla="*/ 243 w 531"/>
              <a:gd name="T23" fmla="*/ 31 h 467"/>
              <a:gd name="T24" fmla="*/ 135 w 531"/>
              <a:gd name="T25" fmla="*/ 51 h 467"/>
              <a:gd name="T26" fmla="*/ 97 w 531"/>
              <a:gd name="T27" fmla="*/ 65 h 467"/>
              <a:gd name="T28" fmla="*/ 101 w 531"/>
              <a:gd name="T29" fmla="*/ 78 h 467"/>
              <a:gd name="T30" fmla="*/ 92 w 531"/>
              <a:gd name="T31" fmla="*/ 87 h 467"/>
              <a:gd name="T32" fmla="*/ 84 w 531"/>
              <a:gd name="T33" fmla="*/ 75 h 467"/>
              <a:gd name="T34" fmla="*/ 72 w 531"/>
              <a:gd name="T35" fmla="*/ 72 h 467"/>
              <a:gd name="T36" fmla="*/ 78 w 531"/>
              <a:gd name="T37" fmla="*/ 95 h 467"/>
              <a:gd name="T38" fmla="*/ 0 w 531"/>
              <a:gd name="T39" fmla="*/ 304 h 467"/>
              <a:gd name="T40" fmla="*/ 24 w 531"/>
              <a:gd name="T41" fmla="*/ 328 h 467"/>
              <a:gd name="T42" fmla="*/ 138 w 531"/>
              <a:gd name="T43" fmla="*/ 339 h 467"/>
              <a:gd name="T44" fmla="*/ 173 w 531"/>
              <a:gd name="T45" fmla="*/ 320 h 467"/>
              <a:gd name="T46" fmla="*/ 185 w 531"/>
              <a:gd name="T47" fmla="*/ 300 h 467"/>
              <a:gd name="T48" fmla="*/ 114 w 531"/>
              <a:gd name="T49" fmla="*/ 84 h 467"/>
              <a:gd name="T50" fmla="*/ 178 w 531"/>
              <a:gd name="T51" fmla="*/ 58 h 467"/>
              <a:gd name="T52" fmla="*/ 243 w 531"/>
              <a:gd name="T53" fmla="*/ 233 h 467"/>
              <a:gd name="T54" fmla="*/ 249 w 531"/>
              <a:gd name="T55" fmla="*/ 299 h 467"/>
              <a:gd name="T56" fmla="*/ 248 w 531"/>
              <a:gd name="T57" fmla="*/ 352 h 467"/>
              <a:gd name="T58" fmla="*/ 210 w 531"/>
              <a:gd name="T59" fmla="*/ 385 h 467"/>
              <a:gd name="T60" fmla="*/ 186 w 531"/>
              <a:gd name="T61" fmla="*/ 467 h 467"/>
              <a:gd name="T62" fmla="*/ 327 w 531"/>
              <a:gd name="T63" fmla="*/ 386 h 467"/>
              <a:gd name="T64" fmla="*/ 292 w 531"/>
              <a:gd name="T65" fmla="*/ 371 h 467"/>
              <a:gd name="T66" fmla="*/ 282 w 531"/>
              <a:gd name="T67" fmla="*/ 299 h 467"/>
              <a:gd name="T68" fmla="*/ 289 w 531"/>
              <a:gd name="T69" fmla="*/ 233 h 467"/>
              <a:gd name="T70" fmla="*/ 354 w 531"/>
              <a:gd name="T71" fmla="*/ 58 h 467"/>
              <a:gd name="T72" fmla="*/ 417 w 531"/>
              <a:gd name="T73" fmla="*/ 84 h 467"/>
              <a:gd name="T74" fmla="*/ 346 w 531"/>
              <a:gd name="T75" fmla="*/ 300 h 467"/>
              <a:gd name="T76" fmla="*/ 358 w 531"/>
              <a:gd name="T77" fmla="*/ 320 h 467"/>
              <a:gd name="T78" fmla="*/ 396 w 531"/>
              <a:gd name="T79" fmla="*/ 339 h 467"/>
              <a:gd name="T80" fmla="*/ 507 w 531"/>
              <a:gd name="T81" fmla="*/ 328 h 467"/>
              <a:gd name="T82" fmla="*/ 531 w 531"/>
              <a:gd name="T83" fmla="*/ 303 h 467"/>
              <a:gd name="T84" fmla="*/ 275 w 531"/>
              <a:gd name="T85" fmla="*/ 24 h 467"/>
              <a:gd name="T86" fmla="*/ 266 w 531"/>
              <a:gd name="T87" fmla="*/ 34 h 467"/>
              <a:gd name="T88" fmla="*/ 257 w 531"/>
              <a:gd name="T89" fmla="*/ 21 h 467"/>
              <a:gd name="T90" fmla="*/ 51 w 531"/>
              <a:gd name="T91" fmla="*/ 325 h 467"/>
              <a:gd name="T92" fmla="*/ 166 w 531"/>
              <a:gd name="T93" fmla="*/ 308 h 467"/>
              <a:gd name="T94" fmla="*/ 134 w 531"/>
              <a:gd name="T95" fmla="*/ 325 h 467"/>
              <a:gd name="T96" fmla="*/ 270 w 531"/>
              <a:gd name="T97" fmla="*/ 217 h 467"/>
              <a:gd name="T98" fmla="*/ 275 w 531"/>
              <a:gd name="T99" fmla="*/ 274 h 467"/>
              <a:gd name="T100" fmla="*/ 256 w 531"/>
              <a:gd name="T101" fmla="*/ 274 h 467"/>
              <a:gd name="T102" fmla="*/ 262 w 531"/>
              <a:gd name="T103" fmla="*/ 217 h 467"/>
              <a:gd name="T104" fmla="*/ 331 w 531"/>
              <a:gd name="T105" fmla="*/ 453 h 467"/>
              <a:gd name="T106" fmla="*/ 296 w 531"/>
              <a:gd name="T107" fmla="*/ 391 h 467"/>
              <a:gd name="T108" fmla="*/ 256 w 531"/>
              <a:gd name="T109" fmla="*/ 368 h 467"/>
              <a:gd name="T110" fmla="*/ 268 w 531"/>
              <a:gd name="T111" fmla="*/ 307 h 467"/>
              <a:gd name="T112" fmla="*/ 274 w 531"/>
              <a:gd name="T113" fmla="*/ 368 h 467"/>
              <a:gd name="T114" fmla="*/ 268 w 531"/>
              <a:gd name="T115" fmla="*/ 203 h 467"/>
              <a:gd name="T116" fmla="*/ 268 w 531"/>
              <a:gd name="T117" fmla="*/ 53 h 467"/>
              <a:gd name="T118" fmla="*/ 480 w 531"/>
              <a:gd name="T119" fmla="*/ 325 h 467"/>
              <a:gd name="T120" fmla="*/ 367 w 531"/>
              <a:gd name="T121" fmla="*/ 308 h 467"/>
              <a:gd name="T122" fmla="*/ 480 w 531"/>
              <a:gd name="T123" fmla="*/ 325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467">
                <a:moveTo>
                  <a:pt x="531" y="303"/>
                </a:moveTo>
                <a:lnTo>
                  <a:pt x="531" y="303"/>
                </a:lnTo>
                <a:lnTo>
                  <a:pt x="531" y="300"/>
                </a:lnTo>
                <a:lnTo>
                  <a:pt x="530" y="298"/>
                </a:lnTo>
                <a:lnTo>
                  <a:pt x="448" y="98"/>
                </a:lnTo>
                <a:lnTo>
                  <a:pt x="448" y="98"/>
                </a:lnTo>
                <a:lnTo>
                  <a:pt x="453" y="95"/>
                </a:lnTo>
                <a:lnTo>
                  <a:pt x="457" y="91"/>
                </a:lnTo>
                <a:lnTo>
                  <a:pt x="461" y="84"/>
                </a:lnTo>
                <a:lnTo>
                  <a:pt x="462" y="78"/>
                </a:lnTo>
                <a:lnTo>
                  <a:pt x="462" y="78"/>
                </a:lnTo>
                <a:lnTo>
                  <a:pt x="461" y="75"/>
                </a:lnTo>
                <a:lnTo>
                  <a:pt x="459" y="72"/>
                </a:lnTo>
                <a:lnTo>
                  <a:pt x="457" y="71"/>
                </a:lnTo>
                <a:lnTo>
                  <a:pt x="454" y="70"/>
                </a:lnTo>
                <a:lnTo>
                  <a:pt x="454" y="70"/>
                </a:lnTo>
                <a:lnTo>
                  <a:pt x="452" y="71"/>
                </a:lnTo>
                <a:lnTo>
                  <a:pt x="449" y="72"/>
                </a:lnTo>
                <a:lnTo>
                  <a:pt x="448" y="75"/>
                </a:lnTo>
                <a:lnTo>
                  <a:pt x="448" y="78"/>
                </a:lnTo>
                <a:lnTo>
                  <a:pt x="448" y="78"/>
                </a:lnTo>
                <a:lnTo>
                  <a:pt x="446" y="81"/>
                </a:lnTo>
                <a:lnTo>
                  <a:pt x="444" y="83"/>
                </a:lnTo>
                <a:lnTo>
                  <a:pt x="442" y="85"/>
                </a:lnTo>
                <a:lnTo>
                  <a:pt x="439" y="87"/>
                </a:lnTo>
                <a:lnTo>
                  <a:pt x="439" y="87"/>
                </a:lnTo>
                <a:lnTo>
                  <a:pt x="436" y="85"/>
                </a:lnTo>
                <a:lnTo>
                  <a:pt x="434" y="83"/>
                </a:lnTo>
                <a:lnTo>
                  <a:pt x="431" y="81"/>
                </a:lnTo>
                <a:lnTo>
                  <a:pt x="430" y="78"/>
                </a:lnTo>
                <a:lnTo>
                  <a:pt x="430" y="78"/>
                </a:lnTo>
                <a:lnTo>
                  <a:pt x="431" y="75"/>
                </a:lnTo>
                <a:lnTo>
                  <a:pt x="434" y="72"/>
                </a:lnTo>
                <a:lnTo>
                  <a:pt x="434" y="72"/>
                </a:lnTo>
                <a:lnTo>
                  <a:pt x="435" y="70"/>
                </a:lnTo>
                <a:lnTo>
                  <a:pt x="435" y="67"/>
                </a:lnTo>
                <a:lnTo>
                  <a:pt x="435" y="65"/>
                </a:lnTo>
                <a:lnTo>
                  <a:pt x="434" y="63"/>
                </a:lnTo>
                <a:lnTo>
                  <a:pt x="434" y="63"/>
                </a:lnTo>
                <a:lnTo>
                  <a:pt x="431" y="61"/>
                </a:lnTo>
                <a:lnTo>
                  <a:pt x="429" y="60"/>
                </a:lnTo>
                <a:lnTo>
                  <a:pt x="429" y="60"/>
                </a:lnTo>
                <a:lnTo>
                  <a:pt x="396" y="51"/>
                </a:lnTo>
                <a:lnTo>
                  <a:pt x="360" y="44"/>
                </a:lnTo>
                <a:lnTo>
                  <a:pt x="323" y="41"/>
                </a:lnTo>
                <a:lnTo>
                  <a:pt x="283" y="39"/>
                </a:lnTo>
                <a:lnTo>
                  <a:pt x="283" y="39"/>
                </a:lnTo>
                <a:lnTo>
                  <a:pt x="286" y="36"/>
                </a:lnTo>
                <a:lnTo>
                  <a:pt x="288" y="31"/>
                </a:lnTo>
                <a:lnTo>
                  <a:pt x="289" y="28"/>
                </a:lnTo>
                <a:lnTo>
                  <a:pt x="289" y="24"/>
                </a:lnTo>
                <a:lnTo>
                  <a:pt x="289" y="24"/>
                </a:lnTo>
                <a:lnTo>
                  <a:pt x="289" y="20"/>
                </a:lnTo>
                <a:lnTo>
                  <a:pt x="288" y="15"/>
                </a:lnTo>
                <a:lnTo>
                  <a:pt x="286" y="11"/>
                </a:lnTo>
                <a:lnTo>
                  <a:pt x="282" y="8"/>
                </a:lnTo>
                <a:lnTo>
                  <a:pt x="279" y="4"/>
                </a:lnTo>
                <a:lnTo>
                  <a:pt x="275" y="2"/>
                </a:lnTo>
                <a:lnTo>
                  <a:pt x="270" y="1"/>
                </a:lnTo>
                <a:lnTo>
                  <a:pt x="266" y="0"/>
                </a:lnTo>
                <a:lnTo>
                  <a:pt x="266" y="0"/>
                </a:lnTo>
                <a:lnTo>
                  <a:pt x="261" y="1"/>
                </a:lnTo>
                <a:lnTo>
                  <a:pt x="256" y="2"/>
                </a:lnTo>
                <a:lnTo>
                  <a:pt x="253" y="4"/>
                </a:lnTo>
                <a:lnTo>
                  <a:pt x="249" y="8"/>
                </a:lnTo>
                <a:lnTo>
                  <a:pt x="247" y="11"/>
                </a:lnTo>
                <a:lnTo>
                  <a:pt x="245" y="15"/>
                </a:lnTo>
                <a:lnTo>
                  <a:pt x="242" y="20"/>
                </a:lnTo>
                <a:lnTo>
                  <a:pt x="242" y="24"/>
                </a:lnTo>
                <a:lnTo>
                  <a:pt x="242" y="24"/>
                </a:lnTo>
                <a:lnTo>
                  <a:pt x="242" y="28"/>
                </a:lnTo>
                <a:lnTo>
                  <a:pt x="243" y="31"/>
                </a:lnTo>
                <a:lnTo>
                  <a:pt x="246" y="36"/>
                </a:lnTo>
                <a:lnTo>
                  <a:pt x="248" y="39"/>
                </a:lnTo>
                <a:lnTo>
                  <a:pt x="248" y="39"/>
                </a:lnTo>
                <a:lnTo>
                  <a:pt x="209" y="41"/>
                </a:lnTo>
                <a:lnTo>
                  <a:pt x="171" y="44"/>
                </a:lnTo>
                <a:lnTo>
                  <a:pt x="135" y="51"/>
                </a:lnTo>
                <a:lnTo>
                  <a:pt x="102" y="60"/>
                </a:lnTo>
                <a:lnTo>
                  <a:pt x="102" y="60"/>
                </a:lnTo>
                <a:lnTo>
                  <a:pt x="100" y="61"/>
                </a:lnTo>
                <a:lnTo>
                  <a:pt x="98" y="63"/>
                </a:lnTo>
                <a:lnTo>
                  <a:pt x="98" y="63"/>
                </a:lnTo>
                <a:lnTo>
                  <a:pt x="97" y="65"/>
                </a:lnTo>
                <a:lnTo>
                  <a:pt x="97" y="67"/>
                </a:lnTo>
                <a:lnTo>
                  <a:pt x="97" y="70"/>
                </a:lnTo>
                <a:lnTo>
                  <a:pt x="99" y="72"/>
                </a:lnTo>
                <a:lnTo>
                  <a:pt x="99" y="72"/>
                </a:lnTo>
                <a:lnTo>
                  <a:pt x="100" y="75"/>
                </a:lnTo>
                <a:lnTo>
                  <a:pt x="101" y="78"/>
                </a:lnTo>
                <a:lnTo>
                  <a:pt x="101" y="78"/>
                </a:lnTo>
                <a:lnTo>
                  <a:pt x="100" y="81"/>
                </a:lnTo>
                <a:lnTo>
                  <a:pt x="99" y="83"/>
                </a:lnTo>
                <a:lnTo>
                  <a:pt x="95" y="85"/>
                </a:lnTo>
                <a:lnTo>
                  <a:pt x="92" y="87"/>
                </a:lnTo>
                <a:lnTo>
                  <a:pt x="92" y="87"/>
                </a:lnTo>
                <a:lnTo>
                  <a:pt x="89" y="85"/>
                </a:lnTo>
                <a:lnTo>
                  <a:pt x="87" y="83"/>
                </a:lnTo>
                <a:lnTo>
                  <a:pt x="85" y="81"/>
                </a:lnTo>
                <a:lnTo>
                  <a:pt x="85" y="78"/>
                </a:lnTo>
                <a:lnTo>
                  <a:pt x="85" y="78"/>
                </a:lnTo>
                <a:lnTo>
                  <a:pt x="84" y="75"/>
                </a:lnTo>
                <a:lnTo>
                  <a:pt x="83" y="72"/>
                </a:lnTo>
                <a:lnTo>
                  <a:pt x="80" y="71"/>
                </a:lnTo>
                <a:lnTo>
                  <a:pt x="77" y="70"/>
                </a:lnTo>
                <a:lnTo>
                  <a:pt x="77" y="70"/>
                </a:lnTo>
                <a:lnTo>
                  <a:pt x="75" y="71"/>
                </a:lnTo>
                <a:lnTo>
                  <a:pt x="72" y="72"/>
                </a:lnTo>
                <a:lnTo>
                  <a:pt x="71" y="75"/>
                </a:lnTo>
                <a:lnTo>
                  <a:pt x="71" y="78"/>
                </a:lnTo>
                <a:lnTo>
                  <a:pt x="71" y="78"/>
                </a:lnTo>
                <a:lnTo>
                  <a:pt x="71" y="84"/>
                </a:lnTo>
                <a:lnTo>
                  <a:pt x="74" y="91"/>
                </a:lnTo>
                <a:lnTo>
                  <a:pt x="78" y="95"/>
                </a:lnTo>
                <a:lnTo>
                  <a:pt x="84" y="98"/>
                </a:lnTo>
                <a:lnTo>
                  <a:pt x="2" y="298"/>
                </a:lnTo>
                <a:lnTo>
                  <a:pt x="2" y="298"/>
                </a:lnTo>
                <a:lnTo>
                  <a:pt x="2" y="300"/>
                </a:lnTo>
                <a:lnTo>
                  <a:pt x="2" y="303"/>
                </a:lnTo>
                <a:lnTo>
                  <a:pt x="0" y="304"/>
                </a:lnTo>
                <a:lnTo>
                  <a:pt x="0" y="304"/>
                </a:lnTo>
                <a:lnTo>
                  <a:pt x="4" y="310"/>
                </a:lnTo>
                <a:lnTo>
                  <a:pt x="8" y="314"/>
                </a:lnTo>
                <a:lnTo>
                  <a:pt x="12" y="320"/>
                </a:lnTo>
                <a:lnTo>
                  <a:pt x="18" y="324"/>
                </a:lnTo>
                <a:lnTo>
                  <a:pt x="24" y="328"/>
                </a:lnTo>
                <a:lnTo>
                  <a:pt x="32" y="333"/>
                </a:lnTo>
                <a:lnTo>
                  <a:pt x="39" y="336"/>
                </a:lnTo>
                <a:lnTo>
                  <a:pt x="48" y="339"/>
                </a:lnTo>
                <a:lnTo>
                  <a:pt x="50" y="339"/>
                </a:lnTo>
                <a:lnTo>
                  <a:pt x="135" y="339"/>
                </a:lnTo>
                <a:lnTo>
                  <a:pt x="138" y="339"/>
                </a:lnTo>
                <a:lnTo>
                  <a:pt x="138" y="339"/>
                </a:lnTo>
                <a:lnTo>
                  <a:pt x="146" y="336"/>
                </a:lnTo>
                <a:lnTo>
                  <a:pt x="154" y="333"/>
                </a:lnTo>
                <a:lnTo>
                  <a:pt x="161" y="328"/>
                </a:lnTo>
                <a:lnTo>
                  <a:pt x="168" y="324"/>
                </a:lnTo>
                <a:lnTo>
                  <a:pt x="173" y="320"/>
                </a:lnTo>
                <a:lnTo>
                  <a:pt x="179" y="314"/>
                </a:lnTo>
                <a:lnTo>
                  <a:pt x="183" y="310"/>
                </a:lnTo>
                <a:lnTo>
                  <a:pt x="186" y="304"/>
                </a:lnTo>
                <a:lnTo>
                  <a:pt x="185" y="303"/>
                </a:lnTo>
                <a:lnTo>
                  <a:pt x="185" y="303"/>
                </a:lnTo>
                <a:lnTo>
                  <a:pt x="185" y="300"/>
                </a:lnTo>
                <a:lnTo>
                  <a:pt x="184" y="298"/>
                </a:lnTo>
                <a:lnTo>
                  <a:pt x="102" y="98"/>
                </a:lnTo>
                <a:lnTo>
                  <a:pt x="102" y="98"/>
                </a:lnTo>
                <a:lnTo>
                  <a:pt x="107" y="95"/>
                </a:lnTo>
                <a:lnTo>
                  <a:pt x="112" y="90"/>
                </a:lnTo>
                <a:lnTo>
                  <a:pt x="114" y="84"/>
                </a:lnTo>
                <a:lnTo>
                  <a:pt x="115" y="78"/>
                </a:lnTo>
                <a:lnTo>
                  <a:pt x="115" y="78"/>
                </a:lnTo>
                <a:lnTo>
                  <a:pt x="114" y="70"/>
                </a:lnTo>
                <a:lnTo>
                  <a:pt x="114" y="70"/>
                </a:lnTo>
                <a:lnTo>
                  <a:pt x="145" y="64"/>
                </a:lnTo>
                <a:lnTo>
                  <a:pt x="178" y="58"/>
                </a:lnTo>
                <a:lnTo>
                  <a:pt x="212" y="54"/>
                </a:lnTo>
                <a:lnTo>
                  <a:pt x="249" y="53"/>
                </a:lnTo>
                <a:lnTo>
                  <a:pt x="249" y="211"/>
                </a:lnTo>
                <a:lnTo>
                  <a:pt x="249" y="211"/>
                </a:lnTo>
                <a:lnTo>
                  <a:pt x="246" y="222"/>
                </a:lnTo>
                <a:lnTo>
                  <a:pt x="243" y="233"/>
                </a:lnTo>
                <a:lnTo>
                  <a:pt x="241" y="244"/>
                </a:lnTo>
                <a:lnTo>
                  <a:pt x="241" y="255"/>
                </a:lnTo>
                <a:lnTo>
                  <a:pt x="241" y="267"/>
                </a:lnTo>
                <a:lnTo>
                  <a:pt x="243" y="278"/>
                </a:lnTo>
                <a:lnTo>
                  <a:pt x="246" y="288"/>
                </a:lnTo>
                <a:lnTo>
                  <a:pt x="249" y="299"/>
                </a:lnTo>
                <a:lnTo>
                  <a:pt x="249" y="299"/>
                </a:lnTo>
                <a:lnTo>
                  <a:pt x="249" y="300"/>
                </a:lnTo>
                <a:lnTo>
                  <a:pt x="249" y="341"/>
                </a:lnTo>
                <a:lnTo>
                  <a:pt x="249" y="341"/>
                </a:lnTo>
                <a:lnTo>
                  <a:pt x="249" y="346"/>
                </a:lnTo>
                <a:lnTo>
                  <a:pt x="248" y="352"/>
                </a:lnTo>
                <a:lnTo>
                  <a:pt x="246" y="358"/>
                </a:lnTo>
                <a:lnTo>
                  <a:pt x="242" y="364"/>
                </a:lnTo>
                <a:lnTo>
                  <a:pt x="238" y="371"/>
                </a:lnTo>
                <a:lnTo>
                  <a:pt x="230" y="376"/>
                </a:lnTo>
                <a:lnTo>
                  <a:pt x="222" y="381"/>
                </a:lnTo>
                <a:lnTo>
                  <a:pt x="210" y="385"/>
                </a:lnTo>
                <a:lnTo>
                  <a:pt x="206" y="386"/>
                </a:lnTo>
                <a:lnTo>
                  <a:pt x="205" y="391"/>
                </a:lnTo>
                <a:lnTo>
                  <a:pt x="192" y="391"/>
                </a:lnTo>
                <a:lnTo>
                  <a:pt x="192" y="429"/>
                </a:lnTo>
                <a:lnTo>
                  <a:pt x="186" y="429"/>
                </a:lnTo>
                <a:lnTo>
                  <a:pt x="186" y="467"/>
                </a:lnTo>
                <a:lnTo>
                  <a:pt x="345" y="467"/>
                </a:lnTo>
                <a:lnTo>
                  <a:pt x="345" y="429"/>
                </a:lnTo>
                <a:lnTo>
                  <a:pt x="340" y="429"/>
                </a:lnTo>
                <a:lnTo>
                  <a:pt x="340" y="391"/>
                </a:lnTo>
                <a:lnTo>
                  <a:pt x="327" y="391"/>
                </a:lnTo>
                <a:lnTo>
                  <a:pt x="327" y="386"/>
                </a:lnTo>
                <a:lnTo>
                  <a:pt x="321" y="385"/>
                </a:lnTo>
                <a:lnTo>
                  <a:pt x="321" y="385"/>
                </a:lnTo>
                <a:lnTo>
                  <a:pt x="311" y="382"/>
                </a:lnTo>
                <a:lnTo>
                  <a:pt x="304" y="379"/>
                </a:lnTo>
                <a:lnTo>
                  <a:pt x="297" y="375"/>
                </a:lnTo>
                <a:lnTo>
                  <a:pt x="292" y="371"/>
                </a:lnTo>
                <a:lnTo>
                  <a:pt x="288" y="364"/>
                </a:lnTo>
                <a:lnTo>
                  <a:pt x="286" y="358"/>
                </a:lnTo>
                <a:lnTo>
                  <a:pt x="283" y="350"/>
                </a:lnTo>
                <a:lnTo>
                  <a:pt x="282" y="341"/>
                </a:lnTo>
                <a:lnTo>
                  <a:pt x="282" y="299"/>
                </a:lnTo>
                <a:lnTo>
                  <a:pt x="282" y="299"/>
                </a:lnTo>
                <a:lnTo>
                  <a:pt x="286" y="288"/>
                </a:lnTo>
                <a:lnTo>
                  <a:pt x="289" y="278"/>
                </a:lnTo>
                <a:lnTo>
                  <a:pt x="290" y="266"/>
                </a:lnTo>
                <a:lnTo>
                  <a:pt x="290" y="255"/>
                </a:lnTo>
                <a:lnTo>
                  <a:pt x="290" y="244"/>
                </a:lnTo>
                <a:lnTo>
                  <a:pt x="289" y="233"/>
                </a:lnTo>
                <a:lnTo>
                  <a:pt x="286" y="222"/>
                </a:lnTo>
                <a:lnTo>
                  <a:pt x="282" y="211"/>
                </a:lnTo>
                <a:lnTo>
                  <a:pt x="282" y="53"/>
                </a:lnTo>
                <a:lnTo>
                  <a:pt x="282" y="53"/>
                </a:lnTo>
                <a:lnTo>
                  <a:pt x="319" y="54"/>
                </a:lnTo>
                <a:lnTo>
                  <a:pt x="354" y="58"/>
                </a:lnTo>
                <a:lnTo>
                  <a:pt x="387" y="64"/>
                </a:lnTo>
                <a:lnTo>
                  <a:pt x="417" y="70"/>
                </a:lnTo>
                <a:lnTo>
                  <a:pt x="417" y="70"/>
                </a:lnTo>
                <a:lnTo>
                  <a:pt x="416" y="78"/>
                </a:lnTo>
                <a:lnTo>
                  <a:pt x="416" y="78"/>
                </a:lnTo>
                <a:lnTo>
                  <a:pt x="417" y="84"/>
                </a:lnTo>
                <a:lnTo>
                  <a:pt x="421" y="90"/>
                </a:lnTo>
                <a:lnTo>
                  <a:pt x="424" y="95"/>
                </a:lnTo>
                <a:lnTo>
                  <a:pt x="429" y="98"/>
                </a:lnTo>
                <a:lnTo>
                  <a:pt x="347" y="298"/>
                </a:lnTo>
                <a:lnTo>
                  <a:pt x="347" y="298"/>
                </a:lnTo>
                <a:lnTo>
                  <a:pt x="346" y="300"/>
                </a:lnTo>
                <a:lnTo>
                  <a:pt x="347" y="303"/>
                </a:lnTo>
                <a:lnTo>
                  <a:pt x="346" y="304"/>
                </a:lnTo>
                <a:lnTo>
                  <a:pt x="346" y="304"/>
                </a:lnTo>
                <a:lnTo>
                  <a:pt x="349" y="310"/>
                </a:lnTo>
                <a:lnTo>
                  <a:pt x="354" y="314"/>
                </a:lnTo>
                <a:lnTo>
                  <a:pt x="358" y="320"/>
                </a:lnTo>
                <a:lnTo>
                  <a:pt x="363" y="324"/>
                </a:lnTo>
                <a:lnTo>
                  <a:pt x="370" y="328"/>
                </a:lnTo>
                <a:lnTo>
                  <a:pt x="377" y="333"/>
                </a:lnTo>
                <a:lnTo>
                  <a:pt x="385" y="336"/>
                </a:lnTo>
                <a:lnTo>
                  <a:pt x="394" y="339"/>
                </a:lnTo>
                <a:lnTo>
                  <a:pt x="396" y="339"/>
                </a:lnTo>
                <a:lnTo>
                  <a:pt x="481" y="339"/>
                </a:lnTo>
                <a:lnTo>
                  <a:pt x="483" y="339"/>
                </a:lnTo>
                <a:lnTo>
                  <a:pt x="483" y="339"/>
                </a:lnTo>
                <a:lnTo>
                  <a:pt x="492" y="336"/>
                </a:lnTo>
                <a:lnTo>
                  <a:pt x="499" y="333"/>
                </a:lnTo>
                <a:lnTo>
                  <a:pt x="507" y="328"/>
                </a:lnTo>
                <a:lnTo>
                  <a:pt x="513" y="324"/>
                </a:lnTo>
                <a:lnTo>
                  <a:pt x="519" y="320"/>
                </a:lnTo>
                <a:lnTo>
                  <a:pt x="524" y="314"/>
                </a:lnTo>
                <a:lnTo>
                  <a:pt x="527" y="310"/>
                </a:lnTo>
                <a:lnTo>
                  <a:pt x="531" y="304"/>
                </a:lnTo>
                <a:lnTo>
                  <a:pt x="531" y="303"/>
                </a:lnTo>
                <a:close/>
                <a:moveTo>
                  <a:pt x="266" y="15"/>
                </a:moveTo>
                <a:lnTo>
                  <a:pt x="266" y="15"/>
                </a:lnTo>
                <a:lnTo>
                  <a:pt x="269" y="15"/>
                </a:lnTo>
                <a:lnTo>
                  <a:pt x="273" y="17"/>
                </a:lnTo>
                <a:lnTo>
                  <a:pt x="275" y="21"/>
                </a:lnTo>
                <a:lnTo>
                  <a:pt x="275" y="24"/>
                </a:lnTo>
                <a:lnTo>
                  <a:pt x="275" y="24"/>
                </a:lnTo>
                <a:lnTo>
                  <a:pt x="275" y="27"/>
                </a:lnTo>
                <a:lnTo>
                  <a:pt x="273" y="30"/>
                </a:lnTo>
                <a:lnTo>
                  <a:pt x="269" y="33"/>
                </a:lnTo>
                <a:lnTo>
                  <a:pt x="266" y="34"/>
                </a:lnTo>
                <a:lnTo>
                  <a:pt x="266" y="34"/>
                </a:lnTo>
                <a:lnTo>
                  <a:pt x="262" y="33"/>
                </a:lnTo>
                <a:lnTo>
                  <a:pt x="260" y="30"/>
                </a:lnTo>
                <a:lnTo>
                  <a:pt x="257" y="27"/>
                </a:lnTo>
                <a:lnTo>
                  <a:pt x="256" y="24"/>
                </a:lnTo>
                <a:lnTo>
                  <a:pt x="256" y="24"/>
                </a:lnTo>
                <a:lnTo>
                  <a:pt x="257" y="21"/>
                </a:lnTo>
                <a:lnTo>
                  <a:pt x="260" y="17"/>
                </a:lnTo>
                <a:lnTo>
                  <a:pt x="262" y="15"/>
                </a:lnTo>
                <a:lnTo>
                  <a:pt x="266" y="15"/>
                </a:lnTo>
                <a:lnTo>
                  <a:pt x="266" y="15"/>
                </a:lnTo>
                <a:close/>
                <a:moveTo>
                  <a:pt x="134" y="325"/>
                </a:moveTo>
                <a:lnTo>
                  <a:pt x="51" y="325"/>
                </a:lnTo>
                <a:lnTo>
                  <a:pt x="51" y="325"/>
                </a:lnTo>
                <a:lnTo>
                  <a:pt x="41" y="322"/>
                </a:lnTo>
                <a:lnTo>
                  <a:pt x="34" y="318"/>
                </a:lnTo>
                <a:lnTo>
                  <a:pt x="26" y="313"/>
                </a:lnTo>
                <a:lnTo>
                  <a:pt x="21" y="308"/>
                </a:lnTo>
                <a:lnTo>
                  <a:pt x="166" y="308"/>
                </a:lnTo>
                <a:lnTo>
                  <a:pt x="166" y="308"/>
                </a:lnTo>
                <a:lnTo>
                  <a:pt x="159" y="313"/>
                </a:lnTo>
                <a:lnTo>
                  <a:pt x="152" y="318"/>
                </a:lnTo>
                <a:lnTo>
                  <a:pt x="144" y="322"/>
                </a:lnTo>
                <a:lnTo>
                  <a:pt x="134" y="325"/>
                </a:lnTo>
                <a:lnTo>
                  <a:pt x="134" y="325"/>
                </a:lnTo>
                <a:close/>
                <a:moveTo>
                  <a:pt x="19" y="294"/>
                </a:moveTo>
                <a:lnTo>
                  <a:pt x="93" y="114"/>
                </a:lnTo>
                <a:lnTo>
                  <a:pt x="167" y="294"/>
                </a:lnTo>
                <a:lnTo>
                  <a:pt x="19" y="294"/>
                </a:lnTo>
                <a:close/>
                <a:moveTo>
                  <a:pt x="270" y="217"/>
                </a:moveTo>
                <a:lnTo>
                  <a:pt x="270" y="217"/>
                </a:lnTo>
                <a:lnTo>
                  <a:pt x="273" y="227"/>
                </a:lnTo>
                <a:lnTo>
                  <a:pt x="275" y="237"/>
                </a:lnTo>
                <a:lnTo>
                  <a:pt x="276" y="245"/>
                </a:lnTo>
                <a:lnTo>
                  <a:pt x="276" y="255"/>
                </a:lnTo>
                <a:lnTo>
                  <a:pt x="276" y="265"/>
                </a:lnTo>
                <a:lnTo>
                  <a:pt x="275" y="274"/>
                </a:lnTo>
                <a:lnTo>
                  <a:pt x="273" y="283"/>
                </a:lnTo>
                <a:lnTo>
                  <a:pt x="270" y="293"/>
                </a:lnTo>
                <a:lnTo>
                  <a:pt x="262" y="293"/>
                </a:lnTo>
                <a:lnTo>
                  <a:pt x="262" y="293"/>
                </a:lnTo>
                <a:lnTo>
                  <a:pt x="259" y="283"/>
                </a:lnTo>
                <a:lnTo>
                  <a:pt x="256" y="274"/>
                </a:lnTo>
                <a:lnTo>
                  <a:pt x="255" y="265"/>
                </a:lnTo>
                <a:lnTo>
                  <a:pt x="255" y="255"/>
                </a:lnTo>
                <a:lnTo>
                  <a:pt x="255" y="245"/>
                </a:lnTo>
                <a:lnTo>
                  <a:pt x="256" y="237"/>
                </a:lnTo>
                <a:lnTo>
                  <a:pt x="259" y="227"/>
                </a:lnTo>
                <a:lnTo>
                  <a:pt x="262" y="217"/>
                </a:lnTo>
                <a:lnTo>
                  <a:pt x="270" y="217"/>
                </a:lnTo>
                <a:close/>
                <a:moveTo>
                  <a:pt x="331" y="453"/>
                </a:moveTo>
                <a:lnTo>
                  <a:pt x="200" y="453"/>
                </a:lnTo>
                <a:lnTo>
                  <a:pt x="200" y="443"/>
                </a:lnTo>
                <a:lnTo>
                  <a:pt x="331" y="443"/>
                </a:lnTo>
                <a:lnTo>
                  <a:pt x="331" y="453"/>
                </a:lnTo>
                <a:close/>
                <a:moveTo>
                  <a:pt x="207" y="429"/>
                </a:moveTo>
                <a:lnTo>
                  <a:pt x="207" y="406"/>
                </a:lnTo>
                <a:lnTo>
                  <a:pt x="326" y="406"/>
                </a:lnTo>
                <a:lnTo>
                  <a:pt x="326" y="429"/>
                </a:lnTo>
                <a:lnTo>
                  <a:pt x="207" y="429"/>
                </a:lnTo>
                <a:close/>
                <a:moveTo>
                  <a:pt x="296" y="391"/>
                </a:moveTo>
                <a:lnTo>
                  <a:pt x="235" y="391"/>
                </a:lnTo>
                <a:lnTo>
                  <a:pt x="235" y="391"/>
                </a:lnTo>
                <a:lnTo>
                  <a:pt x="241" y="386"/>
                </a:lnTo>
                <a:lnTo>
                  <a:pt x="248" y="380"/>
                </a:lnTo>
                <a:lnTo>
                  <a:pt x="252" y="375"/>
                </a:lnTo>
                <a:lnTo>
                  <a:pt x="256" y="368"/>
                </a:lnTo>
                <a:lnTo>
                  <a:pt x="260" y="362"/>
                </a:lnTo>
                <a:lnTo>
                  <a:pt x="262" y="355"/>
                </a:lnTo>
                <a:lnTo>
                  <a:pt x="263" y="348"/>
                </a:lnTo>
                <a:lnTo>
                  <a:pt x="263" y="341"/>
                </a:lnTo>
                <a:lnTo>
                  <a:pt x="263" y="307"/>
                </a:lnTo>
                <a:lnTo>
                  <a:pt x="268" y="307"/>
                </a:lnTo>
                <a:lnTo>
                  <a:pt x="268" y="341"/>
                </a:lnTo>
                <a:lnTo>
                  <a:pt x="268" y="341"/>
                </a:lnTo>
                <a:lnTo>
                  <a:pt x="269" y="348"/>
                </a:lnTo>
                <a:lnTo>
                  <a:pt x="269" y="354"/>
                </a:lnTo>
                <a:lnTo>
                  <a:pt x="272" y="362"/>
                </a:lnTo>
                <a:lnTo>
                  <a:pt x="274" y="368"/>
                </a:lnTo>
                <a:lnTo>
                  <a:pt x="278" y="375"/>
                </a:lnTo>
                <a:lnTo>
                  <a:pt x="282" y="380"/>
                </a:lnTo>
                <a:lnTo>
                  <a:pt x="289" y="386"/>
                </a:lnTo>
                <a:lnTo>
                  <a:pt x="296" y="391"/>
                </a:lnTo>
                <a:lnTo>
                  <a:pt x="296" y="391"/>
                </a:lnTo>
                <a:close/>
                <a:moveTo>
                  <a:pt x="268" y="203"/>
                </a:moveTo>
                <a:lnTo>
                  <a:pt x="263" y="203"/>
                </a:lnTo>
                <a:lnTo>
                  <a:pt x="263" y="53"/>
                </a:lnTo>
                <a:lnTo>
                  <a:pt x="263" y="53"/>
                </a:lnTo>
                <a:lnTo>
                  <a:pt x="266" y="53"/>
                </a:lnTo>
                <a:lnTo>
                  <a:pt x="266" y="53"/>
                </a:lnTo>
                <a:lnTo>
                  <a:pt x="268" y="53"/>
                </a:lnTo>
                <a:lnTo>
                  <a:pt x="268" y="203"/>
                </a:lnTo>
                <a:close/>
                <a:moveTo>
                  <a:pt x="512" y="294"/>
                </a:moveTo>
                <a:lnTo>
                  <a:pt x="364" y="294"/>
                </a:lnTo>
                <a:lnTo>
                  <a:pt x="439" y="114"/>
                </a:lnTo>
                <a:lnTo>
                  <a:pt x="512" y="294"/>
                </a:lnTo>
                <a:close/>
                <a:moveTo>
                  <a:pt x="480" y="325"/>
                </a:moveTo>
                <a:lnTo>
                  <a:pt x="397" y="325"/>
                </a:lnTo>
                <a:lnTo>
                  <a:pt x="397" y="325"/>
                </a:lnTo>
                <a:lnTo>
                  <a:pt x="387" y="322"/>
                </a:lnTo>
                <a:lnTo>
                  <a:pt x="380" y="318"/>
                </a:lnTo>
                <a:lnTo>
                  <a:pt x="372" y="313"/>
                </a:lnTo>
                <a:lnTo>
                  <a:pt x="367" y="308"/>
                </a:lnTo>
                <a:lnTo>
                  <a:pt x="511" y="308"/>
                </a:lnTo>
                <a:lnTo>
                  <a:pt x="511" y="308"/>
                </a:lnTo>
                <a:lnTo>
                  <a:pt x="505" y="313"/>
                </a:lnTo>
                <a:lnTo>
                  <a:pt x="497" y="318"/>
                </a:lnTo>
                <a:lnTo>
                  <a:pt x="490" y="322"/>
                </a:lnTo>
                <a:lnTo>
                  <a:pt x="480" y="325"/>
                </a:lnTo>
                <a:lnTo>
                  <a:pt x="480" y="325"/>
                </a:lnTo>
                <a:close/>
              </a:path>
            </a:pathLst>
          </a:custGeom>
          <a:solidFill>
            <a:srgbClr val="C3595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ko-KR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497840" y="2718435"/>
            <a:ext cx="16744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sz="1200">
                <a:solidFill>
                  <a:schemeClr val="bg1"/>
                </a:solidFill>
              </a:rPr>
              <a:t>系统可以向用户推荐其它相关书籍给用户</a:t>
            </a:r>
            <a:endParaRPr lang="zh-CN" altLang="en-US" sz="1200">
              <a:solidFill>
                <a:schemeClr val="bg1"/>
              </a:solidFill>
            </a:endParaRPr>
          </a:p>
        </p:txBody>
      </p:sp>
      <p:cxnSp>
        <p:nvCxnSpPr>
          <p:cNvPr id="62" name="직선 연결선 14"/>
          <p:cNvCxnSpPr/>
          <p:nvPr/>
        </p:nvCxnSpPr>
        <p:spPr>
          <a:xfrm>
            <a:off x="2911475" y="2435225"/>
            <a:ext cx="1241425" cy="545465"/>
          </a:xfrm>
          <a:prstGeom prst="line">
            <a:avLst/>
          </a:prstGeom>
          <a:noFill/>
          <a:ln w="19050">
            <a:solidFill>
              <a:srgbClr val="C3595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pull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4" name="图片 34" descr="系统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290" y="-85090"/>
            <a:ext cx="6406515" cy="6388735"/>
          </a:xfrm>
          <a:prstGeom prst="rect">
            <a:avLst/>
          </a:prstGeom>
        </p:spPr>
      </p:pic>
      <p:pic>
        <p:nvPicPr>
          <p:cNvPr id="3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57" r="1755" b="21301"/>
          <a:stretch>
            <a:fillRect/>
          </a:stretch>
        </p:blipFill>
        <p:spPr>
          <a:xfrm rot="16200000">
            <a:off x="3022600" y="689610"/>
            <a:ext cx="12192000" cy="6146800"/>
          </a:xfrm>
          <a:prstGeom prst="rect">
            <a:avLst/>
          </a:prstGeom>
        </p:spPr>
      </p:pic>
      <p:sp>
        <p:nvSpPr>
          <p:cNvPr id="221" name=" 221"/>
          <p:cNvSpPr/>
          <p:nvPr/>
        </p:nvSpPr>
        <p:spPr>
          <a:xfrm rot="16200000">
            <a:off x="8592820" y="1544320"/>
            <a:ext cx="428625" cy="455295"/>
          </a:xfrm>
          <a:custGeom>
            <a:avLst/>
            <a:gdLst/>
            <a:ahLst/>
            <a:cxnLst/>
            <a:rect l="l" t="t" r="r" b="b"/>
            <a:pathLst>
              <a:path w="751403" h="647761">
                <a:moveTo>
                  <a:pt x="375702" y="0"/>
                </a:moveTo>
                <a:lnTo>
                  <a:pt x="751403" y="647761"/>
                </a:lnTo>
                <a:lnTo>
                  <a:pt x="745416" y="647761"/>
                </a:lnTo>
                <a:lnTo>
                  <a:pt x="375702" y="432047"/>
                </a:lnTo>
                <a:lnTo>
                  <a:pt x="5987" y="647761"/>
                </a:lnTo>
                <a:lnTo>
                  <a:pt x="0" y="647761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37980" y="1529080"/>
            <a:ext cx="159194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架构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42920" y="2834640"/>
            <a:ext cx="6106160" cy="11982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7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是时候亮相了</a:t>
            </a:r>
            <a:endParaRPr lang="zh-CN" altLang="en-US" sz="72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5065" y="1115695"/>
            <a:ext cx="22993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说了那么多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34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5965" y="806450"/>
            <a:ext cx="2450465" cy="462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05" y="806450"/>
            <a:ext cx="2587625" cy="46266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160" y="806450"/>
            <a:ext cx="2602230" cy="462661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>
            <a:off x="8011160" y="6205220"/>
            <a:ext cx="2367280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011160" y="5728335"/>
            <a:ext cx="2367280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2047240" y="5728335"/>
            <a:ext cx="2367915" cy="490220"/>
            <a:chOff x="3224" y="9021"/>
            <a:chExt cx="3729" cy="77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224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225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4154" y="9192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首页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747760" y="5812790"/>
            <a:ext cx="112966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搜索列表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912360" y="5728335"/>
            <a:ext cx="2367915" cy="490220"/>
            <a:chOff x="7736" y="9021"/>
            <a:chExt cx="3729" cy="772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736" y="9793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7737" y="9021"/>
              <a:ext cx="3728" cy="0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712" y="9175"/>
              <a:ext cx="1779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搜索框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414145" y="224790"/>
            <a:ext cx="3387725" cy="428625"/>
            <a:chOff x="2227" y="354"/>
            <a:chExt cx="5335" cy="675"/>
          </a:xfrm>
        </p:grpSpPr>
        <p:sp>
          <p:nvSpPr>
            <p:cNvPr id="2" name="文本框 1"/>
            <p:cNvSpPr txBox="1"/>
            <p:nvPr/>
          </p:nvSpPr>
          <p:spPr>
            <a:xfrm>
              <a:off x="3020" y="453"/>
              <a:ext cx="4543" cy="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微信端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1" name=" 221"/>
            <p:cNvSpPr/>
            <p:nvPr/>
          </p:nvSpPr>
          <p:spPr>
            <a:xfrm rot="5400000">
              <a:off x="2248" y="333"/>
              <a:ext cx="675" cy="717"/>
            </a:xfrm>
            <a:custGeom>
              <a:avLst/>
              <a:gdLst/>
              <a:ahLst/>
              <a:cxnLst/>
              <a:rect l="l" t="t" r="r" b="b"/>
              <a:pathLst>
                <a:path w="751403" h="647761">
                  <a:moveTo>
                    <a:pt x="375702" y="0"/>
                  </a:moveTo>
                  <a:lnTo>
                    <a:pt x="751403" y="647761"/>
                  </a:lnTo>
                  <a:lnTo>
                    <a:pt x="745416" y="647761"/>
                  </a:lnTo>
                  <a:lnTo>
                    <a:pt x="375702" y="432047"/>
                  </a:lnTo>
                  <a:lnTo>
                    <a:pt x="5987" y="647761"/>
                  </a:lnTo>
                  <a:lnTo>
                    <a:pt x="0" y="64776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宽屏</PresentationFormat>
  <Paragraphs>223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宋体</vt:lpstr>
      <vt:lpstr>Wingdings</vt:lpstr>
      <vt:lpstr>Calibri Light</vt:lpstr>
      <vt:lpstr>Calibri</vt:lpstr>
      <vt:lpstr>微软雅黑</vt:lpstr>
      <vt:lpstr>Microsoft Himalaya</vt:lpstr>
      <vt:lpstr>幼圆</vt:lpstr>
      <vt:lpstr>微软雅黑 Light</vt:lpstr>
      <vt:lpstr>仿宋</vt:lpstr>
      <vt:lpstr>Tahoma</vt:lpstr>
      <vt:lpstr>Malgun Gothic</vt:lpstr>
      <vt:lpstr>Microsoft Sans Serif</vt:lpstr>
      <vt:lpstr>Yoon 윤고딕 550_TT</vt:lpstr>
      <vt:lpstr>Kozuka Gothic Pro L</vt:lpstr>
      <vt:lpstr>Yu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kys</cp:lastModifiedBy>
  <cp:revision>48</cp:revision>
  <dcterms:created xsi:type="dcterms:W3CDTF">2015-05-05T08:02:00Z</dcterms:created>
  <dcterms:modified xsi:type="dcterms:W3CDTF">2017-06-28T07:16:06Z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