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90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unyuyisheng.com/" TargetMode="External"/><Relationship Id="rId2" Type="http://schemas.openxmlformats.org/officeDocument/2006/relationships/hyperlink" Target="https://www.guahao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国内</a:t>
            </a:r>
            <a:r>
              <a:rPr lang="zh-CN" altLang="en-US" dirty="0" smtClean="0"/>
              <a:t>外</a:t>
            </a:r>
            <a:r>
              <a:rPr lang="en-US" altLang="zh-CN" dirty="0" smtClean="0"/>
              <a:t>AI</a:t>
            </a:r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r>
              <a:rPr lang="zh-CN" altLang="en-US" dirty="0" smtClean="0"/>
              <a:t>于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月开源</a:t>
            </a:r>
            <a:endParaRPr lang="en-US" altLang="zh-CN" dirty="0" smtClean="0"/>
          </a:p>
          <a:p>
            <a:r>
              <a:rPr lang="en-US" altLang="zh-CN" dirty="0" err="1" smtClean="0"/>
              <a:t>TensorFlow</a:t>
            </a:r>
            <a:r>
              <a:rPr lang="en-US" altLang="zh-CN" dirty="0" smtClean="0"/>
              <a:t> 2.0 </a:t>
            </a:r>
            <a:r>
              <a:rPr lang="zh-CN" altLang="en-US" dirty="0" smtClean="0"/>
              <a:t>于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7</a:t>
            </a:r>
            <a:r>
              <a:rPr lang="zh-CN" altLang="en-US" dirty="0" smtClean="0"/>
              <a:t>号正式发布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TensorFlow2.0</a:t>
            </a:r>
            <a:endParaRPr lang="zh-CN" altLang="en-US" dirty="0"/>
          </a:p>
        </p:txBody>
      </p:sp>
      <p:pic>
        <p:nvPicPr>
          <p:cNvPr id="5" name="内容占位符 4" descr="TF2.0logo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微医 </a:t>
            </a:r>
            <a:r>
              <a:rPr lang="en-US" altLang="zh-CN" dirty="0" smtClean="0">
                <a:hlinkClick r:id="rId2"/>
              </a:rPr>
              <a:t>https://www.guahao.com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春雨医生 </a:t>
            </a:r>
            <a:r>
              <a:rPr lang="en-US" altLang="zh-CN" dirty="0" smtClean="0">
                <a:hlinkClick r:id="rId3"/>
              </a:rPr>
              <a:t>https://www.chunyuyisheng.com/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46</Words>
  <Application>Microsoft Office PowerPoint</Application>
  <PresentationFormat>全屏显示(4:3)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国内外AI背景</vt:lpstr>
      <vt:lpstr>幻灯片 2</vt:lpstr>
      <vt:lpstr>TensorFlow2.0</vt:lpstr>
      <vt:lpstr>数据资源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国内外AI背景</dc:title>
  <cp:lastModifiedBy>Administrator</cp:lastModifiedBy>
  <cp:revision>20</cp:revision>
  <dcterms:modified xsi:type="dcterms:W3CDTF">2019-06-19T09:33:13Z</dcterms:modified>
</cp:coreProperties>
</file>