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zjlanton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zjlantone.com/product-ic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xfyun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liyun.com/product/list?spm=5176.224200.cwnn_jpze.2.1ef46ed6K1Y5t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杭</a:t>
            </a:r>
            <a:r>
              <a:rPr lang="zh-CN" altLang="en-US" dirty="0" smtClean="0"/>
              <a:t>州朗通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>
                <a:hlinkClick r:id="rId2"/>
              </a:rPr>
              <a:t>http</a:t>
            </a:r>
            <a:r>
              <a:rPr lang="en-US" altLang="zh-CN" sz="1600" dirty="0" smtClean="0">
                <a:hlinkClick r:id="rId2"/>
              </a:rPr>
              <a:t>://www.zjlantone.com/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7621" y="1600200"/>
            <a:ext cx="62687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杭州朗通</a:t>
            </a:r>
            <a:r>
              <a:rPr lang="en-US" altLang="zh-CN" dirty="0" err="1" smtClean="0"/>
              <a:t>diagbot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>
                <a:hlinkClick r:id="rId2"/>
              </a:rPr>
              <a:t>http://www.zjlantone.com/product-icss.html</a:t>
            </a:r>
            <a:endParaRPr lang="zh-CN" altLang="en-US" sz="1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09399"/>
            <a:ext cx="8229600" cy="430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科大讯飞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>
                <a:hlinkClick r:id="rId2"/>
              </a:rPr>
              <a:t>https://www.xfyun.cn/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zh-CN" altLang="en-US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1196752"/>
            <a:ext cx="6696744" cy="499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084168" y="1700808"/>
            <a:ext cx="1512168" cy="22322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03648" y="1700808"/>
            <a:ext cx="3528392" cy="43204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4048" y="3068960"/>
            <a:ext cx="1008112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>
            <a:stCxn id="6" idx="1"/>
          </p:cNvCxnSpPr>
          <p:nvPr/>
        </p:nvCxnSpPr>
        <p:spPr>
          <a:xfrm rot="10800000">
            <a:off x="683568" y="3789040"/>
            <a:ext cx="720080" cy="7200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2132856"/>
            <a:ext cx="432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该框内服务阿里云均可提供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3"/>
          </p:cNvCxnSpPr>
          <p:nvPr/>
        </p:nvCxnSpPr>
        <p:spPr>
          <a:xfrm flipV="1">
            <a:off x="7596336" y="2420888"/>
            <a:ext cx="504056" cy="396044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0392" y="1484784"/>
            <a:ext cx="576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</a:t>
            </a:r>
            <a:r>
              <a:rPr lang="zh-CN" altLang="en-US" dirty="0" smtClean="0"/>
              <a:t>向普通客户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07704" y="2132856"/>
            <a:ext cx="324036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6200000" flipV="1">
            <a:off x="5364088" y="3501008"/>
            <a:ext cx="144016" cy="144016"/>
          </a:xfrm>
          <a:prstGeom prst="curvedConnector3">
            <a:avLst>
              <a:gd name="adj1" fmla="val 47328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36096" y="32849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硬件支持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580112" y="3861048"/>
            <a:ext cx="936104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44208" y="3933056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软件支持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ios</a:t>
            </a:r>
            <a:r>
              <a:rPr lang="en-US" altLang="zh-CN" sz="1000" dirty="0" smtClean="0">
                <a:solidFill>
                  <a:srgbClr val="FF0000"/>
                </a:solidFill>
              </a:rPr>
              <a:t>/android)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Administrator\Desktop\81092EU4Y11C_IMG_0279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516216" y="4365104"/>
            <a:ext cx="1080120" cy="720080"/>
          </a:xfrm>
          <a:prstGeom prst="rect">
            <a:avLst/>
          </a:prstGeom>
          <a:noFill/>
        </p:spPr>
      </p:pic>
      <p:cxnSp>
        <p:nvCxnSpPr>
          <p:cNvPr id="95" name="直接箭头连接符 94"/>
          <p:cNvCxnSpPr>
            <a:endCxn id="2051" idx="1"/>
          </p:cNvCxnSpPr>
          <p:nvPr/>
        </p:nvCxnSpPr>
        <p:spPr>
          <a:xfrm>
            <a:off x="5508104" y="4005064"/>
            <a:ext cx="100811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形状 97"/>
          <p:cNvCxnSpPr>
            <a:stCxn id="92" idx="0"/>
          </p:cNvCxnSpPr>
          <p:nvPr/>
        </p:nvCxnSpPr>
        <p:spPr>
          <a:xfrm rot="16200000" flipV="1">
            <a:off x="6066166" y="2798930"/>
            <a:ext cx="432048" cy="18362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5148064" y="4221088"/>
            <a:ext cx="144016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16016" y="5301208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针对口腔科特别设计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103" name="直接箭头连接符 102"/>
          <p:cNvCxnSpPr>
            <a:stCxn id="7" idx="2"/>
          </p:cNvCxnSpPr>
          <p:nvPr/>
        </p:nvCxnSpPr>
        <p:spPr>
          <a:xfrm>
            <a:off x="5508104" y="4509120"/>
            <a:ext cx="0" cy="1872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572000" y="6381328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面向企业，需要以公司名义申请服务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阿里云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>
                <a:hlinkClick r:id="rId2"/>
              </a:rPr>
              <a:t>https://www.aliyun.com/product/list?spm=5176.224200.cwnn_jpze.2.1ef46ed6K1Y5tV</a:t>
            </a:r>
            <a:endParaRPr lang="zh-CN" altLang="en-US" sz="1600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 cstate="print"/>
          <a:srcRect l="18412" t="22187" r="18553" b="9003"/>
          <a:stretch>
            <a:fillRect/>
          </a:stretch>
        </p:blipFill>
        <p:spPr bwMode="auto">
          <a:xfrm>
            <a:off x="886566" y="1600200"/>
            <a:ext cx="73708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</a:t>
            </a:r>
            <a:r>
              <a:rPr lang="zh-CN" altLang="en-US" dirty="0" smtClean="0"/>
              <a:t>医助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pic>
        <p:nvPicPr>
          <p:cNvPr id="5122" name="Picture 2" descr="C:\Users\Administrator\Desktop\117E6696D6B5FFCBC6964F3693A944CEECB8A46D_size106_w1844_h113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632848" cy="4702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1124744"/>
            <a:ext cx="272382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与患</a:t>
            </a:r>
            <a:r>
              <a:rPr lang="zh-CN" altLang="en-US" dirty="0" smtClean="0"/>
              <a:t>者对话（语音识别）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3429000"/>
            <a:ext cx="11079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生成病历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4869160"/>
            <a:ext cx="156966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生成诊断病情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869160"/>
            <a:ext cx="11079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医</a:t>
            </a:r>
            <a:r>
              <a:rPr lang="zh-CN" altLang="en-US" dirty="0" smtClean="0"/>
              <a:t>生确认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 flipH="1">
            <a:off x="4117886" y="1494076"/>
            <a:ext cx="15826" cy="1934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4117886" y="3798332"/>
            <a:ext cx="14808" cy="1070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4917524" y="5053826"/>
            <a:ext cx="446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51720" y="1772816"/>
            <a:ext cx="1608133" cy="3693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53</a:t>
            </a:r>
            <a:r>
              <a:rPr lang="zh-CN" altLang="en-US" dirty="0" smtClean="0"/>
              <a:t>本医学教材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83968" y="1844824"/>
            <a:ext cx="1107996" cy="369332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/>
              <a:t>语义张量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80112" y="1556792"/>
            <a:ext cx="1800493" cy="369332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/>
              <a:t>关键点语义推理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80112" y="2132856"/>
            <a:ext cx="1800493" cy="369332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/>
              <a:t>上下文语义推理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580112" y="2699628"/>
            <a:ext cx="1800493" cy="369332"/>
          </a:xfrm>
          <a:prstGeom prst="rect">
            <a:avLst/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dirty="0" smtClean="0"/>
              <a:t>证据链语义推理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83968" y="2348880"/>
            <a:ext cx="1107996" cy="369332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阅读病例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2017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日，安徽省物价局发布了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关于智慧医院人工智能辅助诊疗收费有关问题的函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，确认了科大讯飞的“智医助理”在医疗项目的收费标准，每次诊断收费</a:t>
            </a:r>
            <a:r>
              <a:rPr lang="en-US" altLang="zh-CN" sz="2400" dirty="0" smtClean="0"/>
              <a:t>20-50</a:t>
            </a:r>
            <a:r>
              <a:rPr lang="zh-CN" altLang="en-US" sz="2400" dirty="0" smtClean="0"/>
              <a:t>元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209</Words>
  <Application>Microsoft Office PowerPoint</Application>
  <PresentationFormat>全屏显示(4:3)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杭州朗通 http://www.zjlantone.com/</vt:lpstr>
      <vt:lpstr>杭州朗通diagbot http://www.zjlantone.com/product-icss.html</vt:lpstr>
      <vt:lpstr>科大讯飞 https://www.xfyun.cn/ </vt:lpstr>
      <vt:lpstr>阿里云 https://www.aliyun.com/product/list?spm=5176.224200.cwnn_jpze.2.1ef46ed6K1Y5tV</vt:lpstr>
      <vt:lpstr>智医助理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10</cp:revision>
  <dcterms:modified xsi:type="dcterms:W3CDTF">2019-06-13T04:50:39Z</dcterms:modified>
</cp:coreProperties>
</file>