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74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83" r:id="rId10"/>
    <p:sldId id="264" r:id="rId11"/>
    <p:sldId id="271" r:id="rId12"/>
    <p:sldId id="265" r:id="rId13"/>
    <p:sldId id="270" r:id="rId14"/>
    <p:sldId id="282" r:id="rId15"/>
    <p:sldId id="279" r:id="rId16"/>
    <p:sldId id="280" r:id="rId17"/>
    <p:sldId id="281" r:id="rId18"/>
    <p:sldId id="268" r:id="rId19"/>
    <p:sldId id="269" r:id="rId20"/>
    <p:sldId id="284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22b4a893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22b4a893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477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22b4a893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22b4a893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183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13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789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813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2b4a893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2b4a893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94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166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22b4a893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22b4a893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22b4a893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22b4a893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55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2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 txBox="1">
            <a:spLocks noGrp="1"/>
          </p:cNvSpPr>
          <p:nvPr>
            <p:ph type="ctrTitle"/>
          </p:nvPr>
        </p:nvSpPr>
        <p:spPr>
          <a:xfrm>
            <a:off x="1153038" y="1784087"/>
            <a:ext cx="6837923" cy="1565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 Based Music Recommendation System</a:t>
            </a:r>
            <a:endParaRPr dirty="0"/>
          </a:p>
        </p:txBody>
      </p:sp>
      <p:grpSp>
        <p:nvGrpSpPr>
          <p:cNvPr id="358" name="Google Shape;358;p35"/>
          <p:cNvGrpSpPr/>
          <p:nvPr/>
        </p:nvGrpSpPr>
        <p:grpSpPr>
          <a:xfrm>
            <a:off x="4818900" y="3725711"/>
            <a:ext cx="4324953" cy="485108"/>
            <a:chOff x="0" y="1756825"/>
            <a:chExt cx="3894600" cy="461700"/>
          </a:xfrm>
        </p:grpSpPr>
        <p:cxnSp>
          <p:nvCxnSpPr>
            <p:cNvPr id="359" name="Google Shape;359;p35"/>
            <p:cNvCxnSpPr/>
            <p:nvPr/>
          </p:nvCxnSpPr>
          <p:spPr>
            <a:xfrm>
              <a:off x="0" y="1756825"/>
              <a:ext cx="389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0" name="Google Shape;360;p35"/>
            <p:cNvCxnSpPr/>
            <p:nvPr/>
          </p:nvCxnSpPr>
          <p:spPr>
            <a:xfrm>
              <a:off x="0" y="1910725"/>
              <a:ext cx="389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" name="Google Shape;361;p35"/>
            <p:cNvCxnSpPr/>
            <p:nvPr/>
          </p:nvCxnSpPr>
          <p:spPr>
            <a:xfrm>
              <a:off x="0" y="2064625"/>
              <a:ext cx="389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2" name="Google Shape;362;p35"/>
            <p:cNvCxnSpPr/>
            <p:nvPr/>
          </p:nvCxnSpPr>
          <p:spPr>
            <a:xfrm>
              <a:off x="0" y="2218525"/>
              <a:ext cx="3894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3" name="Google Shape;363;p35"/>
          <p:cNvGrpSpPr/>
          <p:nvPr/>
        </p:nvGrpSpPr>
        <p:grpSpPr>
          <a:xfrm rot="-254159" flipH="1">
            <a:off x="208915" y="4137898"/>
            <a:ext cx="1016123" cy="567454"/>
            <a:chOff x="8291200" y="5340075"/>
            <a:chExt cx="2001475" cy="1117725"/>
          </a:xfrm>
        </p:grpSpPr>
        <p:sp>
          <p:nvSpPr>
            <p:cNvPr id="364" name="Google Shape;364;p35"/>
            <p:cNvSpPr/>
            <p:nvPr/>
          </p:nvSpPr>
          <p:spPr>
            <a:xfrm>
              <a:off x="8291200" y="5340075"/>
              <a:ext cx="2001475" cy="1117725"/>
            </a:xfrm>
            <a:custGeom>
              <a:avLst/>
              <a:gdLst/>
              <a:ahLst/>
              <a:cxnLst/>
              <a:rect l="l" t="t" r="r" b="b"/>
              <a:pathLst>
                <a:path w="80059" h="44709" extrusionOk="0">
                  <a:moveTo>
                    <a:pt x="49626" y="11942"/>
                  </a:moveTo>
                  <a:lnTo>
                    <a:pt x="49400" y="12430"/>
                  </a:lnTo>
                  <a:cubicBezTo>
                    <a:pt x="47404" y="13201"/>
                    <a:pt x="45246" y="13598"/>
                    <a:pt x="43094" y="13598"/>
                  </a:cubicBezTo>
                  <a:cubicBezTo>
                    <a:pt x="42319" y="13598"/>
                    <a:pt x="41545" y="13546"/>
                    <a:pt x="40780" y="13443"/>
                  </a:cubicBezTo>
                  <a:cubicBezTo>
                    <a:pt x="41351" y="13133"/>
                    <a:pt x="41803" y="12597"/>
                    <a:pt x="42018" y="11966"/>
                  </a:cubicBezTo>
                  <a:cubicBezTo>
                    <a:pt x="43494" y="12311"/>
                    <a:pt x="44816" y="12490"/>
                    <a:pt x="46054" y="12490"/>
                  </a:cubicBezTo>
                  <a:cubicBezTo>
                    <a:pt x="46092" y="12490"/>
                    <a:pt x="46129" y="12491"/>
                    <a:pt x="46166" y="12491"/>
                  </a:cubicBezTo>
                  <a:cubicBezTo>
                    <a:pt x="47398" y="12491"/>
                    <a:pt x="48551" y="12301"/>
                    <a:pt x="49626" y="11942"/>
                  </a:cubicBezTo>
                  <a:close/>
                  <a:moveTo>
                    <a:pt x="49185" y="12847"/>
                  </a:moveTo>
                  <a:cubicBezTo>
                    <a:pt x="49054" y="13145"/>
                    <a:pt x="48923" y="13395"/>
                    <a:pt x="48769" y="13657"/>
                  </a:cubicBezTo>
                  <a:cubicBezTo>
                    <a:pt x="47225" y="14283"/>
                    <a:pt x="45570" y="14598"/>
                    <a:pt x="43912" y="14598"/>
                  </a:cubicBezTo>
                  <a:cubicBezTo>
                    <a:pt x="42860" y="14598"/>
                    <a:pt x="41806" y="14471"/>
                    <a:pt x="40780" y="14216"/>
                  </a:cubicBezTo>
                  <a:cubicBezTo>
                    <a:pt x="40732" y="14050"/>
                    <a:pt x="40672" y="13907"/>
                    <a:pt x="40601" y="13752"/>
                  </a:cubicBezTo>
                  <a:lnTo>
                    <a:pt x="40601" y="13752"/>
                  </a:lnTo>
                  <a:cubicBezTo>
                    <a:pt x="41411" y="13871"/>
                    <a:pt x="42244" y="13919"/>
                    <a:pt x="43054" y="13919"/>
                  </a:cubicBezTo>
                  <a:cubicBezTo>
                    <a:pt x="45137" y="13919"/>
                    <a:pt x="47245" y="13562"/>
                    <a:pt x="49185" y="12847"/>
                  </a:cubicBezTo>
                  <a:close/>
                  <a:moveTo>
                    <a:pt x="48507" y="14133"/>
                  </a:moveTo>
                  <a:lnTo>
                    <a:pt x="48507" y="14133"/>
                  </a:lnTo>
                  <a:cubicBezTo>
                    <a:pt x="48269" y="14550"/>
                    <a:pt x="47995" y="14943"/>
                    <a:pt x="47733" y="15347"/>
                  </a:cubicBezTo>
                  <a:cubicBezTo>
                    <a:pt x="44914" y="16791"/>
                    <a:pt x="41760" y="17540"/>
                    <a:pt x="38498" y="17540"/>
                  </a:cubicBezTo>
                  <a:cubicBezTo>
                    <a:pt x="38397" y="17540"/>
                    <a:pt x="38297" y="17540"/>
                    <a:pt x="38196" y="17538"/>
                  </a:cubicBezTo>
                  <a:cubicBezTo>
                    <a:pt x="38517" y="17443"/>
                    <a:pt x="38851" y="17324"/>
                    <a:pt x="39160" y="17169"/>
                  </a:cubicBezTo>
                  <a:cubicBezTo>
                    <a:pt x="39958" y="16752"/>
                    <a:pt x="40529" y="16133"/>
                    <a:pt x="40744" y="15443"/>
                  </a:cubicBezTo>
                  <a:cubicBezTo>
                    <a:pt x="40839" y="15157"/>
                    <a:pt x="40875" y="14871"/>
                    <a:pt x="40839" y="14585"/>
                  </a:cubicBezTo>
                  <a:lnTo>
                    <a:pt x="40839" y="14585"/>
                  </a:lnTo>
                  <a:cubicBezTo>
                    <a:pt x="41839" y="14824"/>
                    <a:pt x="42863" y="14943"/>
                    <a:pt x="43887" y="14943"/>
                  </a:cubicBezTo>
                  <a:cubicBezTo>
                    <a:pt x="45471" y="14943"/>
                    <a:pt x="47030" y="14669"/>
                    <a:pt x="48507" y="14133"/>
                  </a:cubicBezTo>
                  <a:close/>
                  <a:moveTo>
                    <a:pt x="47340" y="15919"/>
                  </a:moveTo>
                  <a:lnTo>
                    <a:pt x="47340" y="15919"/>
                  </a:lnTo>
                  <a:cubicBezTo>
                    <a:pt x="47066" y="16276"/>
                    <a:pt x="46792" y="16610"/>
                    <a:pt x="46506" y="16943"/>
                  </a:cubicBezTo>
                  <a:cubicBezTo>
                    <a:pt x="44106" y="17740"/>
                    <a:pt x="41544" y="18150"/>
                    <a:pt x="39007" y="18150"/>
                  </a:cubicBezTo>
                  <a:cubicBezTo>
                    <a:pt x="38625" y="18150"/>
                    <a:pt x="38243" y="18140"/>
                    <a:pt x="37862" y="18122"/>
                  </a:cubicBezTo>
                  <a:cubicBezTo>
                    <a:pt x="37851" y="18026"/>
                    <a:pt x="37815" y="17943"/>
                    <a:pt x="37791" y="17860"/>
                  </a:cubicBezTo>
                  <a:lnTo>
                    <a:pt x="37791" y="17848"/>
                  </a:lnTo>
                  <a:cubicBezTo>
                    <a:pt x="38029" y="17860"/>
                    <a:pt x="38267" y="17860"/>
                    <a:pt x="38505" y="17860"/>
                  </a:cubicBezTo>
                  <a:cubicBezTo>
                    <a:pt x="41613" y="17860"/>
                    <a:pt x="44625" y="17193"/>
                    <a:pt x="47340" y="15919"/>
                  </a:cubicBezTo>
                  <a:close/>
                  <a:moveTo>
                    <a:pt x="78046" y="3846"/>
                  </a:moveTo>
                  <a:cubicBezTo>
                    <a:pt x="78332" y="3846"/>
                    <a:pt x="78689" y="3953"/>
                    <a:pt x="78868" y="4227"/>
                  </a:cubicBezTo>
                  <a:cubicBezTo>
                    <a:pt x="78975" y="4394"/>
                    <a:pt x="78987" y="4418"/>
                    <a:pt x="78629" y="4870"/>
                  </a:cubicBezTo>
                  <a:cubicBezTo>
                    <a:pt x="78558" y="4953"/>
                    <a:pt x="78475" y="5061"/>
                    <a:pt x="78391" y="5180"/>
                  </a:cubicBezTo>
                  <a:cubicBezTo>
                    <a:pt x="78391" y="5191"/>
                    <a:pt x="78379" y="5191"/>
                    <a:pt x="78379" y="5215"/>
                  </a:cubicBezTo>
                  <a:cubicBezTo>
                    <a:pt x="69759" y="11061"/>
                    <a:pt x="61306" y="15717"/>
                    <a:pt x="51900" y="19765"/>
                  </a:cubicBezTo>
                  <a:cubicBezTo>
                    <a:pt x="52376" y="19205"/>
                    <a:pt x="52841" y="18646"/>
                    <a:pt x="53269" y="18122"/>
                  </a:cubicBezTo>
                  <a:cubicBezTo>
                    <a:pt x="53591" y="17848"/>
                    <a:pt x="53936" y="17586"/>
                    <a:pt x="54293" y="17324"/>
                  </a:cubicBezTo>
                  <a:cubicBezTo>
                    <a:pt x="55627" y="16395"/>
                    <a:pt x="57115" y="15681"/>
                    <a:pt x="58567" y="14978"/>
                  </a:cubicBezTo>
                  <a:lnTo>
                    <a:pt x="59091" y="14716"/>
                  </a:lnTo>
                  <a:cubicBezTo>
                    <a:pt x="65116" y="11788"/>
                    <a:pt x="70962" y="8370"/>
                    <a:pt x="76474" y="4560"/>
                  </a:cubicBezTo>
                  <a:cubicBezTo>
                    <a:pt x="76891" y="4275"/>
                    <a:pt x="77320" y="3977"/>
                    <a:pt x="77784" y="3870"/>
                  </a:cubicBezTo>
                  <a:cubicBezTo>
                    <a:pt x="77867" y="3858"/>
                    <a:pt x="77963" y="3846"/>
                    <a:pt x="78046" y="3846"/>
                  </a:cubicBezTo>
                  <a:close/>
                  <a:moveTo>
                    <a:pt x="28052" y="8192"/>
                  </a:moveTo>
                  <a:cubicBezTo>
                    <a:pt x="30433" y="8216"/>
                    <a:pt x="32790" y="8894"/>
                    <a:pt x="35076" y="9692"/>
                  </a:cubicBezTo>
                  <a:cubicBezTo>
                    <a:pt x="35112" y="10144"/>
                    <a:pt x="34981" y="10597"/>
                    <a:pt x="34695" y="10942"/>
                  </a:cubicBezTo>
                  <a:cubicBezTo>
                    <a:pt x="34376" y="11315"/>
                    <a:pt x="33886" y="11535"/>
                    <a:pt x="33402" y="11535"/>
                  </a:cubicBezTo>
                  <a:cubicBezTo>
                    <a:pt x="33345" y="11535"/>
                    <a:pt x="33288" y="11532"/>
                    <a:pt x="33231" y="11526"/>
                  </a:cubicBezTo>
                  <a:lnTo>
                    <a:pt x="31647" y="11347"/>
                  </a:lnTo>
                  <a:lnTo>
                    <a:pt x="33029" y="12133"/>
                  </a:lnTo>
                  <a:cubicBezTo>
                    <a:pt x="33505" y="12407"/>
                    <a:pt x="33576" y="13097"/>
                    <a:pt x="33350" y="13562"/>
                  </a:cubicBezTo>
                  <a:cubicBezTo>
                    <a:pt x="33112" y="14038"/>
                    <a:pt x="32576" y="14407"/>
                    <a:pt x="31909" y="14562"/>
                  </a:cubicBezTo>
                  <a:cubicBezTo>
                    <a:pt x="31626" y="14619"/>
                    <a:pt x="31333" y="14640"/>
                    <a:pt x="31036" y="14640"/>
                  </a:cubicBezTo>
                  <a:cubicBezTo>
                    <a:pt x="30660" y="14640"/>
                    <a:pt x="30277" y="14607"/>
                    <a:pt x="29897" y="14574"/>
                  </a:cubicBezTo>
                  <a:lnTo>
                    <a:pt x="28921" y="14490"/>
                  </a:lnTo>
                  <a:lnTo>
                    <a:pt x="29647" y="15157"/>
                  </a:lnTo>
                  <a:cubicBezTo>
                    <a:pt x="30016" y="15502"/>
                    <a:pt x="30100" y="16157"/>
                    <a:pt x="29838" y="16669"/>
                  </a:cubicBezTo>
                  <a:cubicBezTo>
                    <a:pt x="29588" y="17145"/>
                    <a:pt x="29064" y="17526"/>
                    <a:pt x="28433" y="17705"/>
                  </a:cubicBezTo>
                  <a:cubicBezTo>
                    <a:pt x="28074" y="17791"/>
                    <a:pt x="27697" y="17822"/>
                    <a:pt x="27328" y="17822"/>
                  </a:cubicBezTo>
                  <a:cubicBezTo>
                    <a:pt x="27036" y="17822"/>
                    <a:pt x="26749" y="17803"/>
                    <a:pt x="26480" y="17776"/>
                  </a:cubicBezTo>
                  <a:lnTo>
                    <a:pt x="26016" y="17729"/>
                  </a:lnTo>
                  <a:lnTo>
                    <a:pt x="26123" y="18181"/>
                  </a:lnTo>
                  <a:cubicBezTo>
                    <a:pt x="26290" y="18860"/>
                    <a:pt x="26063" y="19610"/>
                    <a:pt x="25575" y="20098"/>
                  </a:cubicBezTo>
                  <a:cubicBezTo>
                    <a:pt x="25185" y="20479"/>
                    <a:pt x="24643" y="20700"/>
                    <a:pt x="24102" y="20700"/>
                  </a:cubicBezTo>
                  <a:cubicBezTo>
                    <a:pt x="23949" y="20700"/>
                    <a:pt x="23796" y="20682"/>
                    <a:pt x="23646" y="20646"/>
                  </a:cubicBezTo>
                  <a:lnTo>
                    <a:pt x="23635" y="20705"/>
                  </a:lnTo>
                  <a:cubicBezTo>
                    <a:pt x="22861" y="19491"/>
                    <a:pt x="22456" y="18014"/>
                    <a:pt x="22777" y="16514"/>
                  </a:cubicBezTo>
                  <a:cubicBezTo>
                    <a:pt x="22908" y="15871"/>
                    <a:pt x="23158" y="15264"/>
                    <a:pt x="23432" y="14621"/>
                  </a:cubicBezTo>
                  <a:cubicBezTo>
                    <a:pt x="23754" y="13835"/>
                    <a:pt x="24099" y="13014"/>
                    <a:pt x="24182" y="12121"/>
                  </a:cubicBezTo>
                  <a:cubicBezTo>
                    <a:pt x="24218" y="11835"/>
                    <a:pt x="24218" y="11549"/>
                    <a:pt x="24230" y="11287"/>
                  </a:cubicBezTo>
                  <a:cubicBezTo>
                    <a:pt x="24242" y="10764"/>
                    <a:pt x="24242" y="10264"/>
                    <a:pt x="24420" y="9811"/>
                  </a:cubicBezTo>
                  <a:cubicBezTo>
                    <a:pt x="25004" y="8394"/>
                    <a:pt x="26968" y="8204"/>
                    <a:pt x="27790" y="8192"/>
                  </a:cubicBezTo>
                  <a:close/>
                  <a:moveTo>
                    <a:pt x="46090" y="17431"/>
                  </a:moveTo>
                  <a:lnTo>
                    <a:pt x="46090" y="17431"/>
                  </a:lnTo>
                  <a:cubicBezTo>
                    <a:pt x="45423" y="18181"/>
                    <a:pt x="44709" y="18872"/>
                    <a:pt x="43947" y="19515"/>
                  </a:cubicBezTo>
                  <a:cubicBezTo>
                    <a:pt x="41495" y="20576"/>
                    <a:pt x="38931" y="21104"/>
                    <a:pt x="36362" y="21104"/>
                  </a:cubicBezTo>
                  <a:cubicBezTo>
                    <a:pt x="35675" y="21104"/>
                    <a:pt x="34988" y="21066"/>
                    <a:pt x="34303" y="20991"/>
                  </a:cubicBezTo>
                  <a:cubicBezTo>
                    <a:pt x="34934" y="20872"/>
                    <a:pt x="35553" y="20681"/>
                    <a:pt x="36184" y="20408"/>
                  </a:cubicBezTo>
                  <a:cubicBezTo>
                    <a:pt x="36731" y="20170"/>
                    <a:pt x="37386" y="19812"/>
                    <a:pt x="37732" y="19157"/>
                  </a:cubicBezTo>
                  <a:cubicBezTo>
                    <a:pt x="37827" y="18943"/>
                    <a:pt x="37886" y="18693"/>
                    <a:pt x="37886" y="18455"/>
                  </a:cubicBezTo>
                  <a:cubicBezTo>
                    <a:pt x="38291" y="18467"/>
                    <a:pt x="38696" y="18491"/>
                    <a:pt x="39101" y="18491"/>
                  </a:cubicBezTo>
                  <a:cubicBezTo>
                    <a:pt x="41458" y="18491"/>
                    <a:pt x="43839" y="18134"/>
                    <a:pt x="46090" y="17431"/>
                  </a:cubicBezTo>
                  <a:close/>
                  <a:moveTo>
                    <a:pt x="78415" y="5584"/>
                  </a:moveTo>
                  <a:cubicBezTo>
                    <a:pt x="78475" y="5644"/>
                    <a:pt x="78534" y="5692"/>
                    <a:pt x="78629" y="5703"/>
                  </a:cubicBezTo>
                  <a:cubicBezTo>
                    <a:pt x="79094" y="5763"/>
                    <a:pt x="79356" y="6406"/>
                    <a:pt x="79344" y="6966"/>
                  </a:cubicBezTo>
                  <a:cubicBezTo>
                    <a:pt x="79344" y="7144"/>
                    <a:pt x="79296" y="7323"/>
                    <a:pt x="79249" y="7525"/>
                  </a:cubicBezTo>
                  <a:cubicBezTo>
                    <a:pt x="78475" y="9109"/>
                    <a:pt x="76713" y="10049"/>
                    <a:pt x="74950" y="10883"/>
                  </a:cubicBezTo>
                  <a:cubicBezTo>
                    <a:pt x="66842" y="14693"/>
                    <a:pt x="58520" y="18324"/>
                    <a:pt x="50197" y="21670"/>
                  </a:cubicBezTo>
                  <a:cubicBezTo>
                    <a:pt x="50614" y="21229"/>
                    <a:pt x="51019" y="20777"/>
                    <a:pt x="51400" y="20336"/>
                  </a:cubicBezTo>
                  <a:cubicBezTo>
                    <a:pt x="61032" y="16240"/>
                    <a:pt x="69640" y="11538"/>
                    <a:pt x="78415" y="5584"/>
                  </a:cubicBezTo>
                  <a:close/>
                  <a:moveTo>
                    <a:pt x="43054" y="20217"/>
                  </a:moveTo>
                  <a:lnTo>
                    <a:pt x="43054" y="20217"/>
                  </a:lnTo>
                  <a:cubicBezTo>
                    <a:pt x="42601" y="20574"/>
                    <a:pt x="42101" y="20920"/>
                    <a:pt x="41613" y="21229"/>
                  </a:cubicBezTo>
                  <a:cubicBezTo>
                    <a:pt x="39896" y="21784"/>
                    <a:pt x="38085" y="22066"/>
                    <a:pt x="36278" y="22066"/>
                  </a:cubicBezTo>
                  <a:cubicBezTo>
                    <a:pt x="35141" y="22066"/>
                    <a:pt x="34006" y="21955"/>
                    <a:pt x="32898" y="21729"/>
                  </a:cubicBezTo>
                  <a:cubicBezTo>
                    <a:pt x="32862" y="21515"/>
                    <a:pt x="32779" y="21301"/>
                    <a:pt x="32659" y="21134"/>
                  </a:cubicBezTo>
                  <a:lnTo>
                    <a:pt x="32957" y="21134"/>
                  </a:lnTo>
                  <a:cubicBezTo>
                    <a:pt x="34064" y="21348"/>
                    <a:pt x="35195" y="21432"/>
                    <a:pt x="36327" y="21432"/>
                  </a:cubicBezTo>
                  <a:cubicBezTo>
                    <a:pt x="38613" y="21432"/>
                    <a:pt x="40875" y="21039"/>
                    <a:pt x="43054" y="20217"/>
                  </a:cubicBezTo>
                  <a:close/>
                  <a:moveTo>
                    <a:pt x="77903" y="9573"/>
                  </a:moveTo>
                  <a:cubicBezTo>
                    <a:pt x="75915" y="11692"/>
                    <a:pt x="72998" y="12895"/>
                    <a:pt x="70605" y="13871"/>
                  </a:cubicBezTo>
                  <a:lnTo>
                    <a:pt x="49245" y="22670"/>
                  </a:lnTo>
                  <a:cubicBezTo>
                    <a:pt x="49400" y="22503"/>
                    <a:pt x="49566" y="22360"/>
                    <a:pt x="49709" y="22194"/>
                  </a:cubicBezTo>
                  <a:lnTo>
                    <a:pt x="49757" y="22194"/>
                  </a:lnTo>
                  <a:cubicBezTo>
                    <a:pt x="49769" y="22194"/>
                    <a:pt x="49804" y="22194"/>
                    <a:pt x="49816" y="22182"/>
                  </a:cubicBezTo>
                  <a:cubicBezTo>
                    <a:pt x="58317" y="18776"/>
                    <a:pt x="66807" y="15062"/>
                    <a:pt x="75105" y="11168"/>
                  </a:cubicBezTo>
                  <a:cubicBezTo>
                    <a:pt x="76082" y="10704"/>
                    <a:pt x="77070" y="10216"/>
                    <a:pt x="77903" y="9573"/>
                  </a:cubicBezTo>
                  <a:close/>
                  <a:moveTo>
                    <a:pt x="35731" y="9942"/>
                  </a:moveTo>
                  <a:cubicBezTo>
                    <a:pt x="36124" y="10085"/>
                    <a:pt x="36529" y="10228"/>
                    <a:pt x="36910" y="10383"/>
                  </a:cubicBezTo>
                  <a:cubicBezTo>
                    <a:pt x="37553" y="10597"/>
                    <a:pt x="38196" y="10823"/>
                    <a:pt x="38815" y="11049"/>
                  </a:cubicBezTo>
                  <a:cubicBezTo>
                    <a:pt x="39708" y="11359"/>
                    <a:pt x="40553" y="11609"/>
                    <a:pt x="41339" y="11835"/>
                  </a:cubicBezTo>
                  <a:cubicBezTo>
                    <a:pt x="41089" y="12490"/>
                    <a:pt x="40482" y="13014"/>
                    <a:pt x="39779" y="13097"/>
                  </a:cubicBezTo>
                  <a:lnTo>
                    <a:pt x="38886" y="13216"/>
                  </a:lnTo>
                  <a:lnTo>
                    <a:pt x="39648" y="13716"/>
                  </a:lnTo>
                  <a:cubicBezTo>
                    <a:pt x="40077" y="13990"/>
                    <a:pt x="40291" y="14669"/>
                    <a:pt x="40089" y="15228"/>
                  </a:cubicBezTo>
                  <a:cubicBezTo>
                    <a:pt x="39851" y="15943"/>
                    <a:pt x="39196" y="16371"/>
                    <a:pt x="38839" y="16550"/>
                  </a:cubicBezTo>
                  <a:cubicBezTo>
                    <a:pt x="38243" y="16871"/>
                    <a:pt x="37553" y="17002"/>
                    <a:pt x="36874" y="17145"/>
                  </a:cubicBezTo>
                  <a:lnTo>
                    <a:pt x="35731" y="17383"/>
                  </a:lnTo>
                  <a:lnTo>
                    <a:pt x="36612" y="17705"/>
                  </a:lnTo>
                  <a:cubicBezTo>
                    <a:pt x="36648" y="17741"/>
                    <a:pt x="36684" y="17788"/>
                    <a:pt x="36743" y="17788"/>
                  </a:cubicBezTo>
                  <a:cubicBezTo>
                    <a:pt x="36791" y="17788"/>
                    <a:pt x="36839" y="17788"/>
                    <a:pt x="36886" y="17800"/>
                  </a:cubicBezTo>
                  <a:cubicBezTo>
                    <a:pt x="37029" y="17860"/>
                    <a:pt x="37124" y="17991"/>
                    <a:pt x="37160" y="18098"/>
                  </a:cubicBezTo>
                  <a:cubicBezTo>
                    <a:pt x="37255" y="18336"/>
                    <a:pt x="37243" y="18622"/>
                    <a:pt x="37136" y="18848"/>
                  </a:cubicBezTo>
                  <a:cubicBezTo>
                    <a:pt x="36898" y="19300"/>
                    <a:pt x="36362" y="19586"/>
                    <a:pt x="35910" y="19777"/>
                  </a:cubicBezTo>
                  <a:cubicBezTo>
                    <a:pt x="34886" y="20232"/>
                    <a:pt x="33842" y="20462"/>
                    <a:pt x="32846" y="20462"/>
                  </a:cubicBezTo>
                  <a:cubicBezTo>
                    <a:pt x="32487" y="20462"/>
                    <a:pt x="32134" y="20432"/>
                    <a:pt x="31790" y="20372"/>
                  </a:cubicBezTo>
                  <a:lnTo>
                    <a:pt x="30409" y="20134"/>
                  </a:lnTo>
                  <a:lnTo>
                    <a:pt x="31540" y="20967"/>
                  </a:lnTo>
                  <a:cubicBezTo>
                    <a:pt x="31897" y="21241"/>
                    <a:pt x="32255" y="21551"/>
                    <a:pt x="32243" y="21896"/>
                  </a:cubicBezTo>
                  <a:cubicBezTo>
                    <a:pt x="32219" y="22086"/>
                    <a:pt x="32088" y="22277"/>
                    <a:pt x="31886" y="22420"/>
                  </a:cubicBezTo>
                  <a:cubicBezTo>
                    <a:pt x="31647" y="22563"/>
                    <a:pt x="31350" y="22622"/>
                    <a:pt x="31064" y="22670"/>
                  </a:cubicBezTo>
                  <a:cubicBezTo>
                    <a:pt x="30582" y="22747"/>
                    <a:pt x="30094" y="22784"/>
                    <a:pt x="29604" y="22784"/>
                  </a:cubicBezTo>
                  <a:cubicBezTo>
                    <a:pt x="27818" y="22784"/>
                    <a:pt x="26020" y="22283"/>
                    <a:pt x="24516" y="21348"/>
                  </a:cubicBezTo>
                  <a:cubicBezTo>
                    <a:pt x="25099" y="21253"/>
                    <a:pt x="25647" y="21003"/>
                    <a:pt x="26051" y="20586"/>
                  </a:cubicBezTo>
                  <a:cubicBezTo>
                    <a:pt x="26599" y="20039"/>
                    <a:pt x="26885" y="19241"/>
                    <a:pt x="26837" y="18491"/>
                  </a:cubicBezTo>
                  <a:lnTo>
                    <a:pt x="26837" y="18491"/>
                  </a:lnTo>
                  <a:cubicBezTo>
                    <a:pt x="26991" y="18497"/>
                    <a:pt x="27149" y="18502"/>
                    <a:pt x="27309" y="18502"/>
                  </a:cubicBezTo>
                  <a:cubicBezTo>
                    <a:pt x="27733" y="18502"/>
                    <a:pt x="28173" y="18469"/>
                    <a:pt x="28588" y="18348"/>
                  </a:cubicBezTo>
                  <a:cubicBezTo>
                    <a:pt x="29421" y="18134"/>
                    <a:pt x="30100" y="17633"/>
                    <a:pt x="30421" y="16979"/>
                  </a:cubicBezTo>
                  <a:cubicBezTo>
                    <a:pt x="30707" y="16443"/>
                    <a:pt x="30719" y="15824"/>
                    <a:pt x="30528" y="15300"/>
                  </a:cubicBezTo>
                  <a:lnTo>
                    <a:pt x="30528" y="15300"/>
                  </a:lnTo>
                  <a:cubicBezTo>
                    <a:pt x="30707" y="15313"/>
                    <a:pt x="30890" y="15321"/>
                    <a:pt x="31076" y="15321"/>
                  </a:cubicBezTo>
                  <a:cubicBezTo>
                    <a:pt x="31397" y="15321"/>
                    <a:pt x="31723" y="15296"/>
                    <a:pt x="32040" y="15228"/>
                  </a:cubicBezTo>
                  <a:cubicBezTo>
                    <a:pt x="32921" y="15038"/>
                    <a:pt x="33624" y="14538"/>
                    <a:pt x="33945" y="13871"/>
                  </a:cubicBezTo>
                  <a:cubicBezTo>
                    <a:pt x="34219" y="13312"/>
                    <a:pt x="34183" y="12657"/>
                    <a:pt x="33910" y="12145"/>
                  </a:cubicBezTo>
                  <a:cubicBezTo>
                    <a:pt x="34398" y="12038"/>
                    <a:pt x="34862" y="11776"/>
                    <a:pt x="35184" y="11395"/>
                  </a:cubicBezTo>
                  <a:cubicBezTo>
                    <a:pt x="35529" y="10990"/>
                    <a:pt x="35719" y="10466"/>
                    <a:pt x="35731" y="9942"/>
                  </a:cubicBezTo>
                  <a:close/>
                  <a:moveTo>
                    <a:pt x="40494" y="21896"/>
                  </a:moveTo>
                  <a:lnTo>
                    <a:pt x="40494" y="21896"/>
                  </a:lnTo>
                  <a:cubicBezTo>
                    <a:pt x="38577" y="22967"/>
                    <a:pt x="36481" y="23741"/>
                    <a:pt x="34303" y="24146"/>
                  </a:cubicBezTo>
                  <a:cubicBezTo>
                    <a:pt x="33290" y="24337"/>
                    <a:pt x="32302" y="24432"/>
                    <a:pt x="31350" y="24432"/>
                  </a:cubicBezTo>
                  <a:cubicBezTo>
                    <a:pt x="29397" y="24432"/>
                    <a:pt x="27671" y="24027"/>
                    <a:pt x="26242" y="23218"/>
                  </a:cubicBezTo>
                  <a:cubicBezTo>
                    <a:pt x="25873" y="23015"/>
                    <a:pt x="25492" y="22765"/>
                    <a:pt x="25159" y="22467"/>
                  </a:cubicBezTo>
                  <a:lnTo>
                    <a:pt x="25159" y="22467"/>
                  </a:lnTo>
                  <a:cubicBezTo>
                    <a:pt x="26528" y="23122"/>
                    <a:pt x="28028" y="23456"/>
                    <a:pt x="29564" y="23456"/>
                  </a:cubicBezTo>
                  <a:cubicBezTo>
                    <a:pt x="30100" y="23456"/>
                    <a:pt x="30612" y="23420"/>
                    <a:pt x="31147" y="23337"/>
                  </a:cubicBezTo>
                  <a:cubicBezTo>
                    <a:pt x="31505" y="23277"/>
                    <a:pt x="31886" y="23206"/>
                    <a:pt x="32207" y="23003"/>
                  </a:cubicBezTo>
                  <a:cubicBezTo>
                    <a:pt x="32576" y="22765"/>
                    <a:pt x="32814" y="22432"/>
                    <a:pt x="32874" y="22075"/>
                  </a:cubicBezTo>
                  <a:cubicBezTo>
                    <a:pt x="33993" y="22301"/>
                    <a:pt x="35124" y="22408"/>
                    <a:pt x="36267" y="22408"/>
                  </a:cubicBezTo>
                  <a:cubicBezTo>
                    <a:pt x="37696" y="22408"/>
                    <a:pt x="39113" y="22241"/>
                    <a:pt x="40494" y="21896"/>
                  </a:cubicBezTo>
                  <a:close/>
                  <a:moveTo>
                    <a:pt x="12359" y="2318"/>
                  </a:moveTo>
                  <a:cubicBezTo>
                    <a:pt x="12621" y="2318"/>
                    <a:pt x="12883" y="2327"/>
                    <a:pt x="13145" y="2346"/>
                  </a:cubicBezTo>
                  <a:cubicBezTo>
                    <a:pt x="15002" y="2465"/>
                    <a:pt x="16717" y="3501"/>
                    <a:pt x="17693" y="5084"/>
                  </a:cubicBezTo>
                  <a:cubicBezTo>
                    <a:pt x="17693" y="5096"/>
                    <a:pt x="17717" y="5096"/>
                    <a:pt x="17717" y="5108"/>
                  </a:cubicBezTo>
                  <a:cubicBezTo>
                    <a:pt x="18312" y="6073"/>
                    <a:pt x="18801" y="7239"/>
                    <a:pt x="19825" y="7728"/>
                  </a:cubicBezTo>
                  <a:cubicBezTo>
                    <a:pt x="19972" y="7797"/>
                    <a:pt x="20134" y="7852"/>
                    <a:pt x="20296" y="7852"/>
                  </a:cubicBezTo>
                  <a:cubicBezTo>
                    <a:pt x="20382" y="7852"/>
                    <a:pt x="20468" y="7836"/>
                    <a:pt x="20551" y="7799"/>
                  </a:cubicBezTo>
                  <a:cubicBezTo>
                    <a:pt x="20777" y="7704"/>
                    <a:pt x="20908" y="7370"/>
                    <a:pt x="20753" y="7192"/>
                  </a:cubicBezTo>
                  <a:lnTo>
                    <a:pt x="20753" y="7192"/>
                  </a:lnTo>
                  <a:cubicBezTo>
                    <a:pt x="21387" y="7352"/>
                    <a:pt x="22041" y="7433"/>
                    <a:pt x="22695" y="7433"/>
                  </a:cubicBezTo>
                  <a:cubicBezTo>
                    <a:pt x="22913" y="7433"/>
                    <a:pt x="23131" y="7424"/>
                    <a:pt x="23349" y="7406"/>
                  </a:cubicBezTo>
                  <a:cubicBezTo>
                    <a:pt x="23587" y="7382"/>
                    <a:pt x="23861" y="7347"/>
                    <a:pt x="24027" y="7168"/>
                  </a:cubicBezTo>
                  <a:cubicBezTo>
                    <a:pt x="24325" y="6846"/>
                    <a:pt x="24158" y="6334"/>
                    <a:pt x="23968" y="5930"/>
                  </a:cubicBezTo>
                  <a:cubicBezTo>
                    <a:pt x="24587" y="5930"/>
                    <a:pt x="25230" y="5930"/>
                    <a:pt x="25837" y="5763"/>
                  </a:cubicBezTo>
                  <a:cubicBezTo>
                    <a:pt x="26361" y="5620"/>
                    <a:pt x="26790" y="4965"/>
                    <a:pt x="27087" y="4429"/>
                  </a:cubicBezTo>
                  <a:cubicBezTo>
                    <a:pt x="27266" y="4525"/>
                    <a:pt x="27445" y="4620"/>
                    <a:pt x="27611" y="4739"/>
                  </a:cubicBezTo>
                  <a:cubicBezTo>
                    <a:pt x="29480" y="5858"/>
                    <a:pt x="31314" y="7120"/>
                    <a:pt x="33088" y="8370"/>
                  </a:cubicBezTo>
                  <a:cubicBezTo>
                    <a:pt x="31468" y="7912"/>
                    <a:pt x="29807" y="7580"/>
                    <a:pt x="28123" y="7580"/>
                  </a:cubicBezTo>
                  <a:cubicBezTo>
                    <a:pt x="28012" y="7580"/>
                    <a:pt x="27901" y="7582"/>
                    <a:pt x="27790" y="7585"/>
                  </a:cubicBezTo>
                  <a:cubicBezTo>
                    <a:pt x="26837" y="7597"/>
                    <a:pt x="24539" y="7835"/>
                    <a:pt x="23813" y="9621"/>
                  </a:cubicBezTo>
                  <a:cubicBezTo>
                    <a:pt x="23587" y="10168"/>
                    <a:pt x="23575" y="10764"/>
                    <a:pt x="23563" y="11335"/>
                  </a:cubicBezTo>
                  <a:cubicBezTo>
                    <a:pt x="23563" y="11597"/>
                    <a:pt x="23551" y="11847"/>
                    <a:pt x="23527" y="12109"/>
                  </a:cubicBezTo>
                  <a:cubicBezTo>
                    <a:pt x="23444" y="12895"/>
                    <a:pt x="23146" y="13633"/>
                    <a:pt x="22813" y="14407"/>
                  </a:cubicBezTo>
                  <a:cubicBezTo>
                    <a:pt x="22551" y="15050"/>
                    <a:pt x="22277" y="15717"/>
                    <a:pt x="22134" y="16419"/>
                  </a:cubicBezTo>
                  <a:cubicBezTo>
                    <a:pt x="21563" y="19157"/>
                    <a:pt x="23170" y="22289"/>
                    <a:pt x="25944" y="23837"/>
                  </a:cubicBezTo>
                  <a:cubicBezTo>
                    <a:pt x="27480" y="24682"/>
                    <a:pt x="29302" y="25111"/>
                    <a:pt x="31374" y="25111"/>
                  </a:cubicBezTo>
                  <a:cubicBezTo>
                    <a:pt x="32362" y="25111"/>
                    <a:pt x="33398" y="25003"/>
                    <a:pt x="34457" y="24813"/>
                  </a:cubicBezTo>
                  <a:cubicBezTo>
                    <a:pt x="39720" y="23849"/>
                    <a:pt x="44542" y="20741"/>
                    <a:pt x="47780" y="16467"/>
                  </a:cubicBezTo>
                  <a:cubicBezTo>
                    <a:pt x="49578" y="16955"/>
                    <a:pt x="51328" y="17205"/>
                    <a:pt x="53031" y="17205"/>
                  </a:cubicBezTo>
                  <a:lnTo>
                    <a:pt x="53162" y="17205"/>
                  </a:lnTo>
                  <a:cubicBezTo>
                    <a:pt x="53043" y="17360"/>
                    <a:pt x="52924" y="17491"/>
                    <a:pt x="52805" y="17645"/>
                  </a:cubicBezTo>
                  <a:cubicBezTo>
                    <a:pt x="50757" y="19324"/>
                    <a:pt x="49090" y="21420"/>
                    <a:pt x="47459" y="23479"/>
                  </a:cubicBezTo>
                  <a:cubicBezTo>
                    <a:pt x="47435" y="23503"/>
                    <a:pt x="47423" y="23551"/>
                    <a:pt x="47399" y="23599"/>
                  </a:cubicBezTo>
                  <a:cubicBezTo>
                    <a:pt x="45994" y="24932"/>
                    <a:pt x="44447" y="26242"/>
                    <a:pt x="42792" y="27420"/>
                  </a:cubicBezTo>
                  <a:cubicBezTo>
                    <a:pt x="39601" y="29671"/>
                    <a:pt x="34576" y="32350"/>
                    <a:pt x="28647" y="32385"/>
                  </a:cubicBezTo>
                  <a:lnTo>
                    <a:pt x="28528" y="32385"/>
                  </a:lnTo>
                  <a:cubicBezTo>
                    <a:pt x="23277" y="32385"/>
                    <a:pt x="18253" y="30064"/>
                    <a:pt x="15407" y="26313"/>
                  </a:cubicBezTo>
                  <a:cubicBezTo>
                    <a:pt x="13812" y="24218"/>
                    <a:pt x="12847" y="21694"/>
                    <a:pt x="11907" y="19253"/>
                  </a:cubicBezTo>
                  <a:cubicBezTo>
                    <a:pt x="11502" y="18193"/>
                    <a:pt x="11085" y="17110"/>
                    <a:pt x="10609" y="16050"/>
                  </a:cubicBezTo>
                  <a:cubicBezTo>
                    <a:pt x="9823" y="14252"/>
                    <a:pt x="8645" y="12192"/>
                    <a:pt x="7025" y="10573"/>
                  </a:cubicBezTo>
                  <a:cubicBezTo>
                    <a:pt x="6787" y="8609"/>
                    <a:pt x="5942" y="6715"/>
                    <a:pt x="4632" y="5239"/>
                  </a:cubicBezTo>
                  <a:cubicBezTo>
                    <a:pt x="5418" y="4275"/>
                    <a:pt x="6406" y="3429"/>
                    <a:pt x="7513" y="2727"/>
                  </a:cubicBezTo>
                  <a:lnTo>
                    <a:pt x="7513" y="2727"/>
                  </a:lnTo>
                  <a:cubicBezTo>
                    <a:pt x="7275" y="3060"/>
                    <a:pt x="7037" y="3429"/>
                    <a:pt x="6823" y="3870"/>
                  </a:cubicBezTo>
                  <a:cubicBezTo>
                    <a:pt x="8570" y="2814"/>
                    <a:pt x="10463" y="2318"/>
                    <a:pt x="12359" y="2318"/>
                  </a:cubicBezTo>
                  <a:close/>
                  <a:moveTo>
                    <a:pt x="14955" y="0"/>
                  </a:moveTo>
                  <a:cubicBezTo>
                    <a:pt x="14586" y="0"/>
                    <a:pt x="14217" y="12"/>
                    <a:pt x="13859" y="36"/>
                  </a:cubicBezTo>
                  <a:cubicBezTo>
                    <a:pt x="9478" y="322"/>
                    <a:pt x="5525" y="2572"/>
                    <a:pt x="3430" y="5787"/>
                  </a:cubicBezTo>
                  <a:cubicBezTo>
                    <a:pt x="2179" y="6942"/>
                    <a:pt x="1025" y="8216"/>
                    <a:pt x="1" y="9573"/>
                  </a:cubicBezTo>
                  <a:cubicBezTo>
                    <a:pt x="2191" y="9787"/>
                    <a:pt x="4358" y="10240"/>
                    <a:pt x="6442" y="10930"/>
                  </a:cubicBezTo>
                  <a:cubicBezTo>
                    <a:pt x="8073" y="12490"/>
                    <a:pt x="9228" y="14538"/>
                    <a:pt x="10014" y="16312"/>
                  </a:cubicBezTo>
                  <a:cubicBezTo>
                    <a:pt x="10478" y="17348"/>
                    <a:pt x="10895" y="18431"/>
                    <a:pt x="11300" y="19491"/>
                  </a:cubicBezTo>
                  <a:cubicBezTo>
                    <a:pt x="12252" y="21967"/>
                    <a:pt x="13252" y="24551"/>
                    <a:pt x="14883" y="26718"/>
                  </a:cubicBezTo>
                  <a:cubicBezTo>
                    <a:pt x="17896" y="30695"/>
                    <a:pt x="23015" y="33052"/>
                    <a:pt x="28552" y="33052"/>
                  </a:cubicBezTo>
                  <a:lnTo>
                    <a:pt x="28671" y="33052"/>
                  </a:lnTo>
                  <a:cubicBezTo>
                    <a:pt x="30171" y="33040"/>
                    <a:pt x="31612" y="32873"/>
                    <a:pt x="32981" y="32576"/>
                  </a:cubicBezTo>
                  <a:lnTo>
                    <a:pt x="32981" y="32576"/>
                  </a:lnTo>
                  <a:cubicBezTo>
                    <a:pt x="32338" y="33028"/>
                    <a:pt x="31719" y="33445"/>
                    <a:pt x="31064" y="33874"/>
                  </a:cubicBezTo>
                  <a:cubicBezTo>
                    <a:pt x="29230" y="35100"/>
                    <a:pt x="27361" y="36362"/>
                    <a:pt x="24742" y="38386"/>
                  </a:cubicBezTo>
                  <a:lnTo>
                    <a:pt x="24694" y="38386"/>
                  </a:lnTo>
                  <a:cubicBezTo>
                    <a:pt x="24361" y="38386"/>
                    <a:pt x="23968" y="38565"/>
                    <a:pt x="23646" y="38767"/>
                  </a:cubicBezTo>
                  <a:cubicBezTo>
                    <a:pt x="23544" y="38771"/>
                    <a:pt x="23441" y="38773"/>
                    <a:pt x="23338" y="38773"/>
                  </a:cubicBezTo>
                  <a:cubicBezTo>
                    <a:pt x="22529" y="38773"/>
                    <a:pt x="21693" y="38656"/>
                    <a:pt x="20848" y="38529"/>
                  </a:cubicBezTo>
                  <a:cubicBezTo>
                    <a:pt x="19968" y="38408"/>
                    <a:pt x="19072" y="38281"/>
                    <a:pt x="18168" y="38281"/>
                  </a:cubicBezTo>
                  <a:cubicBezTo>
                    <a:pt x="17911" y="38281"/>
                    <a:pt x="17654" y="38291"/>
                    <a:pt x="17396" y="38315"/>
                  </a:cubicBezTo>
                  <a:cubicBezTo>
                    <a:pt x="16241" y="38410"/>
                    <a:pt x="15360" y="38850"/>
                    <a:pt x="14872" y="39529"/>
                  </a:cubicBezTo>
                  <a:cubicBezTo>
                    <a:pt x="14764" y="39684"/>
                    <a:pt x="14800" y="39886"/>
                    <a:pt x="14943" y="39993"/>
                  </a:cubicBezTo>
                  <a:cubicBezTo>
                    <a:pt x="15002" y="40041"/>
                    <a:pt x="15062" y="40053"/>
                    <a:pt x="15133" y="40053"/>
                  </a:cubicBezTo>
                  <a:cubicBezTo>
                    <a:pt x="15241" y="40053"/>
                    <a:pt x="15348" y="40005"/>
                    <a:pt x="15407" y="39922"/>
                  </a:cubicBezTo>
                  <a:cubicBezTo>
                    <a:pt x="15884" y="39243"/>
                    <a:pt x="16777" y="39041"/>
                    <a:pt x="17443" y="38981"/>
                  </a:cubicBezTo>
                  <a:cubicBezTo>
                    <a:pt x="17684" y="38958"/>
                    <a:pt x="17927" y="38947"/>
                    <a:pt x="18172" y="38947"/>
                  </a:cubicBezTo>
                  <a:cubicBezTo>
                    <a:pt x="19024" y="38947"/>
                    <a:pt x="19892" y="39073"/>
                    <a:pt x="20753" y="39184"/>
                  </a:cubicBezTo>
                  <a:cubicBezTo>
                    <a:pt x="21551" y="39303"/>
                    <a:pt x="22372" y="39410"/>
                    <a:pt x="23194" y="39446"/>
                  </a:cubicBezTo>
                  <a:cubicBezTo>
                    <a:pt x="23206" y="39481"/>
                    <a:pt x="23230" y="39529"/>
                    <a:pt x="23265" y="39565"/>
                  </a:cubicBezTo>
                  <a:cubicBezTo>
                    <a:pt x="22753" y="39600"/>
                    <a:pt x="22253" y="39624"/>
                    <a:pt x="21718" y="39636"/>
                  </a:cubicBezTo>
                  <a:cubicBezTo>
                    <a:pt x="21313" y="39648"/>
                    <a:pt x="20932" y="39648"/>
                    <a:pt x="20527" y="39684"/>
                  </a:cubicBezTo>
                  <a:cubicBezTo>
                    <a:pt x="18729" y="39779"/>
                    <a:pt x="17443" y="40196"/>
                    <a:pt x="16526" y="40994"/>
                  </a:cubicBezTo>
                  <a:cubicBezTo>
                    <a:pt x="16384" y="41113"/>
                    <a:pt x="16360" y="41315"/>
                    <a:pt x="16479" y="41470"/>
                  </a:cubicBezTo>
                  <a:cubicBezTo>
                    <a:pt x="16538" y="41541"/>
                    <a:pt x="16634" y="41589"/>
                    <a:pt x="16729" y="41589"/>
                  </a:cubicBezTo>
                  <a:cubicBezTo>
                    <a:pt x="16800" y="41589"/>
                    <a:pt x="16872" y="41553"/>
                    <a:pt x="16955" y="41505"/>
                  </a:cubicBezTo>
                  <a:cubicBezTo>
                    <a:pt x="17765" y="40815"/>
                    <a:pt x="18920" y="40458"/>
                    <a:pt x="20575" y="40351"/>
                  </a:cubicBezTo>
                  <a:lnTo>
                    <a:pt x="21730" y="40303"/>
                  </a:lnTo>
                  <a:cubicBezTo>
                    <a:pt x="22694" y="40291"/>
                    <a:pt x="23706" y="40255"/>
                    <a:pt x="24682" y="40041"/>
                  </a:cubicBezTo>
                  <a:cubicBezTo>
                    <a:pt x="24825" y="40005"/>
                    <a:pt x="25289" y="39886"/>
                    <a:pt x="25468" y="39481"/>
                  </a:cubicBezTo>
                  <a:cubicBezTo>
                    <a:pt x="26182" y="39535"/>
                    <a:pt x="26904" y="39562"/>
                    <a:pt x="27636" y="39562"/>
                  </a:cubicBezTo>
                  <a:cubicBezTo>
                    <a:pt x="27881" y="39562"/>
                    <a:pt x="28126" y="39559"/>
                    <a:pt x="28373" y="39553"/>
                  </a:cubicBezTo>
                  <a:cubicBezTo>
                    <a:pt x="28475" y="39553"/>
                    <a:pt x="28575" y="39551"/>
                    <a:pt x="28673" y="39551"/>
                  </a:cubicBezTo>
                  <a:cubicBezTo>
                    <a:pt x="28918" y="39551"/>
                    <a:pt x="29149" y="39563"/>
                    <a:pt x="29361" y="39648"/>
                  </a:cubicBezTo>
                  <a:cubicBezTo>
                    <a:pt x="29600" y="39743"/>
                    <a:pt x="29826" y="39958"/>
                    <a:pt x="29826" y="40220"/>
                  </a:cubicBezTo>
                  <a:cubicBezTo>
                    <a:pt x="29826" y="40398"/>
                    <a:pt x="29981" y="40553"/>
                    <a:pt x="30159" y="40553"/>
                  </a:cubicBezTo>
                  <a:lnTo>
                    <a:pt x="30171" y="40553"/>
                  </a:lnTo>
                  <a:cubicBezTo>
                    <a:pt x="30350" y="40553"/>
                    <a:pt x="30493" y="40410"/>
                    <a:pt x="30493" y="40232"/>
                  </a:cubicBezTo>
                  <a:cubicBezTo>
                    <a:pt x="30504" y="39648"/>
                    <a:pt x="30064" y="39208"/>
                    <a:pt x="29611" y="39041"/>
                  </a:cubicBezTo>
                  <a:cubicBezTo>
                    <a:pt x="29247" y="38895"/>
                    <a:pt x="28864" y="38886"/>
                    <a:pt x="28495" y="38886"/>
                  </a:cubicBezTo>
                  <a:cubicBezTo>
                    <a:pt x="28442" y="38886"/>
                    <a:pt x="28390" y="38886"/>
                    <a:pt x="28337" y="38886"/>
                  </a:cubicBezTo>
                  <a:cubicBezTo>
                    <a:pt x="28124" y="38891"/>
                    <a:pt x="27909" y="38894"/>
                    <a:pt x="27695" y="38894"/>
                  </a:cubicBezTo>
                  <a:cubicBezTo>
                    <a:pt x="26906" y="38894"/>
                    <a:pt x="26114" y="38861"/>
                    <a:pt x="25337" y="38815"/>
                  </a:cubicBezTo>
                  <a:cubicBezTo>
                    <a:pt x="27849" y="36886"/>
                    <a:pt x="29671" y="35648"/>
                    <a:pt x="31445" y="34457"/>
                  </a:cubicBezTo>
                  <a:cubicBezTo>
                    <a:pt x="32481" y="33778"/>
                    <a:pt x="33457" y="33112"/>
                    <a:pt x="34517" y="32361"/>
                  </a:cubicBezTo>
                  <a:cubicBezTo>
                    <a:pt x="34576" y="32314"/>
                    <a:pt x="34612" y="32254"/>
                    <a:pt x="34636" y="32195"/>
                  </a:cubicBezTo>
                  <a:cubicBezTo>
                    <a:pt x="36648" y="31611"/>
                    <a:pt x="38470" y="30814"/>
                    <a:pt x="40077" y="29933"/>
                  </a:cubicBezTo>
                  <a:lnTo>
                    <a:pt x="40077" y="29933"/>
                  </a:lnTo>
                  <a:cubicBezTo>
                    <a:pt x="37029" y="33576"/>
                    <a:pt x="34064" y="37612"/>
                    <a:pt x="31266" y="41517"/>
                  </a:cubicBezTo>
                  <a:cubicBezTo>
                    <a:pt x="30945" y="41529"/>
                    <a:pt x="30552" y="41696"/>
                    <a:pt x="30254" y="41898"/>
                  </a:cubicBezTo>
                  <a:cubicBezTo>
                    <a:pt x="30158" y="41902"/>
                    <a:pt x="30062" y="41904"/>
                    <a:pt x="29966" y="41904"/>
                  </a:cubicBezTo>
                  <a:cubicBezTo>
                    <a:pt x="29152" y="41904"/>
                    <a:pt x="28319" y="41777"/>
                    <a:pt x="27456" y="41660"/>
                  </a:cubicBezTo>
                  <a:cubicBezTo>
                    <a:pt x="26565" y="41529"/>
                    <a:pt x="25659" y="41405"/>
                    <a:pt x="24743" y="41405"/>
                  </a:cubicBezTo>
                  <a:cubicBezTo>
                    <a:pt x="24497" y="41405"/>
                    <a:pt x="24251" y="41414"/>
                    <a:pt x="24004" y="41434"/>
                  </a:cubicBezTo>
                  <a:cubicBezTo>
                    <a:pt x="22849" y="41541"/>
                    <a:pt x="21968" y="41970"/>
                    <a:pt x="21479" y="42660"/>
                  </a:cubicBezTo>
                  <a:cubicBezTo>
                    <a:pt x="21372" y="42803"/>
                    <a:pt x="21396" y="43018"/>
                    <a:pt x="21551" y="43125"/>
                  </a:cubicBezTo>
                  <a:cubicBezTo>
                    <a:pt x="21610" y="43160"/>
                    <a:pt x="21670" y="43184"/>
                    <a:pt x="21741" y="43184"/>
                  </a:cubicBezTo>
                  <a:cubicBezTo>
                    <a:pt x="21849" y="43184"/>
                    <a:pt x="21956" y="43137"/>
                    <a:pt x="22015" y="43041"/>
                  </a:cubicBezTo>
                  <a:cubicBezTo>
                    <a:pt x="22492" y="42375"/>
                    <a:pt x="23384" y="42160"/>
                    <a:pt x="24051" y="42113"/>
                  </a:cubicBezTo>
                  <a:cubicBezTo>
                    <a:pt x="24292" y="42089"/>
                    <a:pt x="24535" y="42079"/>
                    <a:pt x="24779" y="42079"/>
                  </a:cubicBezTo>
                  <a:cubicBezTo>
                    <a:pt x="25632" y="42079"/>
                    <a:pt x="26498" y="42204"/>
                    <a:pt x="27349" y="42315"/>
                  </a:cubicBezTo>
                  <a:cubicBezTo>
                    <a:pt x="28159" y="42434"/>
                    <a:pt x="28980" y="42541"/>
                    <a:pt x="29802" y="42565"/>
                  </a:cubicBezTo>
                  <a:cubicBezTo>
                    <a:pt x="29814" y="42613"/>
                    <a:pt x="29838" y="42660"/>
                    <a:pt x="29873" y="42684"/>
                  </a:cubicBezTo>
                  <a:cubicBezTo>
                    <a:pt x="29361" y="42732"/>
                    <a:pt x="28861" y="42744"/>
                    <a:pt x="28326" y="42768"/>
                  </a:cubicBezTo>
                  <a:cubicBezTo>
                    <a:pt x="27921" y="42779"/>
                    <a:pt x="27528" y="42779"/>
                    <a:pt x="27135" y="42803"/>
                  </a:cubicBezTo>
                  <a:cubicBezTo>
                    <a:pt x="25337" y="42910"/>
                    <a:pt x="24051" y="43327"/>
                    <a:pt x="23123" y="44113"/>
                  </a:cubicBezTo>
                  <a:cubicBezTo>
                    <a:pt x="22992" y="44232"/>
                    <a:pt x="22968" y="44446"/>
                    <a:pt x="23087" y="44589"/>
                  </a:cubicBezTo>
                  <a:cubicBezTo>
                    <a:pt x="23146" y="44673"/>
                    <a:pt x="23242" y="44708"/>
                    <a:pt x="23337" y="44708"/>
                  </a:cubicBezTo>
                  <a:cubicBezTo>
                    <a:pt x="23408" y="44708"/>
                    <a:pt x="23480" y="44684"/>
                    <a:pt x="23563" y="44637"/>
                  </a:cubicBezTo>
                  <a:cubicBezTo>
                    <a:pt x="24373" y="43934"/>
                    <a:pt x="25528" y="43577"/>
                    <a:pt x="27171" y="43482"/>
                  </a:cubicBezTo>
                  <a:lnTo>
                    <a:pt x="28337" y="43434"/>
                  </a:lnTo>
                  <a:cubicBezTo>
                    <a:pt x="29302" y="43422"/>
                    <a:pt x="30314" y="43387"/>
                    <a:pt x="31290" y="43160"/>
                  </a:cubicBezTo>
                  <a:cubicBezTo>
                    <a:pt x="31433" y="43137"/>
                    <a:pt x="31897" y="43018"/>
                    <a:pt x="32076" y="42613"/>
                  </a:cubicBezTo>
                  <a:cubicBezTo>
                    <a:pt x="32766" y="42656"/>
                    <a:pt x="33463" y="42687"/>
                    <a:pt x="34170" y="42687"/>
                  </a:cubicBezTo>
                  <a:cubicBezTo>
                    <a:pt x="34439" y="42687"/>
                    <a:pt x="34709" y="42682"/>
                    <a:pt x="34981" y="42672"/>
                  </a:cubicBezTo>
                  <a:cubicBezTo>
                    <a:pt x="35041" y="42672"/>
                    <a:pt x="35100" y="42672"/>
                    <a:pt x="35158" y="42672"/>
                  </a:cubicBezTo>
                  <a:cubicBezTo>
                    <a:pt x="35448" y="42672"/>
                    <a:pt x="35721" y="42680"/>
                    <a:pt x="35969" y="42779"/>
                  </a:cubicBezTo>
                  <a:cubicBezTo>
                    <a:pt x="36208" y="42863"/>
                    <a:pt x="36434" y="43089"/>
                    <a:pt x="36434" y="43339"/>
                  </a:cubicBezTo>
                  <a:cubicBezTo>
                    <a:pt x="36434" y="43518"/>
                    <a:pt x="36577" y="43684"/>
                    <a:pt x="36755" y="43684"/>
                  </a:cubicBezTo>
                  <a:lnTo>
                    <a:pt x="36779" y="43684"/>
                  </a:lnTo>
                  <a:cubicBezTo>
                    <a:pt x="36958" y="43684"/>
                    <a:pt x="37100" y="43541"/>
                    <a:pt x="37100" y="43363"/>
                  </a:cubicBezTo>
                  <a:cubicBezTo>
                    <a:pt x="37112" y="42779"/>
                    <a:pt x="36672" y="42327"/>
                    <a:pt x="36219" y="42172"/>
                  </a:cubicBezTo>
                  <a:cubicBezTo>
                    <a:pt x="35855" y="42026"/>
                    <a:pt x="35472" y="42017"/>
                    <a:pt x="35103" y="42017"/>
                  </a:cubicBezTo>
                  <a:cubicBezTo>
                    <a:pt x="35050" y="42017"/>
                    <a:pt x="34998" y="42017"/>
                    <a:pt x="34945" y="42017"/>
                  </a:cubicBezTo>
                  <a:cubicBezTo>
                    <a:pt x="34779" y="42019"/>
                    <a:pt x="34612" y="42020"/>
                    <a:pt x="34445" y="42020"/>
                  </a:cubicBezTo>
                  <a:cubicBezTo>
                    <a:pt x="33608" y="42020"/>
                    <a:pt x="32767" y="41996"/>
                    <a:pt x="31933" y="41946"/>
                  </a:cubicBezTo>
                  <a:cubicBezTo>
                    <a:pt x="31921" y="41910"/>
                    <a:pt x="31909" y="41875"/>
                    <a:pt x="31874" y="41839"/>
                  </a:cubicBezTo>
                  <a:cubicBezTo>
                    <a:pt x="35005" y="37481"/>
                    <a:pt x="38351" y="32957"/>
                    <a:pt x="41780" y="28992"/>
                  </a:cubicBezTo>
                  <a:cubicBezTo>
                    <a:pt x="41792" y="28980"/>
                    <a:pt x="41803" y="28968"/>
                    <a:pt x="41815" y="28932"/>
                  </a:cubicBezTo>
                  <a:cubicBezTo>
                    <a:pt x="42315" y="28623"/>
                    <a:pt x="42792" y="28313"/>
                    <a:pt x="43220" y="28004"/>
                  </a:cubicBezTo>
                  <a:cubicBezTo>
                    <a:pt x="44982" y="26766"/>
                    <a:pt x="46602" y="25361"/>
                    <a:pt x="48090" y="23920"/>
                  </a:cubicBezTo>
                  <a:lnTo>
                    <a:pt x="70914" y="14514"/>
                  </a:lnTo>
                  <a:cubicBezTo>
                    <a:pt x="73688" y="13371"/>
                    <a:pt x="77141" y="11954"/>
                    <a:pt x="79177" y="9156"/>
                  </a:cubicBezTo>
                  <a:cubicBezTo>
                    <a:pt x="79761" y="8370"/>
                    <a:pt x="80023" y="7680"/>
                    <a:pt x="80058" y="7013"/>
                  </a:cubicBezTo>
                  <a:cubicBezTo>
                    <a:pt x="80023" y="6311"/>
                    <a:pt x="79761" y="5561"/>
                    <a:pt x="79213" y="5215"/>
                  </a:cubicBezTo>
                  <a:cubicBezTo>
                    <a:pt x="79522" y="4799"/>
                    <a:pt x="79772" y="4429"/>
                    <a:pt x="79451" y="3870"/>
                  </a:cubicBezTo>
                  <a:cubicBezTo>
                    <a:pt x="79177" y="3429"/>
                    <a:pt x="78653" y="3179"/>
                    <a:pt x="78058" y="3179"/>
                  </a:cubicBezTo>
                  <a:cubicBezTo>
                    <a:pt x="77927" y="3179"/>
                    <a:pt x="77796" y="3191"/>
                    <a:pt x="77665" y="3215"/>
                  </a:cubicBezTo>
                  <a:cubicBezTo>
                    <a:pt x="77070" y="3334"/>
                    <a:pt x="76570" y="3679"/>
                    <a:pt x="76093" y="4001"/>
                  </a:cubicBezTo>
                  <a:cubicBezTo>
                    <a:pt x="70617" y="7799"/>
                    <a:pt x="64794" y="11216"/>
                    <a:pt x="58806" y="14121"/>
                  </a:cubicBezTo>
                  <a:lnTo>
                    <a:pt x="58282" y="14383"/>
                  </a:lnTo>
                  <a:cubicBezTo>
                    <a:pt x="56972" y="15014"/>
                    <a:pt x="55615" y="15681"/>
                    <a:pt x="54365" y="16479"/>
                  </a:cubicBezTo>
                  <a:lnTo>
                    <a:pt x="53841" y="16514"/>
                  </a:lnTo>
                  <a:cubicBezTo>
                    <a:pt x="53567" y="16526"/>
                    <a:pt x="53293" y="16526"/>
                    <a:pt x="53019" y="16526"/>
                  </a:cubicBezTo>
                  <a:cubicBezTo>
                    <a:pt x="51448" y="16526"/>
                    <a:pt x="49840" y="16300"/>
                    <a:pt x="48173" y="15871"/>
                  </a:cubicBezTo>
                  <a:cubicBezTo>
                    <a:pt x="49126" y="14502"/>
                    <a:pt x="49935" y="13026"/>
                    <a:pt x="50543" y="11478"/>
                  </a:cubicBezTo>
                  <a:lnTo>
                    <a:pt x="50840" y="10728"/>
                  </a:lnTo>
                  <a:lnTo>
                    <a:pt x="50840" y="10728"/>
                  </a:lnTo>
                  <a:lnTo>
                    <a:pt x="50114" y="11061"/>
                  </a:lnTo>
                  <a:cubicBezTo>
                    <a:pt x="48911" y="11585"/>
                    <a:pt x="47554" y="11847"/>
                    <a:pt x="46066" y="11847"/>
                  </a:cubicBezTo>
                  <a:cubicBezTo>
                    <a:pt x="44066" y="11847"/>
                    <a:pt x="41839" y="11407"/>
                    <a:pt x="39065" y="10430"/>
                  </a:cubicBezTo>
                  <a:cubicBezTo>
                    <a:pt x="38446" y="10216"/>
                    <a:pt x="37815" y="9990"/>
                    <a:pt x="37184" y="9752"/>
                  </a:cubicBezTo>
                  <a:cubicBezTo>
                    <a:pt x="36529" y="9513"/>
                    <a:pt x="35886" y="9275"/>
                    <a:pt x="35219" y="9049"/>
                  </a:cubicBezTo>
                  <a:lnTo>
                    <a:pt x="34183" y="8335"/>
                  </a:lnTo>
                  <a:cubicBezTo>
                    <a:pt x="32183" y="6918"/>
                    <a:pt x="30100" y="5453"/>
                    <a:pt x="27956" y="4168"/>
                  </a:cubicBezTo>
                  <a:cubicBezTo>
                    <a:pt x="23230" y="1358"/>
                    <a:pt x="18991" y="0"/>
                    <a:pt x="14955" y="0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8654350" y="5874700"/>
              <a:ext cx="45250" cy="69900"/>
            </a:xfrm>
            <a:custGeom>
              <a:avLst/>
              <a:gdLst/>
              <a:ahLst/>
              <a:cxnLst/>
              <a:rect l="l" t="t" r="r" b="b"/>
              <a:pathLst>
                <a:path w="1810" h="2796" extrusionOk="0">
                  <a:moveTo>
                    <a:pt x="205" y="0"/>
                  </a:moveTo>
                  <a:cubicBezTo>
                    <a:pt x="191" y="0"/>
                    <a:pt x="178" y="4"/>
                    <a:pt x="167" y="11"/>
                  </a:cubicBezTo>
                  <a:cubicBezTo>
                    <a:pt x="0" y="94"/>
                    <a:pt x="215" y="785"/>
                    <a:pt x="607" y="1559"/>
                  </a:cubicBezTo>
                  <a:cubicBezTo>
                    <a:pt x="993" y="2274"/>
                    <a:pt x="1418" y="2796"/>
                    <a:pt x="1612" y="2796"/>
                  </a:cubicBezTo>
                  <a:cubicBezTo>
                    <a:pt x="1628" y="2796"/>
                    <a:pt x="1643" y="2792"/>
                    <a:pt x="1655" y="2785"/>
                  </a:cubicBezTo>
                  <a:cubicBezTo>
                    <a:pt x="1810" y="2702"/>
                    <a:pt x="1608" y="2011"/>
                    <a:pt x="1203" y="1237"/>
                  </a:cubicBezTo>
                  <a:cubicBezTo>
                    <a:pt x="818" y="522"/>
                    <a:pt x="382" y="0"/>
                    <a:pt x="205" y="0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8735600" y="5983950"/>
              <a:ext cx="63425" cy="55800"/>
            </a:xfrm>
            <a:custGeom>
              <a:avLst/>
              <a:gdLst/>
              <a:ahLst/>
              <a:cxnLst/>
              <a:rect l="l" t="t" r="r" b="b"/>
              <a:pathLst>
                <a:path w="2537" h="2232" extrusionOk="0">
                  <a:moveTo>
                    <a:pt x="114" y="0"/>
                  </a:moveTo>
                  <a:cubicBezTo>
                    <a:pt x="98" y="0"/>
                    <a:pt x="84" y="3"/>
                    <a:pt x="72" y="10"/>
                  </a:cubicBezTo>
                  <a:cubicBezTo>
                    <a:pt x="1" y="58"/>
                    <a:pt x="13" y="260"/>
                    <a:pt x="132" y="558"/>
                  </a:cubicBezTo>
                  <a:cubicBezTo>
                    <a:pt x="263" y="856"/>
                    <a:pt x="513" y="1237"/>
                    <a:pt x="870" y="1558"/>
                  </a:cubicBezTo>
                  <a:cubicBezTo>
                    <a:pt x="1251" y="1868"/>
                    <a:pt x="1644" y="2082"/>
                    <a:pt x="1965" y="2165"/>
                  </a:cubicBezTo>
                  <a:cubicBezTo>
                    <a:pt x="2110" y="2210"/>
                    <a:pt x="2232" y="2231"/>
                    <a:pt x="2324" y="2231"/>
                  </a:cubicBezTo>
                  <a:cubicBezTo>
                    <a:pt x="2428" y="2231"/>
                    <a:pt x="2494" y="2204"/>
                    <a:pt x="2513" y="2154"/>
                  </a:cubicBezTo>
                  <a:cubicBezTo>
                    <a:pt x="2537" y="2046"/>
                    <a:pt x="2394" y="1915"/>
                    <a:pt x="2168" y="1737"/>
                  </a:cubicBezTo>
                  <a:cubicBezTo>
                    <a:pt x="1941" y="1558"/>
                    <a:pt x="1632" y="1320"/>
                    <a:pt x="1322" y="1058"/>
                  </a:cubicBezTo>
                  <a:cubicBezTo>
                    <a:pt x="1013" y="772"/>
                    <a:pt x="739" y="499"/>
                    <a:pt x="513" y="296"/>
                  </a:cubicBezTo>
                  <a:cubicBezTo>
                    <a:pt x="340" y="113"/>
                    <a:pt x="202" y="0"/>
                    <a:pt x="114" y="0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8859725" y="6059825"/>
              <a:ext cx="78000" cy="28850"/>
            </a:xfrm>
            <a:custGeom>
              <a:avLst/>
              <a:gdLst/>
              <a:ahLst/>
              <a:cxnLst/>
              <a:rect l="l" t="t" r="r" b="b"/>
              <a:pathLst>
                <a:path w="3120" h="1154" extrusionOk="0">
                  <a:moveTo>
                    <a:pt x="257" y="0"/>
                  </a:moveTo>
                  <a:cubicBezTo>
                    <a:pt x="172" y="0"/>
                    <a:pt x="116" y="18"/>
                    <a:pt x="96" y="59"/>
                  </a:cubicBezTo>
                  <a:cubicBezTo>
                    <a:pt x="1" y="202"/>
                    <a:pt x="584" y="714"/>
                    <a:pt x="1465" y="1000"/>
                  </a:cubicBezTo>
                  <a:cubicBezTo>
                    <a:pt x="1861" y="1111"/>
                    <a:pt x="2229" y="1154"/>
                    <a:pt x="2516" y="1154"/>
                  </a:cubicBezTo>
                  <a:cubicBezTo>
                    <a:pt x="2876" y="1154"/>
                    <a:pt x="3108" y="1086"/>
                    <a:pt x="3108" y="1000"/>
                  </a:cubicBezTo>
                  <a:cubicBezTo>
                    <a:pt x="3120" y="797"/>
                    <a:pt x="2453" y="595"/>
                    <a:pt x="1656" y="357"/>
                  </a:cubicBezTo>
                  <a:cubicBezTo>
                    <a:pt x="1045" y="168"/>
                    <a:pt x="516" y="0"/>
                    <a:pt x="257" y="0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9009750" y="6082650"/>
              <a:ext cx="72050" cy="17075"/>
            </a:xfrm>
            <a:custGeom>
              <a:avLst/>
              <a:gdLst/>
              <a:ahLst/>
              <a:cxnLst/>
              <a:rect l="l" t="t" r="r" b="b"/>
              <a:pathLst>
                <a:path w="2882" h="683" extrusionOk="0">
                  <a:moveTo>
                    <a:pt x="1636" y="0"/>
                  </a:moveTo>
                  <a:cubicBezTo>
                    <a:pt x="1572" y="0"/>
                    <a:pt x="1507" y="1"/>
                    <a:pt x="1441" y="3"/>
                  </a:cubicBezTo>
                  <a:cubicBezTo>
                    <a:pt x="1375" y="1"/>
                    <a:pt x="1310" y="0"/>
                    <a:pt x="1247" y="0"/>
                  </a:cubicBezTo>
                  <a:cubicBezTo>
                    <a:pt x="564" y="0"/>
                    <a:pt x="34" y="115"/>
                    <a:pt x="12" y="289"/>
                  </a:cubicBezTo>
                  <a:cubicBezTo>
                    <a:pt x="0" y="468"/>
                    <a:pt x="631" y="646"/>
                    <a:pt x="1441" y="682"/>
                  </a:cubicBezTo>
                  <a:cubicBezTo>
                    <a:pt x="2251" y="646"/>
                    <a:pt x="2882" y="456"/>
                    <a:pt x="2870" y="277"/>
                  </a:cubicBezTo>
                  <a:cubicBezTo>
                    <a:pt x="2859" y="114"/>
                    <a:pt x="2320" y="0"/>
                    <a:pt x="1636" y="0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9147850" y="6050125"/>
              <a:ext cx="66100" cy="26775"/>
            </a:xfrm>
            <a:custGeom>
              <a:avLst/>
              <a:gdLst/>
              <a:ahLst/>
              <a:cxnLst/>
              <a:rect l="l" t="t" r="r" b="b"/>
              <a:pathLst>
                <a:path w="2644" h="1071" extrusionOk="0">
                  <a:moveTo>
                    <a:pt x="2306" y="1"/>
                  </a:moveTo>
                  <a:cubicBezTo>
                    <a:pt x="2050" y="1"/>
                    <a:pt x="1642" y="93"/>
                    <a:pt x="1215" y="269"/>
                  </a:cubicBezTo>
                  <a:cubicBezTo>
                    <a:pt x="513" y="459"/>
                    <a:pt x="1" y="769"/>
                    <a:pt x="25" y="947"/>
                  </a:cubicBezTo>
                  <a:cubicBezTo>
                    <a:pt x="46" y="1029"/>
                    <a:pt x="187" y="1070"/>
                    <a:pt x="403" y="1070"/>
                  </a:cubicBezTo>
                  <a:cubicBezTo>
                    <a:pt x="661" y="1070"/>
                    <a:pt x="1028" y="1011"/>
                    <a:pt x="1430" y="888"/>
                  </a:cubicBezTo>
                  <a:cubicBezTo>
                    <a:pt x="2144" y="602"/>
                    <a:pt x="2644" y="245"/>
                    <a:pt x="2573" y="90"/>
                  </a:cubicBezTo>
                  <a:cubicBezTo>
                    <a:pt x="2547" y="30"/>
                    <a:pt x="2450" y="1"/>
                    <a:pt x="2306" y="1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9271975" y="5999525"/>
              <a:ext cx="48850" cy="28150"/>
            </a:xfrm>
            <a:custGeom>
              <a:avLst/>
              <a:gdLst/>
              <a:ahLst/>
              <a:cxnLst/>
              <a:rect l="l" t="t" r="r" b="b"/>
              <a:pathLst>
                <a:path w="1954" h="1126" extrusionOk="0">
                  <a:moveTo>
                    <a:pt x="1642" y="1"/>
                  </a:moveTo>
                  <a:cubicBezTo>
                    <a:pt x="1442" y="1"/>
                    <a:pt x="1135" y="93"/>
                    <a:pt x="822" y="269"/>
                  </a:cubicBezTo>
                  <a:cubicBezTo>
                    <a:pt x="322" y="530"/>
                    <a:pt x="1" y="876"/>
                    <a:pt x="96" y="1042"/>
                  </a:cubicBezTo>
                  <a:cubicBezTo>
                    <a:pt x="124" y="1099"/>
                    <a:pt x="198" y="1126"/>
                    <a:pt x="301" y="1126"/>
                  </a:cubicBezTo>
                  <a:cubicBezTo>
                    <a:pt x="500" y="1126"/>
                    <a:pt x="811" y="1028"/>
                    <a:pt x="1132" y="864"/>
                  </a:cubicBezTo>
                  <a:cubicBezTo>
                    <a:pt x="1620" y="590"/>
                    <a:pt x="1953" y="257"/>
                    <a:pt x="1858" y="90"/>
                  </a:cubicBezTo>
                  <a:cubicBezTo>
                    <a:pt x="1832" y="30"/>
                    <a:pt x="1754" y="1"/>
                    <a:pt x="1642" y="1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9358300" y="5937750"/>
              <a:ext cx="61350" cy="37875"/>
            </a:xfrm>
            <a:custGeom>
              <a:avLst/>
              <a:gdLst/>
              <a:ahLst/>
              <a:cxnLst/>
              <a:rect l="l" t="t" r="r" b="b"/>
              <a:pathLst>
                <a:path w="2454" h="1515" extrusionOk="0">
                  <a:moveTo>
                    <a:pt x="2215" y="0"/>
                  </a:moveTo>
                  <a:cubicBezTo>
                    <a:pt x="1980" y="0"/>
                    <a:pt x="1527" y="181"/>
                    <a:pt x="1060" y="477"/>
                  </a:cubicBezTo>
                  <a:cubicBezTo>
                    <a:pt x="429" y="858"/>
                    <a:pt x="1" y="1299"/>
                    <a:pt x="96" y="1454"/>
                  </a:cubicBezTo>
                  <a:cubicBezTo>
                    <a:pt x="116" y="1495"/>
                    <a:pt x="168" y="1514"/>
                    <a:pt x="244" y="1514"/>
                  </a:cubicBezTo>
                  <a:cubicBezTo>
                    <a:pt x="475" y="1514"/>
                    <a:pt x="930" y="1333"/>
                    <a:pt x="1405" y="1037"/>
                  </a:cubicBezTo>
                  <a:cubicBezTo>
                    <a:pt x="2025" y="656"/>
                    <a:pt x="2453" y="227"/>
                    <a:pt x="2370" y="61"/>
                  </a:cubicBezTo>
                  <a:cubicBezTo>
                    <a:pt x="2346" y="20"/>
                    <a:pt x="2293" y="0"/>
                    <a:pt x="2215" y="0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8737975" y="5915750"/>
              <a:ext cx="65525" cy="59400"/>
            </a:xfrm>
            <a:custGeom>
              <a:avLst/>
              <a:gdLst/>
              <a:ahLst/>
              <a:cxnLst/>
              <a:rect l="l" t="t" r="r" b="b"/>
              <a:pathLst>
                <a:path w="2621" h="2376" extrusionOk="0">
                  <a:moveTo>
                    <a:pt x="205" y="0"/>
                  </a:moveTo>
                  <a:cubicBezTo>
                    <a:pt x="187" y="0"/>
                    <a:pt x="170" y="4"/>
                    <a:pt x="156" y="12"/>
                  </a:cubicBezTo>
                  <a:cubicBezTo>
                    <a:pt x="1" y="107"/>
                    <a:pt x="287" y="845"/>
                    <a:pt x="977" y="1548"/>
                  </a:cubicBezTo>
                  <a:cubicBezTo>
                    <a:pt x="1542" y="2093"/>
                    <a:pt x="2155" y="2376"/>
                    <a:pt x="2411" y="2376"/>
                  </a:cubicBezTo>
                  <a:cubicBezTo>
                    <a:pt x="2468" y="2376"/>
                    <a:pt x="2508" y="2362"/>
                    <a:pt x="2525" y="2334"/>
                  </a:cubicBezTo>
                  <a:cubicBezTo>
                    <a:pt x="2620" y="2143"/>
                    <a:pt x="2084" y="1655"/>
                    <a:pt x="1442" y="1060"/>
                  </a:cubicBezTo>
                  <a:cubicBezTo>
                    <a:pt x="873" y="480"/>
                    <a:pt x="414" y="0"/>
                    <a:pt x="205" y="0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8835325" y="6000850"/>
              <a:ext cx="54500" cy="30650"/>
            </a:xfrm>
            <a:custGeom>
              <a:avLst/>
              <a:gdLst/>
              <a:ahLst/>
              <a:cxnLst/>
              <a:rect l="l" t="t" r="r" b="b"/>
              <a:pathLst>
                <a:path w="2180" h="1226" extrusionOk="0">
                  <a:moveTo>
                    <a:pt x="262" y="0"/>
                  </a:moveTo>
                  <a:cubicBezTo>
                    <a:pt x="199" y="0"/>
                    <a:pt x="150" y="15"/>
                    <a:pt x="119" y="49"/>
                  </a:cubicBezTo>
                  <a:cubicBezTo>
                    <a:pt x="0" y="180"/>
                    <a:pt x="322" y="644"/>
                    <a:pt x="917" y="978"/>
                  </a:cubicBezTo>
                  <a:cubicBezTo>
                    <a:pt x="1267" y="1149"/>
                    <a:pt x="1605" y="1226"/>
                    <a:pt x="1838" y="1226"/>
                  </a:cubicBezTo>
                  <a:cubicBezTo>
                    <a:pt x="2009" y="1226"/>
                    <a:pt x="2123" y="1184"/>
                    <a:pt x="2143" y="1108"/>
                  </a:cubicBezTo>
                  <a:cubicBezTo>
                    <a:pt x="2179" y="930"/>
                    <a:pt x="1762" y="644"/>
                    <a:pt x="1227" y="382"/>
                  </a:cubicBezTo>
                  <a:cubicBezTo>
                    <a:pt x="834" y="163"/>
                    <a:pt x="470" y="0"/>
                    <a:pt x="262" y="0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8956175" y="6038350"/>
              <a:ext cx="66100" cy="19175"/>
            </a:xfrm>
            <a:custGeom>
              <a:avLst/>
              <a:gdLst/>
              <a:ahLst/>
              <a:cxnLst/>
              <a:rect l="l" t="t" r="r" b="b"/>
              <a:pathLst>
                <a:path w="2644" h="767" extrusionOk="0">
                  <a:moveTo>
                    <a:pt x="636" y="1"/>
                  </a:moveTo>
                  <a:cubicBezTo>
                    <a:pt x="312" y="1"/>
                    <a:pt x="84" y="61"/>
                    <a:pt x="48" y="168"/>
                  </a:cubicBezTo>
                  <a:cubicBezTo>
                    <a:pt x="0" y="347"/>
                    <a:pt x="548" y="609"/>
                    <a:pt x="1298" y="751"/>
                  </a:cubicBezTo>
                  <a:cubicBezTo>
                    <a:pt x="1429" y="762"/>
                    <a:pt x="1555" y="767"/>
                    <a:pt x="1675" y="767"/>
                  </a:cubicBezTo>
                  <a:cubicBezTo>
                    <a:pt x="2232" y="767"/>
                    <a:pt x="2643" y="660"/>
                    <a:pt x="2643" y="513"/>
                  </a:cubicBezTo>
                  <a:cubicBezTo>
                    <a:pt x="2643" y="335"/>
                    <a:pt x="2084" y="144"/>
                    <a:pt x="1381" y="85"/>
                  </a:cubicBezTo>
                  <a:cubicBezTo>
                    <a:pt x="1110" y="28"/>
                    <a:pt x="852" y="1"/>
                    <a:pt x="636" y="1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9087125" y="6030575"/>
              <a:ext cx="65225" cy="19500"/>
            </a:xfrm>
            <a:custGeom>
              <a:avLst/>
              <a:gdLst/>
              <a:ahLst/>
              <a:cxnLst/>
              <a:rect l="l" t="t" r="r" b="b"/>
              <a:pathLst>
                <a:path w="2609" h="780" extrusionOk="0">
                  <a:moveTo>
                    <a:pt x="1937" y="0"/>
                  </a:moveTo>
                  <a:cubicBezTo>
                    <a:pt x="1735" y="0"/>
                    <a:pt x="1500" y="20"/>
                    <a:pt x="1251" y="62"/>
                  </a:cubicBezTo>
                  <a:cubicBezTo>
                    <a:pt x="549" y="181"/>
                    <a:pt x="1" y="420"/>
                    <a:pt x="25" y="598"/>
                  </a:cubicBezTo>
                  <a:cubicBezTo>
                    <a:pt x="48" y="713"/>
                    <a:pt x="304" y="779"/>
                    <a:pt x="672" y="779"/>
                  </a:cubicBezTo>
                  <a:cubicBezTo>
                    <a:pt x="874" y="779"/>
                    <a:pt x="1109" y="759"/>
                    <a:pt x="1358" y="717"/>
                  </a:cubicBezTo>
                  <a:cubicBezTo>
                    <a:pt x="2049" y="622"/>
                    <a:pt x="2608" y="360"/>
                    <a:pt x="2573" y="181"/>
                  </a:cubicBezTo>
                  <a:cubicBezTo>
                    <a:pt x="2557" y="66"/>
                    <a:pt x="2304" y="0"/>
                    <a:pt x="1937" y="0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9206800" y="5989125"/>
              <a:ext cx="49125" cy="22800"/>
            </a:xfrm>
            <a:custGeom>
              <a:avLst/>
              <a:gdLst/>
              <a:ahLst/>
              <a:cxnLst/>
              <a:rect l="l" t="t" r="r" b="b"/>
              <a:pathLst>
                <a:path w="1965" h="912" extrusionOk="0">
                  <a:moveTo>
                    <a:pt x="1620" y="0"/>
                  </a:moveTo>
                  <a:cubicBezTo>
                    <a:pt x="1427" y="0"/>
                    <a:pt x="1157" y="65"/>
                    <a:pt x="869" y="173"/>
                  </a:cubicBezTo>
                  <a:cubicBezTo>
                    <a:pt x="393" y="339"/>
                    <a:pt x="0" y="565"/>
                    <a:pt x="36" y="744"/>
                  </a:cubicBezTo>
                  <a:cubicBezTo>
                    <a:pt x="50" y="848"/>
                    <a:pt x="216" y="911"/>
                    <a:pt x="463" y="911"/>
                  </a:cubicBezTo>
                  <a:cubicBezTo>
                    <a:pt x="641" y="911"/>
                    <a:pt x="861" y="878"/>
                    <a:pt x="1096" y="804"/>
                  </a:cubicBezTo>
                  <a:cubicBezTo>
                    <a:pt x="1631" y="613"/>
                    <a:pt x="1965" y="256"/>
                    <a:pt x="1881" y="89"/>
                  </a:cubicBezTo>
                  <a:cubicBezTo>
                    <a:pt x="1839" y="28"/>
                    <a:pt x="1746" y="0"/>
                    <a:pt x="1620" y="0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8536775" y="5457350"/>
              <a:ext cx="62525" cy="62525"/>
            </a:xfrm>
            <a:custGeom>
              <a:avLst/>
              <a:gdLst/>
              <a:ahLst/>
              <a:cxnLst/>
              <a:rect l="l" t="t" r="r" b="b"/>
              <a:pathLst>
                <a:path w="2501" h="2501" extrusionOk="0">
                  <a:moveTo>
                    <a:pt x="1250" y="0"/>
                  </a:moveTo>
                  <a:cubicBezTo>
                    <a:pt x="560" y="0"/>
                    <a:pt x="0" y="548"/>
                    <a:pt x="0" y="1251"/>
                  </a:cubicBezTo>
                  <a:cubicBezTo>
                    <a:pt x="0" y="1953"/>
                    <a:pt x="548" y="2501"/>
                    <a:pt x="1250" y="2501"/>
                  </a:cubicBezTo>
                  <a:cubicBezTo>
                    <a:pt x="1953" y="2501"/>
                    <a:pt x="2501" y="1941"/>
                    <a:pt x="2501" y="1251"/>
                  </a:cubicBezTo>
                  <a:cubicBezTo>
                    <a:pt x="2501" y="572"/>
                    <a:pt x="1953" y="0"/>
                    <a:pt x="1250" y="0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8556700" y="5467300"/>
              <a:ext cx="64325" cy="70150"/>
            </a:xfrm>
            <a:custGeom>
              <a:avLst/>
              <a:gdLst/>
              <a:ahLst/>
              <a:cxnLst/>
              <a:rect l="l" t="t" r="r" b="b"/>
              <a:pathLst>
                <a:path w="2573" h="2806" extrusionOk="0">
                  <a:moveTo>
                    <a:pt x="2212" y="1"/>
                  </a:moveTo>
                  <a:cubicBezTo>
                    <a:pt x="2190" y="1"/>
                    <a:pt x="2166" y="7"/>
                    <a:pt x="2144" y="19"/>
                  </a:cubicBezTo>
                  <a:cubicBezTo>
                    <a:pt x="2061" y="55"/>
                    <a:pt x="2013" y="150"/>
                    <a:pt x="2049" y="233"/>
                  </a:cubicBezTo>
                  <a:cubicBezTo>
                    <a:pt x="2239" y="781"/>
                    <a:pt x="2132" y="1424"/>
                    <a:pt x="1763" y="1865"/>
                  </a:cubicBezTo>
                  <a:cubicBezTo>
                    <a:pt x="1448" y="2251"/>
                    <a:pt x="968" y="2481"/>
                    <a:pt x="472" y="2481"/>
                  </a:cubicBezTo>
                  <a:cubicBezTo>
                    <a:pt x="387" y="2481"/>
                    <a:pt x="301" y="2474"/>
                    <a:pt x="215" y="2460"/>
                  </a:cubicBezTo>
                  <a:cubicBezTo>
                    <a:pt x="208" y="2459"/>
                    <a:pt x="201" y="2458"/>
                    <a:pt x="194" y="2458"/>
                  </a:cubicBezTo>
                  <a:cubicBezTo>
                    <a:pt x="116" y="2458"/>
                    <a:pt x="36" y="2515"/>
                    <a:pt x="25" y="2591"/>
                  </a:cubicBezTo>
                  <a:cubicBezTo>
                    <a:pt x="1" y="2686"/>
                    <a:pt x="61" y="2769"/>
                    <a:pt x="156" y="2793"/>
                  </a:cubicBezTo>
                  <a:cubicBezTo>
                    <a:pt x="239" y="2805"/>
                    <a:pt x="346" y="2805"/>
                    <a:pt x="442" y="2805"/>
                  </a:cubicBezTo>
                  <a:cubicBezTo>
                    <a:pt x="1037" y="2805"/>
                    <a:pt x="1632" y="2531"/>
                    <a:pt x="2001" y="2079"/>
                  </a:cubicBezTo>
                  <a:cubicBezTo>
                    <a:pt x="2442" y="1543"/>
                    <a:pt x="2573" y="769"/>
                    <a:pt x="2323" y="126"/>
                  </a:cubicBezTo>
                  <a:cubicBezTo>
                    <a:pt x="2331" y="47"/>
                    <a:pt x="2276" y="1"/>
                    <a:pt x="2212" y="1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8807625" y="5670975"/>
              <a:ext cx="59575" cy="230200"/>
            </a:xfrm>
            <a:custGeom>
              <a:avLst/>
              <a:gdLst/>
              <a:ahLst/>
              <a:cxnLst/>
              <a:rect l="l" t="t" r="r" b="b"/>
              <a:pathLst>
                <a:path w="2383" h="9208" extrusionOk="0">
                  <a:moveTo>
                    <a:pt x="1859" y="1"/>
                  </a:moveTo>
                  <a:cubicBezTo>
                    <a:pt x="1806" y="1"/>
                    <a:pt x="1757" y="28"/>
                    <a:pt x="1727" y="87"/>
                  </a:cubicBezTo>
                  <a:cubicBezTo>
                    <a:pt x="1" y="2826"/>
                    <a:pt x="132" y="6564"/>
                    <a:pt x="2049" y="9172"/>
                  </a:cubicBezTo>
                  <a:cubicBezTo>
                    <a:pt x="2085" y="9196"/>
                    <a:pt x="2144" y="9208"/>
                    <a:pt x="2192" y="9208"/>
                  </a:cubicBezTo>
                  <a:cubicBezTo>
                    <a:pt x="2216" y="9208"/>
                    <a:pt x="2263" y="9196"/>
                    <a:pt x="2299" y="9184"/>
                  </a:cubicBezTo>
                  <a:cubicBezTo>
                    <a:pt x="2370" y="9124"/>
                    <a:pt x="2382" y="9017"/>
                    <a:pt x="2323" y="8946"/>
                  </a:cubicBezTo>
                  <a:cubicBezTo>
                    <a:pt x="489" y="6445"/>
                    <a:pt x="358" y="2873"/>
                    <a:pt x="2013" y="254"/>
                  </a:cubicBezTo>
                  <a:cubicBezTo>
                    <a:pt x="2061" y="183"/>
                    <a:pt x="2037" y="76"/>
                    <a:pt x="1954" y="28"/>
                  </a:cubicBezTo>
                  <a:cubicBezTo>
                    <a:pt x="1923" y="10"/>
                    <a:pt x="1890" y="1"/>
                    <a:pt x="1859" y="1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8821325" y="5869050"/>
              <a:ext cx="65225" cy="73200"/>
            </a:xfrm>
            <a:custGeom>
              <a:avLst/>
              <a:gdLst/>
              <a:ahLst/>
              <a:cxnLst/>
              <a:rect l="l" t="t" r="r" b="b"/>
              <a:pathLst>
                <a:path w="2609" h="2928" extrusionOk="0">
                  <a:moveTo>
                    <a:pt x="206" y="0"/>
                  </a:moveTo>
                  <a:cubicBezTo>
                    <a:pt x="189" y="0"/>
                    <a:pt x="172" y="3"/>
                    <a:pt x="155" y="11"/>
                  </a:cubicBezTo>
                  <a:cubicBezTo>
                    <a:pt x="60" y="34"/>
                    <a:pt x="1" y="130"/>
                    <a:pt x="36" y="213"/>
                  </a:cubicBezTo>
                  <a:cubicBezTo>
                    <a:pt x="358" y="1404"/>
                    <a:pt x="1251" y="2440"/>
                    <a:pt x="2370" y="2916"/>
                  </a:cubicBezTo>
                  <a:cubicBezTo>
                    <a:pt x="2382" y="2928"/>
                    <a:pt x="2418" y="2928"/>
                    <a:pt x="2430" y="2928"/>
                  </a:cubicBezTo>
                  <a:cubicBezTo>
                    <a:pt x="2489" y="2928"/>
                    <a:pt x="2549" y="2880"/>
                    <a:pt x="2584" y="2821"/>
                  </a:cubicBezTo>
                  <a:cubicBezTo>
                    <a:pt x="2608" y="2737"/>
                    <a:pt x="2584" y="2642"/>
                    <a:pt x="2489" y="2594"/>
                  </a:cubicBezTo>
                  <a:cubicBezTo>
                    <a:pt x="1465" y="2154"/>
                    <a:pt x="644" y="1213"/>
                    <a:pt x="358" y="130"/>
                  </a:cubicBezTo>
                  <a:cubicBezTo>
                    <a:pt x="339" y="54"/>
                    <a:pt x="274" y="0"/>
                    <a:pt x="206" y="0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9431225" y="5773700"/>
              <a:ext cx="61050" cy="68850"/>
            </a:xfrm>
            <a:custGeom>
              <a:avLst/>
              <a:gdLst/>
              <a:ahLst/>
              <a:cxnLst/>
              <a:rect l="l" t="t" r="r" b="b"/>
              <a:pathLst>
                <a:path w="2442" h="2754" extrusionOk="0">
                  <a:moveTo>
                    <a:pt x="2239" y="1"/>
                  </a:moveTo>
                  <a:cubicBezTo>
                    <a:pt x="2174" y="1"/>
                    <a:pt x="2119" y="36"/>
                    <a:pt x="2084" y="98"/>
                  </a:cubicBezTo>
                  <a:cubicBezTo>
                    <a:pt x="1667" y="1039"/>
                    <a:pt x="953" y="1872"/>
                    <a:pt x="108" y="2444"/>
                  </a:cubicBezTo>
                  <a:cubicBezTo>
                    <a:pt x="36" y="2479"/>
                    <a:pt x="1" y="2586"/>
                    <a:pt x="60" y="2670"/>
                  </a:cubicBezTo>
                  <a:cubicBezTo>
                    <a:pt x="84" y="2717"/>
                    <a:pt x="143" y="2753"/>
                    <a:pt x="191" y="2753"/>
                  </a:cubicBezTo>
                  <a:cubicBezTo>
                    <a:pt x="227" y="2753"/>
                    <a:pt x="251" y="2741"/>
                    <a:pt x="286" y="2717"/>
                  </a:cubicBezTo>
                  <a:cubicBezTo>
                    <a:pt x="1203" y="2110"/>
                    <a:pt x="1953" y="1229"/>
                    <a:pt x="2394" y="241"/>
                  </a:cubicBezTo>
                  <a:cubicBezTo>
                    <a:pt x="2441" y="146"/>
                    <a:pt x="2394" y="62"/>
                    <a:pt x="2310" y="15"/>
                  </a:cubicBezTo>
                  <a:cubicBezTo>
                    <a:pt x="2285" y="5"/>
                    <a:pt x="2261" y="1"/>
                    <a:pt x="2239" y="1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9504450" y="5777725"/>
              <a:ext cx="33950" cy="35350"/>
            </a:xfrm>
            <a:custGeom>
              <a:avLst/>
              <a:gdLst/>
              <a:ahLst/>
              <a:cxnLst/>
              <a:rect l="l" t="t" r="r" b="b"/>
              <a:pathLst>
                <a:path w="1358" h="1414" extrusionOk="0">
                  <a:moveTo>
                    <a:pt x="1169" y="1"/>
                  </a:moveTo>
                  <a:cubicBezTo>
                    <a:pt x="1123" y="1"/>
                    <a:pt x="1079" y="19"/>
                    <a:pt x="1048" y="56"/>
                  </a:cubicBezTo>
                  <a:lnTo>
                    <a:pt x="60" y="1128"/>
                  </a:lnTo>
                  <a:cubicBezTo>
                    <a:pt x="0" y="1211"/>
                    <a:pt x="0" y="1306"/>
                    <a:pt x="84" y="1366"/>
                  </a:cubicBezTo>
                  <a:cubicBezTo>
                    <a:pt x="108" y="1401"/>
                    <a:pt x="155" y="1413"/>
                    <a:pt x="203" y="1413"/>
                  </a:cubicBezTo>
                  <a:cubicBezTo>
                    <a:pt x="239" y="1413"/>
                    <a:pt x="286" y="1401"/>
                    <a:pt x="322" y="1354"/>
                  </a:cubicBezTo>
                  <a:lnTo>
                    <a:pt x="1298" y="282"/>
                  </a:lnTo>
                  <a:cubicBezTo>
                    <a:pt x="1358" y="211"/>
                    <a:pt x="1358" y="104"/>
                    <a:pt x="1286" y="44"/>
                  </a:cubicBezTo>
                  <a:cubicBezTo>
                    <a:pt x="1252" y="16"/>
                    <a:pt x="1210" y="1"/>
                    <a:pt x="1169" y="1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9533625" y="5786900"/>
              <a:ext cx="22950" cy="33025"/>
            </a:xfrm>
            <a:custGeom>
              <a:avLst/>
              <a:gdLst/>
              <a:ahLst/>
              <a:cxnLst/>
              <a:rect l="l" t="t" r="r" b="b"/>
              <a:pathLst>
                <a:path w="918" h="1321" extrusionOk="0">
                  <a:moveTo>
                    <a:pt x="738" y="1"/>
                  </a:moveTo>
                  <a:cubicBezTo>
                    <a:pt x="683" y="1"/>
                    <a:pt x="628" y="33"/>
                    <a:pt x="596" y="82"/>
                  </a:cubicBezTo>
                  <a:lnTo>
                    <a:pt x="60" y="1058"/>
                  </a:lnTo>
                  <a:cubicBezTo>
                    <a:pt x="0" y="1154"/>
                    <a:pt x="24" y="1261"/>
                    <a:pt x="119" y="1296"/>
                  </a:cubicBezTo>
                  <a:cubicBezTo>
                    <a:pt x="143" y="1320"/>
                    <a:pt x="179" y="1320"/>
                    <a:pt x="191" y="1320"/>
                  </a:cubicBezTo>
                  <a:cubicBezTo>
                    <a:pt x="250" y="1320"/>
                    <a:pt x="310" y="1284"/>
                    <a:pt x="346" y="1225"/>
                  </a:cubicBezTo>
                  <a:lnTo>
                    <a:pt x="869" y="249"/>
                  </a:lnTo>
                  <a:cubicBezTo>
                    <a:pt x="917" y="165"/>
                    <a:pt x="893" y="70"/>
                    <a:pt x="810" y="22"/>
                  </a:cubicBezTo>
                  <a:cubicBezTo>
                    <a:pt x="788" y="7"/>
                    <a:pt x="763" y="1"/>
                    <a:pt x="738" y="1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8877575" y="5737825"/>
              <a:ext cx="46475" cy="26425"/>
            </a:xfrm>
            <a:custGeom>
              <a:avLst/>
              <a:gdLst/>
              <a:ahLst/>
              <a:cxnLst/>
              <a:rect l="l" t="t" r="r" b="b"/>
              <a:pathLst>
                <a:path w="1859" h="1057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489" y="723"/>
                    <a:pt x="1061" y="985"/>
                    <a:pt x="1668" y="1057"/>
                  </a:cubicBezTo>
                  <a:lnTo>
                    <a:pt x="1680" y="1057"/>
                  </a:lnTo>
                  <a:cubicBezTo>
                    <a:pt x="1775" y="1057"/>
                    <a:pt x="1834" y="997"/>
                    <a:pt x="1846" y="914"/>
                  </a:cubicBezTo>
                  <a:cubicBezTo>
                    <a:pt x="1858" y="842"/>
                    <a:pt x="1799" y="747"/>
                    <a:pt x="1715" y="735"/>
                  </a:cubicBezTo>
                  <a:cubicBezTo>
                    <a:pt x="1180" y="676"/>
                    <a:pt x="691" y="426"/>
                    <a:pt x="299" y="45"/>
                  </a:cubicBez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8933550" y="5674900"/>
              <a:ext cx="64325" cy="19100"/>
            </a:xfrm>
            <a:custGeom>
              <a:avLst/>
              <a:gdLst/>
              <a:ahLst/>
              <a:cxnLst/>
              <a:rect l="l" t="t" r="r" b="b"/>
              <a:pathLst>
                <a:path w="2573" h="764" extrusionOk="0">
                  <a:moveTo>
                    <a:pt x="181" y="0"/>
                  </a:moveTo>
                  <a:cubicBezTo>
                    <a:pt x="104" y="0"/>
                    <a:pt x="23" y="57"/>
                    <a:pt x="12" y="133"/>
                  </a:cubicBezTo>
                  <a:cubicBezTo>
                    <a:pt x="0" y="228"/>
                    <a:pt x="60" y="323"/>
                    <a:pt x="143" y="335"/>
                  </a:cubicBezTo>
                  <a:lnTo>
                    <a:pt x="2358" y="764"/>
                  </a:lnTo>
                  <a:lnTo>
                    <a:pt x="2393" y="764"/>
                  </a:lnTo>
                  <a:cubicBezTo>
                    <a:pt x="2465" y="764"/>
                    <a:pt x="2536" y="704"/>
                    <a:pt x="2548" y="633"/>
                  </a:cubicBezTo>
                  <a:cubicBezTo>
                    <a:pt x="2572" y="538"/>
                    <a:pt x="2513" y="454"/>
                    <a:pt x="2417" y="431"/>
                  </a:cubicBezTo>
                  <a:lnTo>
                    <a:pt x="203" y="2"/>
                  </a:lnTo>
                  <a:cubicBezTo>
                    <a:pt x="196" y="1"/>
                    <a:pt x="188" y="0"/>
                    <a:pt x="181" y="0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8986525" y="5609300"/>
              <a:ext cx="64625" cy="13275"/>
            </a:xfrm>
            <a:custGeom>
              <a:avLst/>
              <a:gdLst/>
              <a:ahLst/>
              <a:cxnLst/>
              <a:rect l="l" t="t" r="r" b="b"/>
              <a:pathLst>
                <a:path w="2585" h="531" extrusionOk="0">
                  <a:moveTo>
                    <a:pt x="171" y="0"/>
                  </a:moveTo>
                  <a:cubicBezTo>
                    <a:pt x="101" y="0"/>
                    <a:pt x="34" y="45"/>
                    <a:pt x="24" y="114"/>
                  </a:cubicBezTo>
                  <a:cubicBezTo>
                    <a:pt x="1" y="197"/>
                    <a:pt x="48" y="292"/>
                    <a:pt x="143" y="328"/>
                  </a:cubicBezTo>
                  <a:cubicBezTo>
                    <a:pt x="703" y="459"/>
                    <a:pt x="1275" y="530"/>
                    <a:pt x="1846" y="530"/>
                  </a:cubicBezTo>
                  <a:cubicBezTo>
                    <a:pt x="2048" y="530"/>
                    <a:pt x="2227" y="530"/>
                    <a:pt x="2418" y="518"/>
                  </a:cubicBezTo>
                  <a:cubicBezTo>
                    <a:pt x="2501" y="518"/>
                    <a:pt x="2584" y="423"/>
                    <a:pt x="2560" y="340"/>
                  </a:cubicBezTo>
                  <a:cubicBezTo>
                    <a:pt x="2560" y="252"/>
                    <a:pt x="2489" y="184"/>
                    <a:pt x="2403" y="184"/>
                  </a:cubicBezTo>
                  <a:cubicBezTo>
                    <a:pt x="2396" y="184"/>
                    <a:pt x="2389" y="184"/>
                    <a:pt x="2382" y="185"/>
                  </a:cubicBezTo>
                  <a:cubicBezTo>
                    <a:pt x="2200" y="200"/>
                    <a:pt x="2019" y="207"/>
                    <a:pt x="1837" y="207"/>
                  </a:cubicBezTo>
                  <a:cubicBezTo>
                    <a:pt x="1293" y="207"/>
                    <a:pt x="751" y="140"/>
                    <a:pt x="215" y="7"/>
                  </a:cubicBezTo>
                  <a:cubicBezTo>
                    <a:pt x="200" y="2"/>
                    <a:pt x="186" y="0"/>
                    <a:pt x="171" y="0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9191325" y="5655850"/>
              <a:ext cx="46750" cy="12850"/>
            </a:xfrm>
            <a:custGeom>
              <a:avLst/>
              <a:gdLst/>
              <a:ahLst/>
              <a:cxnLst/>
              <a:rect l="l" t="t" r="r" b="b"/>
              <a:pathLst>
                <a:path w="1870" h="514" extrusionOk="0">
                  <a:moveTo>
                    <a:pt x="174" y="1"/>
                  </a:moveTo>
                  <a:cubicBezTo>
                    <a:pt x="95" y="1"/>
                    <a:pt x="12" y="79"/>
                    <a:pt x="12" y="157"/>
                  </a:cubicBezTo>
                  <a:cubicBezTo>
                    <a:pt x="0" y="252"/>
                    <a:pt x="72" y="323"/>
                    <a:pt x="167" y="335"/>
                  </a:cubicBezTo>
                  <a:lnTo>
                    <a:pt x="1679" y="514"/>
                  </a:lnTo>
                  <a:lnTo>
                    <a:pt x="1691" y="514"/>
                  </a:lnTo>
                  <a:cubicBezTo>
                    <a:pt x="1786" y="514"/>
                    <a:pt x="1846" y="454"/>
                    <a:pt x="1857" y="371"/>
                  </a:cubicBezTo>
                  <a:cubicBezTo>
                    <a:pt x="1869" y="276"/>
                    <a:pt x="1798" y="192"/>
                    <a:pt x="1703" y="192"/>
                  </a:cubicBezTo>
                  <a:lnTo>
                    <a:pt x="191" y="2"/>
                  </a:lnTo>
                  <a:cubicBezTo>
                    <a:pt x="185" y="1"/>
                    <a:pt x="180" y="1"/>
                    <a:pt x="174" y="1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9118100" y="5749800"/>
              <a:ext cx="40200" cy="15050"/>
            </a:xfrm>
            <a:custGeom>
              <a:avLst/>
              <a:gdLst/>
              <a:ahLst/>
              <a:cxnLst/>
              <a:rect l="l" t="t" r="r" b="b"/>
              <a:pathLst>
                <a:path w="1608" h="602" extrusionOk="0">
                  <a:moveTo>
                    <a:pt x="165" y="1"/>
                  </a:moveTo>
                  <a:cubicBezTo>
                    <a:pt x="93" y="1"/>
                    <a:pt x="22" y="56"/>
                    <a:pt x="12" y="137"/>
                  </a:cubicBezTo>
                  <a:cubicBezTo>
                    <a:pt x="0" y="221"/>
                    <a:pt x="60" y="316"/>
                    <a:pt x="143" y="328"/>
                  </a:cubicBezTo>
                  <a:lnTo>
                    <a:pt x="1393" y="602"/>
                  </a:lnTo>
                  <a:lnTo>
                    <a:pt x="1417" y="602"/>
                  </a:lnTo>
                  <a:cubicBezTo>
                    <a:pt x="1500" y="602"/>
                    <a:pt x="1572" y="542"/>
                    <a:pt x="1584" y="459"/>
                  </a:cubicBezTo>
                  <a:cubicBezTo>
                    <a:pt x="1608" y="375"/>
                    <a:pt x="1548" y="280"/>
                    <a:pt x="1453" y="268"/>
                  </a:cubicBezTo>
                  <a:lnTo>
                    <a:pt x="203" y="6"/>
                  </a:lnTo>
                  <a:cubicBezTo>
                    <a:pt x="190" y="3"/>
                    <a:pt x="177" y="1"/>
                    <a:pt x="165" y="1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8993375" y="5825250"/>
              <a:ext cx="37525" cy="10450"/>
            </a:xfrm>
            <a:custGeom>
              <a:avLst/>
              <a:gdLst/>
              <a:ahLst/>
              <a:cxnLst/>
              <a:rect l="l" t="t" r="r" b="b"/>
              <a:pathLst>
                <a:path w="1501" h="418" extrusionOk="0">
                  <a:moveTo>
                    <a:pt x="179" y="1"/>
                  </a:moveTo>
                  <a:cubicBezTo>
                    <a:pt x="84" y="1"/>
                    <a:pt x="0" y="60"/>
                    <a:pt x="0" y="155"/>
                  </a:cubicBezTo>
                  <a:cubicBezTo>
                    <a:pt x="0" y="239"/>
                    <a:pt x="60" y="334"/>
                    <a:pt x="143" y="334"/>
                  </a:cubicBezTo>
                  <a:lnTo>
                    <a:pt x="1310" y="417"/>
                  </a:lnTo>
                  <a:lnTo>
                    <a:pt x="1322" y="417"/>
                  </a:lnTo>
                  <a:cubicBezTo>
                    <a:pt x="1417" y="417"/>
                    <a:pt x="1489" y="358"/>
                    <a:pt x="1489" y="274"/>
                  </a:cubicBezTo>
                  <a:cubicBezTo>
                    <a:pt x="1501" y="179"/>
                    <a:pt x="1441" y="96"/>
                    <a:pt x="1334" y="96"/>
                  </a:cubicBezTo>
                  <a:lnTo>
                    <a:pt x="179" y="1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  <a:highlight>
                  <a:srgbClr val="FFFF00"/>
                </a:highlight>
              </a:endParaRPr>
            </a:p>
          </p:txBody>
        </p:sp>
      </p:grpSp>
      <p:sp>
        <p:nvSpPr>
          <p:cNvPr id="390" name="Google Shape;390;p35"/>
          <p:cNvSpPr/>
          <p:nvPr/>
        </p:nvSpPr>
        <p:spPr>
          <a:xfrm>
            <a:off x="1700025" y="539375"/>
            <a:ext cx="264000" cy="264000"/>
          </a:xfrm>
          <a:prstGeom prst="star12">
            <a:avLst>
              <a:gd name="adj" fmla="val 232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5"/>
          <p:cNvSpPr/>
          <p:nvPr/>
        </p:nvSpPr>
        <p:spPr>
          <a:xfrm>
            <a:off x="5083777" y="3638723"/>
            <a:ext cx="239041" cy="604157"/>
          </a:xfrm>
          <a:custGeom>
            <a:avLst/>
            <a:gdLst/>
            <a:ahLst/>
            <a:cxnLst/>
            <a:rect l="l" t="t" r="r" b="b"/>
            <a:pathLst>
              <a:path w="11527" h="29123" extrusionOk="0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2" name="Google Shape;392;p35"/>
          <p:cNvCxnSpPr/>
          <p:nvPr/>
        </p:nvCxnSpPr>
        <p:spPr>
          <a:xfrm>
            <a:off x="4818900" y="3714388"/>
            <a:ext cx="0" cy="507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35"/>
          <p:cNvCxnSpPr/>
          <p:nvPr/>
        </p:nvCxnSpPr>
        <p:spPr>
          <a:xfrm>
            <a:off x="4917675" y="3714388"/>
            <a:ext cx="0" cy="507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35"/>
          <p:cNvCxnSpPr/>
          <p:nvPr/>
        </p:nvCxnSpPr>
        <p:spPr>
          <a:xfrm>
            <a:off x="6759175" y="3714388"/>
            <a:ext cx="0" cy="50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35"/>
          <p:cNvCxnSpPr/>
          <p:nvPr/>
        </p:nvCxnSpPr>
        <p:spPr>
          <a:xfrm>
            <a:off x="8473675" y="3714388"/>
            <a:ext cx="0" cy="50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6" name="Google Shape;396;p35"/>
          <p:cNvSpPr/>
          <p:nvPr/>
        </p:nvSpPr>
        <p:spPr>
          <a:xfrm>
            <a:off x="5815238" y="3887325"/>
            <a:ext cx="133375" cy="355550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5"/>
          <p:cNvSpPr/>
          <p:nvPr/>
        </p:nvSpPr>
        <p:spPr>
          <a:xfrm>
            <a:off x="6113838" y="3714400"/>
            <a:ext cx="480125" cy="409850"/>
          </a:xfrm>
          <a:custGeom>
            <a:avLst/>
            <a:gdLst/>
            <a:ahLst/>
            <a:cxnLst/>
            <a:rect l="l" t="t" r="r" b="b"/>
            <a:pathLst>
              <a:path w="19205" h="16394" extrusionOk="0">
                <a:moveTo>
                  <a:pt x="5370" y="0"/>
                </a:moveTo>
                <a:lnTo>
                  <a:pt x="5370" y="2548"/>
                </a:lnTo>
                <a:lnTo>
                  <a:pt x="5370" y="12132"/>
                </a:lnTo>
                <a:cubicBezTo>
                  <a:pt x="5018" y="11887"/>
                  <a:pt x="4554" y="11762"/>
                  <a:pt x="4042" y="11762"/>
                </a:cubicBezTo>
                <a:cubicBezTo>
                  <a:pt x="3460" y="11762"/>
                  <a:pt x="2816" y="11923"/>
                  <a:pt x="2203" y="12252"/>
                </a:cubicBezTo>
                <a:cubicBezTo>
                  <a:pt x="738" y="13037"/>
                  <a:pt x="0" y="14514"/>
                  <a:pt x="548" y="15514"/>
                </a:cubicBezTo>
                <a:cubicBezTo>
                  <a:pt x="862" y="16095"/>
                  <a:pt x="1530" y="16393"/>
                  <a:pt x="2322" y="16393"/>
                </a:cubicBezTo>
                <a:cubicBezTo>
                  <a:pt x="2908" y="16393"/>
                  <a:pt x="3563" y="16229"/>
                  <a:pt x="4191" y="15895"/>
                </a:cubicBezTo>
                <a:cubicBezTo>
                  <a:pt x="4858" y="15538"/>
                  <a:pt x="5310" y="15050"/>
                  <a:pt x="5727" y="14430"/>
                </a:cubicBezTo>
                <a:cubicBezTo>
                  <a:pt x="6144" y="13799"/>
                  <a:pt x="6108" y="13240"/>
                  <a:pt x="6108" y="12502"/>
                </a:cubicBezTo>
                <a:lnTo>
                  <a:pt x="6108" y="11120"/>
                </a:lnTo>
                <a:lnTo>
                  <a:pt x="6108" y="4143"/>
                </a:lnTo>
                <a:lnTo>
                  <a:pt x="6108" y="2548"/>
                </a:lnTo>
                <a:lnTo>
                  <a:pt x="18431" y="2548"/>
                </a:lnTo>
                <a:lnTo>
                  <a:pt x="18431" y="12132"/>
                </a:lnTo>
                <a:cubicBezTo>
                  <a:pt x="18085" y="11887"/>
                  <a:pt x="17621" y="11762"/>
                  <a:pt x="17107" y="11762"/>
                </a:cubicBezTo>
                <a:cubicBezTo>
                  <a:pt x="16525" y="11762"/>
                  <a:pt x="15878" y="11923"/>
                  <a:pt x="15264" y="12252"/>
                </a:cubicBezTo>
                <a:cubicBezTo>
                  <a:pt x="13811" y="13037"/>
                  <a:pt x="13061" y="14514"/>
                  <a:pt x="13609" y="15514"/>
                </a:cubicBezTo>
                <a:cubicBezTo>
                  <a:pt x="13930" y="16095"/>
                  <a:pt x="14601" y="16393"/>
                  <a:pt x="15391" y="16393"/>
                </a:cubicBezTo>
                <a:cubicBezTo>
                  <a:pt x="15977" y="16393"/>
                  <a:pt x="16629" y="16229"/>
                  <a:pt x="17252" y="15895"/>
                </a:cubicBezTo>
                <a:cubicBezTo>
                  <a:pt x="17931" y="15538"/>
                  <a:pt x="18372" y="15050"/>
                  <a:pt x="18788" y="14430"/>
                </a:cubicBezTo>
                <a:cubicBezTo>
                  <a:pt x="19205" y="13799"/>
                  <a:pt x="19181" y="13240"/>
                  <a:pt x="19181" y="12502"/>
                </a:cubicBezTo>
                <a:cubicBezTo>
                  <a:pt x="19145" y="12049"/>
                  <a:pt x="19145" y="11585"/>
                  <a:pt x="19145" y="11120"/>
                </a:cubicBezTo>
                <a:lnTo>
                  <a:pt x="19145" y="4143"/>
                </a:lnTo>
                <a:lnTo>
                  <a:pt x="19145" y="2548"/>
                </a:lnTo>
                <a:lnTo>
                  <a:pt x="191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5"/>
          <p:cNvSpPr/>
          <p:nvPr/>
        </p:nvSpPr>
        <p:spPr>
          <a:xfrm>
            <a:off x="6977025" y="4074625"/>
            <a:ext cx="129500" cy="347000"/>
          </a:xfrm>
          <a:custGeom>
            <a:avLst/>
            <a:gdLst/>
            <a:ahLst/>
            <a:cxnLst/>
            <a:rect l="l" t="t" r="r" b="b"/>
            <a:pathLst>
              <a:path w="5180" h="13880" extrusionOk="0">
                <a:moveTo>
                  <a:pt x="3989" y="10644"/>
                </a:moveTo>
                <a:cubicBezTo>
                  <a:pt x="4365" y="10644"/>
                  <a:pt x="4641" y="10748"/>
                  <a:pt x="4739" y="10955"/>
                </a:cubicBezTo>
                <a:cubicBezTo>
                  <a:pt x="4965" y="11419"/>
                  <a:pt x="4263" y="12229"/>
                  <a:pt x="3167" y="12764"/>
                </a:cubicBezTo>
                <a:cubicBezTo>
                  <a:pt x="2574" y="13058"/>
                  <a:pt x="1984" y="13208"/>
                  <a:pt x="1533" y="13208"/>
                </a:cubicBezTo>
                <a:cubicBezTo>
                  <a:pt x="1160" y="13208"/>
                  <a:pt x="882" y="13105"/>
                  <a:pt x="774" y="12895"/>
                </a:cubicBezTo>
                <a:cubicBezTo>
                  <a:pt x="548" y="12431"/>
                  <a:pt x="1250" y="11633"/>
                  <a:pt x="2346" y="11098"/>
                </a:cubicBezTo>
                <a:cubicBezTo>
                  <a:pt x="2948" y="10793"/>
                  <a:pt x="3540" y="10644"/>
                  <a:pt x="3989" y="10644"/>
                </a:cubicBezTo>
                <a:close/>
                <a:moveTo>
                  <a:pt x="4548" y="1"/>
                </a:moveTo>
                <a:lnTo>
                  <a:pt x="4548" y="10264"/>
                </a:lnTo>
                <a:cubicBezTo>
                  <a:pt x="4256" y="10050"/>
                  <a:pt x="3862" y="9940"/>
                  <a:pt x="3423" y="9940"/>
                </a:cubicBezTo>
                <a:cubicBezTo>
                  <a:pt x="2934" y="9940"/>
                  <a:pt x="2390" y="10077"/>
                  <a:pt x="1869" y="10359"/>
                </a:cubicBezTo>
                <a:cubicBezTo>
                  <a:pt x="631" y="11038"/>
                  <a:pt x="0" y="12264"/>
                  <a:pt x="476" y="13133"/>
                </a:cubicBezTo>
                <a:cubicBezTo>
                  <a:pt x="745" y="13622"/>
                  <a:pt x="1319" y="13880"/>
                  <a:pt x="1992" y="13880"/>
                </a:cubicBezTo>
                <a:cubicBezTo>
                  <a:pt x="2484" y="13880"/>
                  <a:pt x="3030" y="13742"/>
                  <a:pt x="3548" y="13455"/>
                </a:cubicBezTo>
                <a:cubicBezTo>
                  <a:pt x="4525" y="12943"/>
                  <a:pt x="5096" y="12074"/>
                  <a:pt x="5096" y="11312"/>
                </a:cubicBezTo>
                <a:lnTo>
                  <a:pt x="5179" y="11312"/>
                </a:lnTo>
                <a:lnTo>
                  <a:pt x="51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5"/>
          <p:cNvSpPr/>
          <p:nvPr/>
        </p:nvSpPr>
        <p:spPr>
          <a:xfrm>
            <a:off x="7254200" y="3741463"/>
            <a:ext cx="272975" cy="355725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0" name="Google Shape;400;p35"/>
          <p:cNvCxnSpPr/>
          <p:nvPr/>
        </p:nvCxnSpPr>
        <p:spPr>
          <a:xfrm>
            <a:off x="6886225" y="4370350"/>
            <a:ext cx="28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1" name="Google Shape;401;p35"/>
          <p:cNvSpPr/>
          <p:nvPr/>
        </p:nvSpPr>
        <p:spPr>
          <a:xfrm>
            <a:off x="7628150" y="3579638"/>
            <a:ext cx="272975" cy="355725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5"/>
          <p:cNvSpPr/>
          <p:nvPr/>
        </p:nvSpPr>
        <p:spPr>
          <a:xfrm>
            <a:off x="8002100" y="3579638"/>
            <a:ext cx="272975" cy="355725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5"/>
          <p:cNvSpPr/>
          <p:nvPr/>
        </p:nvSpPr>
        <p:spPr>
          <a:xfrm>
            <a:off x="8593950" y="3887313"/>
            <a:ext cx="133375" cy="355550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5"/>
          <p:cNvSpPr/>
          <p:nvPr/>
        </p:nvSpPr>
        <p:spPr>
          <a:xfrm>
            <a:off x="8847588" y="3748901"/>
            <a:ext cx="133375" cy="355550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5"/>
          <p:cNvSpPr/>
          <p:nvPr/>
        </p:nvSpPr>
        <p:spPr>
          <a:xfrm>
            <a:off x="5557538" y="3763025"/>
            <a:ext cx="133375" cy="355550"/>
          </a:xfrm>
          <a:custGeom>
            <a:avLst/>
            <a:gdLst/>
            <a:ahLst/>
            <a:cxnLst/>
            <a:rect l="l" t="t" r="r" b="b"/>
            <a:pathLst>
              <a:path w="5335" h="14222" extrusionOk="0">
                <a:moveTo>
                  <a:pt x="4679" y="0"/>
                </a:moveTo>
                <a:lnTo>
                  <a:pt x="4679" y="10525"/>
                </a:lnTo>
                <a:cubicBezTo>
                  <a:pt x="4373" y="10310"/>
                  <a:pt x="3965" y="10197"/>
                  <a:pt x="3511" y="10197"/>
                </a:cubicBezTo>
                <a:cubicBezTo>
                  <a:pt x="3012" y="10197"/>
                  <a:pt x="2459" y="10334"/>
                  <a:pt x="1929" y="10621"/>
                </a:cubicBezTo>
                <a:cubicBezTo>
                  <a:pt x="655" y="11311"/>
                  <a:pt x="0" y="12573"/>
                  <a:pt x="477" y="13454"/>
                </a:cubicBezTo>
                <a:cubicBezTo>
                  <a:pt x="749" y="13959"/>
                  <a:pt x="1331" y="14221"/>
                  <a:pt x="2015" y="14221"/>
                </a:cubicBezTo>
                <a:cubicBezTo>
                  <a:pt x="2526" y="14221"/>
                  <a:pt x="3093" y="14076"/>
                  <a:pt x="3632" y="13776"/>
                </a:cubicBezTo>
                <a:cubicBezTo>
                  <a:pt x="4215" y="13478"/>
                  <a:pt x="4620" y="13049"/>
                  <a:pt x="4977" y="12514"/>
                </a:cubicBezTo>
                <a:cubicBezTo>
                  <a:pt x="5334" y="11966"/>
                  <a:pt x="5322" y="11490"/>
                  <a:pt x="5322" y="10847"/>
                </a:cubicBezTo>
                <a:lnTo>
                  <a:pt x="5322" y="9644"/>
                </a:lnTo>
                <a:lnTo>
                  <a:pt x="5322" y="3584"/>
                </a:lnTo>
                <a:lnTo>
                  <a:pt x="5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35"/>
          <p:cNvGrpSpPr/>
          <p:nvPr/>
        </p:nvGrpSpPr>
        <p:grpSpPr>
          <a:xfrm>
            <a:off x="7106527" y="236125"/>
            <a:ext cx="1816103" cy="1008300"/>
            <a:chOff x="7106527" y="236125"/>
            <a:chExt cx="1816103" cy="1008300"/>
          </a:xfrm>
        </p:grpSpPr>
        <p:sp>
          <p:nvSpPr>
            <p:cNvPr id="408" name="Google Shape;408;p35"/>
            <p:cNvSpPr/>
            <p:nvPr/>
          </p:nvSpPr>
          <p:spPr>
            <a:xfrm>
              <a:off x="7106527" y="236125"/>
              <a:ext cx="1008300" cy="1008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7914329" y="236125"/>
              <a:ext cx="1008300" cy="1008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35"/>
          <p:cNvSpPr/>
          <p:nvPr/>
        </p:nvSpPr>
        <p:spPr>
          <a:xfrm>
            <a:off x="8294238" y="562413"/>
            <a:ext cx="272975" cy="355725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5"/>
          <p:cNvSpPr/>
          <p:nvPr/>
        </p:nvSpPr>
        <p:spPr>
          <a:xfrm>
            <a:off x="271869" y="4577180"/>
            <a:ext cx="162761" cy="411290"/>
          </a:xfrm>
          <a:custGeom>
            <a:avLst/>
            <a:gdLst/>
            <a:ahLst/>
            <a:cxnLst/>
            <a:rect l="l" t="t" r="r" b="b"/>
            <a:pathLst>
              <a:path w="11527" h="29123" extrusionOk="0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lt1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89;p13">
            <a:extLst>
              <a:ext uri="{FF2B5EF4-FFF2-40B4-BE49-F238E27FC236}">
                <a16:creationId xmlns:a16="http://schemas.microsoft.com/office/drawing/2014/main" id="{EBF31C1F-E1A2-41F2-88EF-56BC20BF579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620" y="421825"/>
            <a:ext cx="1054700" cy="10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</a:t>
            </a:r>
            <a:r>
              <a:rPr lang="en-GB" dirty="0" err="1"/>
              <a:t>Preprocessing</a:t>
            </a:r>
            <a:endParaRPr dirty="0"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The task was to import the dataset, merge various relevant datasets into one, more useful dataset.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Also the necessary libraries used for feature extraction, cosine similarity and vectorisation had to be imported.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Most of the songs had more than one genre, so the string of genre had to be split and converted into bunch of regular words.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The spaces between Track Names, Genre and Playlist names had to be removed.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The three columns of Artists, Genre and Playlist are merged into one single column in order to check similarities for content based recommendation.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DDE5-FD99-4264-988C-0B876B65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Arial (Headings)"/>
              </a:rPr>
              <a:t>Implementation</a:t>
            </a:r>
            <a:r>
              <a:rPr lang="en-GB" dirty="0"/>
              <a:t> Details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BBB23-D27E-4991-95EC-9A8C30E73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8811F15-42B1-444D-9D15-847F0D60C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7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F78E9C-7659-42DF-A37E-A2E79DE1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81F7AAF-3E13-43F1-965F-C68D003AF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310D82-E522-494A-A6CD-1B234FF5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AE93D99-CE54-4376-85A9-17A2705A7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9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Feature extraction using </a:t>
            </a:r>
            <a:r>
              <a:rPr lang="en-GB" dirty="0" err="1"/>
              <a:t>CountVectorizer</a:t>
            </a:r>
            <a:endParaRPr dirty="0"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N" dirty="0"/>
              <a:t>Here, the </a:t>
            </a:r>
            <a:r>
              <a:rPr lang="en-IN" dirty="0" err="1"/>
              <a:t>CountVectorizer</a:t>
            </a:r>
            <a:r>
              <a:rPr lang="en-IN" dirty="0"/>
              <a:t> is used to vectorize and check for similarity in the input song title and the artist, genres and playlist name.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N" dirty="0"/>
              <a:t>Cosine similarity is checked and the songs matching the most are showed in decreasing order of their cosine similarity.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IN" dirty="0"/>
              <a:t>We can specify the number of songs we want to be recommended/ displayed based on this similarity.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706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310D82-E522-494A-A6CD-1B234FF5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753D1DA-5D14-4763-9D97-0FE8D97A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310D82-E522-494A-A6CD-1B234FF5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CF48BD1-4F47-4FFA-A401-715B161BC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52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310D82-E522-494A-A6CD-1B234FF5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80A4EF8-539A-449C-87D0-CBA137DDC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46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331900" y="1313500"/>
            <a:ext cx="7688700" cy="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9"/>
              <a:buNone/>
            </a:pPr>
            <a:r>
              <a:rPr lang="en-GB" dirty="0">
                <a:latin typeface="+mj-lt"/>
              </a:rPr>
              <a:t>Future</a:t>
            </a:r>
            <a:r>
              <a:rPr lang="en-GB" dirty="0"/>
              <a:t> Scope</a:t>
            </a:r>
            <a:endParaRPr dirty="0"/>
          </a:p>
        </p:txBody>
      </p:sp>
      <p:sp>
        <p:nvSpPr>
          <p:cNvPr id="179" name="Google Shape;179;p25"/>
          <p:cNvSpPr txBox="1"/>
          <p:nvPr/>
        </p:nvSpPr>
        <p:spPr>
          <a:xfrm>
            <a:off x="461175" y="1891625"/>
            <a:ext cx="8221649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>
                <a:latin typeface="+mj-lt"/>
              </a:rPr>
              <a:t>In the growing e-commerce era, finding the right product is essential. Recommendation systems are essential for that.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>
                <a:latin typeface="+mj-lt"/>
              </a:rPr>
              <a:t>Finding the right product as well as right content (e.g. Movie, book, song) is also very necessary in current world of enormous information.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>
                <a:latin typeface="+mj-lt"/>
              </a:rPr>
              <a:t>Some more advanced methods like collaborative filtering, knowledge based recommendation systems can also be integrated into the current project to make it more useful and accurate.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>
                <a:latin typeface="+mj-lt"/>
              </a:rPr>
              <a:t>Outcome</a:t>
            </a:r>
            <a:r>
              <a:rPr lang="en-GB" dirty="0"/>
              <a:t> of the Internship</a:t>
            </a:r>
            <a:endParaRPr dirty="0"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>
                <a:latin typeface="+mj-lt"/>
              </a:rPr>
              <a:t>Throughout the internship, I gained experience working in the field of data science, collaborating with others, and brainstorming with others to solve a problem.</a:t>
            </a:r>
            <a:endParaRPr dirty="0">
              <a:latin typeface="+mj-l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>
                <a:latin typeface="+mj-lt"/>
              </a:rPr>
              <a:t>During this time, I was introduced to various new algorithms and concepts in the field of recommendation systems and basic python data science libraries.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>
                <a:latin typeface="+mj-lt"/>
              </a:rPr>
              <a:t>I also learnt the importance of planning and consistent work for completing a project.</a:t>
            </a:r>
            <a:endParaRPr dirty="0">
              <a:latin typeface="+mj-l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/>
          <p:nvPr/>
        </p:nvSpPr>
        <p:spPr>
          <a:xfrm>
            <a:off x="1700025" y="539375"/>
            <a:ext cx="264000" cy="264000"/>
          </a:xfrm>
          <a:prstGeom prst="star12">
            <a:avLst>
              <a:gd name="adj" fmla="val 232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5" name="Google Shape;405;p35"/>
          <p:cNvCxnSpPr/>
          <p:nvPr/>
        </p:nvCxnSpPr>
        <p:spPr>
          <a:xfrm>
            <a:off x="585768" y="3698140"/>
            <a:ext cx="0" cy="5079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7" name="Google Shape;407;p35"/>
          <p:cNvGrpSpPr/>
          <p:nvPr/>
        </p:nvGrpSpPr>
        <p:grpSpPr>
          <a:xfrm>
            <a:off x="7106527" y="236125"/>
            <a:ext cx="1816103" cy="1008300"/>
            <a:chOff x="7106527" y="236125"/>
            <a:chExt cx="1816103" cy="1008300"/>
          </a:xfrm>
        </p:grpSpPr>
        <p:sp>
          <p:nvSpPr>
            <p:cNvPr id="408" name="Google Shape;408;p35"/>
            <p:cNvSpPr/>
            <p:nvPr/>
          </p:nvSpPr>
          <p:spPr>
            <a:xfrm>
              <a:off x="7106527" y="236125"/>
              <a:ext cx="1008300" cy="1008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7914329" y="236125"/>
              <a:ext cx="1008300" cy="1008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35"/>
          <p:cNvSpPr/>
          <p:nvPr/>
        </p:nvSpPr>
        <p:spPr>
          <a:xfrm>
            <a:off x="8294238" y="562413"/>
            <a:ext cx="272975" cy="355725"/>
          </a:xfrm>
          <a:custGeom>
            <a:avLst/>
            <a:gdLst/>
            <a:ahLst/>
            <a:cxnLst/>
            <a:rect l="l" t="t" r="r" b="b"/>
            <a:pathLst>
              <a:path w="10919" h="14229" extrusionOk="0">
                <a:moveTo>
                  <a:pt x="4680" y="0"/>
                </a:moveTo>
                <a:lnTo>
                  <a:pt x="4680" y="10525"/>
                </a:lnTo>
                <a:cubicBezTo>
                  <a:pt x="4376" y="10317"/>
                  <a:pt x="3971" y="10207"/>
                  <a:pt x="3521" y="10207"/>
                </a:cubicBezTo>
                <a:cubicBezTo>
                  <a:pt x="3020" y="10207"/>
                  <a:pt x="2463" y="10344"/>
                  <a:pt x="1930" y="10633"/>
                </a:cubicBezTo>
                <a:cubicBezTo>
                  <a:pt x="656" y="11311"/>
                  <a:pt x="1" y="12585"/>
                  <a:pt x="477" y="13454"/>
                </a:cubicBezTo>
                <a:cubicBezTo>
                  <a:pt x="752" y="13962"/>
                  <a:pt x="1339" y="14229"/>
                  <a:pt x="2029" y="14229"/>
                </a:cubicBezTo>
                <a:cubicBezTo>
                  <a:pt x="2536" y="14229"/>
                  <a:pt x="3098" y="14085"/>
                  <a:pt x="3632" y="13788"/>
                </a:cubicBezTo>
                <a:cubicBezTo>
                  <a:pt x="4216" y="13478"/>
                  <a:pt x="4609" y="13038"/>
                  <a:pt x="4966" y="12502"/>
                </a:cubicBezTo>
                <a:cubicBezTo>
                  <a:pt x="5323" y="11954"/>
                  <a:pt x="5311" y="11478"/>
                  <a:pt x="5311" y="10835"/>
                </a:cubicBezTo>
                <a:lnTo>
                  <a:pt x="5311" y="9632"/>
                </a:lnTo>
                <a:lnTo>
                  <a:pt x="5299" y="4084"/>
                </a:lnTo>
                <a:lnTo>
                  <a:pt x="5299" y="4084"/>
                </a:lnTo>
                <a:cubicBezTo>
                  <a:pt x="6585" y="4251"/>
                  <a:pt x="7288" y="5060"/>
                  <a:pt x="8454" y="6370"/>
                </a:cubicBezTo>
                <a:cubicBezTo>
                  <a:pt x="9752" y="7823"/>
                  <a:pt x="9502" y="12609"/>
                  <a:pt x="9502" y="12609"/>
                </a:cubicBezTo>
                <a:cubicBezTo>
                  <a:pt x="10895" y="8811"/>
                  <a:pt x="10919" y="4620"/>
                  <a:pt x="8038" y="3024"/>
                </a:cubicBezTo>
                <a:cubicBezTo>
                  <a:pt x="5895" y="1846"/>
                  <a:pt x="5418" y="762"/>
                  <a:pt x="5323" y="286"/>
                </a:cubicBezTo>
                <a:lnTo>
                  <a:pt x="53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5"/>
          <p:cNvSpPr/>
          <p:nvPr/>
        </p:nvSpPr>
        <p:spPr>
          <a:xfrm>
            <a:off x="271869" y="4577180"/>
            <a:ext cx="162761" cy="411290"/>
          </a:xfrm>
          <a:custGeom>
            <a:avLst/>
            <a:gdLst/>
            <a:ahLst/>
            <a:cxnLst/>
            <a:rect l="l" t="t" r="r" b="b"/>
            <a:pathLst>
              <a:path w="11527" h="29123" extrusionOk="0">
                <a:moveTo>
                  <a:pt x="7986" y="1704"/>
                </a:moveTo>
                <a:cubicBezTo>
                  <a:pt x="8034" y="1704"/>
                  <a:pt x="8083" y="1707"/>
                  <a:pt x="8133" y="1711"/>
                </a:cubicBezTo>
                <a:cubicBezTo>
                  <a:pt x="10443" y="1938"/>
                  <a:pt x="8693" y="7164"/>
                  <a:pt x="6192" y="8784"/>
                </a:cubicBezTo>
                <a:lnTo>
                  <a:pt x="6192" y="8784"/>
                </a:lnTo>
                <a:cubicBezTo>
                  <a:pt x="6199" y="8760"/>
                  <a:pt x="5303" y="1704"/>
                  <a:pt x="7986" y="1704"/>
                </a:cubicBezTo>
                <a:close/>
                <a:moveTo>
                  <a:pt x="7395" y="16082"/>
                </a:moveTo>
                <a:cubicBezTo>
                  <a:pt x="8002" y="16082"/>
                  <a:pt x="9383" y="16106"/>
                  <a:pt x="9705" y="18237"/>
                </a:cubicBezTo>
                <a:cubicBezTo>
                  <a:pt x="10026" y="20487"/>
                  <a:pt x="8121" y="21476"/>
                  <a:pt x="8121" y="21476"/>
                </a:cubicBezTo>
                <a:lnTo>
                  <a:pt x="7395" y="16082"/>
                </a:lnTo>
                <a:close/>
                <a:moveTo>
                  <a:pt x="6073" y="11713"/>
                </a:moveTo>
                <a:lnTo>
                  <a:pt x="6526" y="14201"/>
                </a:lnTo>
                <a:cubicBezTo>
                  <a:pt x="5002" y="14594"/>
                  <a:pt x="3811" y="15642"/>
                  <a:pt x="3585" y="17237"/>
                </a:cubicBezTo>
                <a:cubicBezTo>
                  <a:pt x="3478" y="18023"/>
                  <a:pt x="3704" y="18773"/>
                  <a:pt x="4109" y="19428"/>
                </a:cubicBezTo>
                <a:cubicBezTo>
                  <a:pt x="4251" y="19678"/>
                  <a:pt x="4466" y="19904"/>
                  <a:pt x="4716" y="20071"/>
                </a:cubicBezTo>
                <a:cubicBezTo>
                  <a:pt x="4763" y="20095"/>
                  <a:pt x="5013" y="20190"/>
                  <a:pt x="5025" y="20214"/>
                </a:cubicBezTo>
                <a:cubicBezTo>
                  <a:pt x="3585" y="16463"/>
                  <a:pt x="6668" y="16165"/>
                  <a:pt x="6668" y="16165"/>
                </a:cubicBezTo>
                <a:lnTo>
                  <a:pt x="7478" y="21749"/>
                </a:lnTo>
                <a:cubicBezTo>
                  <a:pt x="7139" y="21798"/>
                  <a:pt x="6820" y="21819"/>
                  <a:pt x="6522" y="21819"/>
                </a:cubicBezTo>
                <a:cubicBezTo>
                  <a:pt x="4256" y="21819"/>
                  <a:pt x="3168" y="20583"/>
                  <a:pt x="3168" y="20583"/>
                </a:cubicBezTo>
                <a:cubicBezTo>
                  <a:pt x="1525" y="19202"/>
                  <a:pt x="1453" y="16987"/>
                  <a:pt x="2418" y="15344"/>
                </a:cubicBezTo>
                <a:cubicBezTo>
                  <a:pt x="3228" y="13999"/>
                  <a:pt x="6073" y="11713"/>
                  <a:pt x="6073" y="11713"/>
                </a:cubicBezTo>
                <a:close/>
                <a:moveTo>
                  <a:pt x="8457" y="1"/>
                </a:moveTo>
                <a:cubicBezTo>
                  <a:pt x="7561" y="1"/>
                  <a:pt x="6831" y="540"/>
                  <a:pt x="6228" y="1795"/>
                </a:cubicBezTo>
                <a:cubicBezTo>
                  <a:pt x="4787" y="4843"/>
                  <a:pt x="5680" y="9069"/>
                  <a:pt x="5680" y="9069"/>
                </a:cubicBezTo>
                <a:cubicBezTo>
                  <a:pt x="5716" y="9200"/>
                  <a:pt x="4132" y="10331"/>
                  <a:pt x="3942" y="10510"/>
                </a:cubicBezTo>
                <a:cubicBezTo>
                  <a:pt x="3418" y="10974"/>
                  <a:pt x="2930" y="11463"/>
                  <a:pt x="2477" y="11986"/>
                </a:cubicBezTo>
                <a:cubicBezTo>
                  <a:pt x="1799" y="12784"/>
                  <a:pt x="1192" y="13677"/>
                  <a:pt x="858" y="14689"/>
                </a:cubicBezTo>
                <a:cubicBezTo>
                  <a:pt x="120" y="16951"/>
                  <a:pt x="1" y="19273"/>
                  <a:pt x="1846" y="20964"/>
                </a:cubicBezTo>
                <a:cubicBezTo>
                  <a:pt x="3273" y="22273"/>
                  <a:pt x="5238" y="22893"/>
                  <a:pt x="7184" y="22893"/>
                </a:cubicBezTo>
                <a:cubicBezTo>
                  <a:pt x="7203" y="22893"/>
                  <a:pt x="7221" y="22893"/>
                  <a:pt x="7240" y="22892"/>
                </a:cubicBezTo>
                <a:lnTo>
                  <a:pt x="7240" y="22892"/>
                </a:lnTo>
                <a:cubicBezTo>
                  <a:pt x="7419" y="23678"/>
                  <a:pt x="8038" y="27965"/>
                  <a:pt x="5740" y="28298"/>
                </a:cubicBezTo>
                <a:cubicBezTo>
                  <a:pt x="5404" y="28345"/>
                  <a:pt x="5121" y="28366"/>
                  <a:pt x="4882" y="28366"/>
                </a:cubicBezTo>
                <a:cubicBezTo>
                  <a:pt x="3501" y="28366"/>
                  <a:pt x="3597" y="27691"/>
                  <a:pt x="3597" y="27691"/>
                </a:cubicBezTo>
                <a:cubicBezTo>
                  <a:pt x="4704" y="27584"/>
                  <a:pt x="5180" y="26464"/>
                  <a:pt x="4882" y="25643"/>
                </a:cubicBezTo>
                <a:cubicBezTo>
                  <a:pt x="4654" y="25076"/>
                  <a:pt x="4041" y="24516"/>
                  <a:pt x="3300" y="24516"/>
                </a:cubicBezTo>
                <a:cubicBezTo>
                  <a:pt x="2998" y="24516"/>
                  <a:pt x="2674" y="24609"/>
                  <a:pt x="2346" y="24833"/>
                </a:cubicBezTo>
                <a:cubicBezTo>
                  <a:pt x="1094" y="25688"/>
                  <a:pt x="958" y="29122"/>
                  <a:pt x="4929" y="29122"/>
                </a:cubicBezTo>
                <a:cubicBezTo>
                  <a:pt x="4996" y="29122"/>
                  <a:pt x="5063" y="29121"/>
                  <a:pt x="5133" y="29119"/>
                </a:cubicBezTo>
                <a:cubicBezTo>
                  <a:pt x="9300" y="28977"/>
                  <a:pt x="7954" y="22690"/>
                  <a:pt x="7954" y="22690"/>
                </a:cubicBezTo>
                <a:cubicBezTo>
                  <a:pt x="8692" y="22642"/>
                  <a:pt x="11526" y="20380"/>
                  <a:pt x="11086" y="17570"/>
                </a:cubicBezTo>
                <a:cubicBezTo>
                  <a:pt x="10546" y="14070"/>
                  <a:pt x="7616" y="13938"/>
                  <a:pt x="7176" y="13938"/>
                </a:cubicBezTo>
                <a:cubicBezTo>
                  <a:pt x="7140" y="13938"/>
                  <a:pt x="7121" y="13939"/>
                  <a:pt x="7121" y="13939"/>
                </a:cubicBezTo>
                <a:lnTo>
                  <a:pt x="6609" y="10879"/>
                </a:lnTo>
                <a:cubicBezTo>
                  <a:pt x="7740" y="9915"/>
                  <a:pt x="9419" y="7724"/>
                  <a:pt x="10121" y="4188"/>
                </a:cubicBezTo>
                <a:cubicBezTo>
                  <a:pt x="10812" y="640"/>
                  <a:pt x="9085" y="80"/>
                  <a:pt x="9085" y="80"/>
                </a:cubicBezTo>
                <a:cubicBezTo>
                  <a:pt x="8867" y="28"/>
                  <a:pt x="8658" y="1"/>
                  <a:pt x="8457" y="1"/>
                </a:cubicBezTo>
                <a:close/>
              </a:path>
            </a:pathLst>
          </a:custGeom>
          <a:solidFill>
            <a:schemeClr val="lt1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89;p13">
            <a:extLst>
              <a:ext uri="{FF2B5EF4-FFF2-40B4-BE49-F238E27FC236}">
                <a16:creationId xmlns:a16="http://schemas.microsoft.com/office/drawing/2014/main" id="{EBF31C1F-E1A2-41F2-88EF-56BC20BF579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620" y="421825"/>
            <a:ext cx="1054700" cy="10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87;p13">
            <a:extLst>
              <a:ext uri="{FF2B5EF4-FFF2-40B4-BE49-F238E27FC236}">
                <a16:creationId xmlns:a16="http://schemas.microsoft.com/office/drawing/2014/main" id="{1C3C4F87-9A57-4320-86E0-966BD4CBA6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79675" y="3758751"/>
            <a:ext cx="361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dirty="0"/>
              <a:t>Presented By –</a:t>
            </a:r>
            <a:r>
              <a:rPr lang="en-GB" b="1" dirty="0"/>
              <a:t> </a:t>
            </a:r>
            <a:r>
              <a:rPr lang="en-GB" b="1" dirty="0">
                <a:solidFill>
                  <a:schemeClr val="bg2"/>
                </a:solidFill>
              </a:rPr>
              <a:t>Ashutosh Thite (31462)</a:t>
            </a:r>
          </a:p>
        </p:txBody>
      </p:sp>
      <p:sp>
        <p:nvSpPr>
          <p:cNvPr id="60" name="Google Shape;86;p13">
            <a:extLst>
              <a:ext uri="{FF2B5EF4-FFF2-40B4-BE49-F238E27FC236}">
                <a16:creationId xmlns:a16="http://schemas.microsoft.com/office/drawing/2014/main" id="{0DECE082-9CC7-4497-939D-D24489D6BE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79675" y="2084713"/>
            <a:ext cx="7688100" cy="10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dirty="0"/>
              <a:t>Internship Presentation </a:t>
            </a:r>
            <a:br>
              <a:rPr lang="en-GB" dirty="0"/>
            </a:br>
            <a:r>
              <a:rPr lang="en-GB" sz="2200" dirty="0"/>
              <a:t>(DSBDA inhouse internship)</a:t>
            </a:r>
            <a:endParaRPr dirty="0"/>
          </a:p>
        </p:txBody>
      </p:sp>
      <p:sp>
        <p:nvSpPr>
          <p:cNvPr id="61" name="Google Shape;88;p13">
            <a:extLst>
              <a:ext uri="{FF2B5EF4-FFF2-40B4-BE49-F238E27FC236}">
                <a16:creationId xmlns:a16="http://schemas.microsoft.com/office/drawing/2014/main" id="{716E9251-F79A-4502-B680-B74AA9AA06C5}"/>
              </a:ext>
            </a:extLst>
          </p:cNvPr>
          <p:cNvSpPr txBox="1"/>
          <p:nvPr/>
        </p:nvSpPr>
        <p:spPr>
          <a:xfrm>
            <a:off x="5233243" y="3619409"/>
            <a:ext cx="3689386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n-GB" sz="15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Internship Guide   - </a:t>
            </a:r>
            <a:r>
              <a:rPr lang="en-GB" sz="1500" b="1" dirty="0" err="1">
                <a:latin typeface="Lato"/>
                <a:ea typeface="Lato"/>
                <a:cs typeface="Lato"/>
                <a:sym typeface="Lato"/>
              </a:rPr>
              <a:t>Dr.</a:t>
            </a:r>
            <a:r>
              <a:rPr lang="en-GB" sz="15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500" b="1" dirty="0" err="1">
                <a:latin typeface="Lato"/>
                <a:ea typeface="Lato"/>
                <a:cs typeface="Lato"/>
                <a:sym typeface="Lato"/>
              </a:rPr>
              <a:t>Arati</a:t>
            </a:r>
            <a:r>
              <a:rPr lang="en-GB" sz="1500" b="1" dirty="0">
                <a:latin typeface="Lato"/>
                <a:ea typeface="Lato"/>
                <a:cs typeface="Lato"/>
                <a:sym typeface="Lato"/>
              </a:rPr>
              <a:t> Deshpande</a:t>
            </a:r>
          </a:p>
          <a:p>
            <a:pPr>
              <a:buSzPts val="1400"/>
            </a:pPr>
            <a:r>
              <a:rPr lang="en-GB" sz="15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        Mentor – </a:t>
            </a:r>
            <a:r>
              <a:rPr lang="en-GB" sz="1500" b="1" dirty="0" err="1">
                <a:latin typeface="Lato"/>
                <a:ea typeface="Lato"/>
                <a:cs typeface="Lato"/>
                <a:sym typeface="Lato"/>
              </a:rPr>
              <a:t>Dr.</a:t>
            </a:r>
            <a:r>
              <a:rPr lang="en-GB" sz="1500" b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500" b="1" dirty="0" err="1">
                <a:latin typeface="Lato"/>
                <a:ea typeface="Lato"/>
                <a:cs typeface="Lato"/>
                <a:sym typeface="Lato"/>
              </a:rPr>
              <a:t>Arati</a:t>
            </a:r>
            <a:r>
              <a:rPr lang="en-GB" sz="1500" b="1" dirty="0">
                <a:latin typeface="Lato"/>
                <a:ea typeface="Lato"/>
                <a:cs typeface="Lato"/>
                <a:sym typeface="Lato"/>
              </a:rPr>
              <a:t> Deshpande</a:t>
            </a:r>
            <a:endParaRPr sz="15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B49962-D195-4D33-B820-F2AE7089C520}"/>
              </a:ext>
            </a:extLst>
          </p:cNvPr>
          <p:cNvSpPr txBox="1"/>
          <p:nvPr/>
        </p:nvSpPr>
        <p:spPr>
          <a:xfrm>
            <a:off x="3626543" y="4690299"/>
            <a:ext cx="189091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5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Date – 23-04-2022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968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2375370" y="23041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latin typeface="+mj-lt"/>
              </a:rPr>
              <a:t>Thank You !!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85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18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Problem Statement</a:t>
            </a:r>
            <a:endParaRPr sz="1600" dirty="0"/>
          </a:p>
          <a:p>
            <a:pPr marL="457200" lvl="0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Introduction</a:t>
            </a:r>
            <a:endParaRPr sz="1600" dirty="0"/>
          </a:p>
          <a:p>
            <a:pPr marL="457200" lvl="0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Methodological details</a:t>
            </a:r>
            <a:endParaRPr sz="1600" dirty="0"/>
          </a:p>
          <a:p>
            <a:pPr marL="457200" lvl="0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Implementation</a:t>
            </a:r>
          </a:p>
          <a:p>
            <a:pPr marL="457200" lvl="0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Future scope</a:t>
            </a:r>
            <a:endParaRPr sz="1600" dirty="0"/>
          </a:p>
          <a:p>
            <a:pPr marL="457200" lvl="0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Outcome of the internship</a:t>
            </a:r>
            <a:endParaRPr sz="1600" dirty="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-US" sz="2000" dirty="0"/>
              <a:t>Design and Develop a recommendation system with collaborative/content/hybrid algorithm with context. Test on the accuracy and build a website/mobile application for the same.</a:t>
            </a:r>
            <a:endParaRPr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/>
              <a:t>Introduction</a:t>
            </a:r>
            <a:endParaRPr dirty="0"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514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sz="1500" dirty="0"/>
              <a:t>This inhouse internship at Big Data and Text Analytics Group, PICT started on 12-02-2022 and will end on 25-04-2022. This was a research-based internship, where the problem statement was to develop a content based music recommendation system.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sz="1500" dirty="0"/>
              <a:t>The internship was under the guidance of Dr. </a:t>
            </a:r>
            <a:r>
              <a:rPr lang="en-US" sz="1500" dirty="0" err="1"/>
              <a:t>Arati</a:t>
            </a:r>
            <a:r>
              <a:rPr lang="en-US" sz="1500" dirty="0"/>
              <a:t> Deshpande ma’am.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Char char="•"/>
            </a:pPr>
            <a:r>
              <a:rPr lang="en-US" sz="1500" dirty="0"/>
              <a:t>The whole internship progress was subdivided into smaller tasks in order to complete the internship on time.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lang="en-US" sz="15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2F52C6-0C19-4C89-A137-91CCDC0A8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705" y="1297774"/>
            <a:ext cx="6906589" cy="29626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Methodological Details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Tools and Technologies Used -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916713" y="4100325"/>
            <a:ext cx="207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D7B3F832-F2D1-40A0-A909-CD1EAEDD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527" y="2438208"/>
            <a:ext cx="1417888" cy="1542432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6847D2D-535B-4907-A199-6CC340EC9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550" y="2548776"/>
            <a:ext cx="2079000" cy="111919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C88CF78-C1D8-4700-80EC-F77480B001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4774" y="2911331"/>
            <a:ext cx="3152669" cy="756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2765025" y="2304150"/>
            <a:ext cx="361395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/>
              <a:t>Implementation Details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729450" y="1318649"/>
            <a:ext cx="7688700" cy="867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Reading about Recommendation Systems and Literature Survey</a:t>
            </a:r>
            <a:endParaRPr dirty="0"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729450" y="232536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Initially, our task was to gain as much information as possible about recommendation systems.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So, we read several research papers and articles explaining different types of recommendation systems.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We also read about different types of recommendation systems to finalise any one of them for the project.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I chose content based recommendation system.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We also </a:t>
            </a:r>
            <a:r>
              <a:rPr lang="en-GB" dirty="0" err="1"/>
              <a:t>analyzed</a:t>
            </a:r>
            <a:r>
              <a:rPr lang="en-GB" dirty="0"/>
              <a:t> features of available dataset and I decided to implement music recommendation system.</a:t>
            </a:r>
          </a:p>
        </p:txBody>
      </p:sp>
    </p:spTree>
    <p:extLst>
      <p:ext uri="{BB962C8B-B14F-4D97-AF65-F5344CB8AC3E}">
        <p14:creationId xmlns:p14="http://schemas.microsoft.com/office/powerpoint/2010/main" val="407260176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581</Words>
  <Application>Microsoft Office PowerPoint</Application>
  <PresentationFormat>On-screen Show (16:9)</PresentationFormat>
  <Paragraphs>48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Raleway</vt:lpstr>
      <vt:lpstr>Arial (Headings)</vt:lpstr>
      <vt:lpstr>Lato</vt:lpstr>
      <vt:lpstr>Streamline</vt:lpstr>
      <vt:lpstr>Content Based Music Recommendation System</vt:lpstr>
      <vt:lpstr>Internship Presentation  (DSBDA inhouse internship)</vt:lpstr>
      <vt:lpstr>Contents</vt:lpstr>
      <vt:lpstr>Problem Statement</vt:lpstr>
      <vt:lpstr>Introduction</vt:lpstr>
      <vt:lpstr>PowerPoint Presentation</vt:lpstr>
      <vt:lpstr>Methodological Details</vt:lpstr>
      <vt:lpstr>Implementation Details</vt:lpstr>
      <vt:lpstr>Reading about Recommendation Systems and Literature Survey</vt:lpstr>
      <vt:lpstr>Data Preprocessing</vt:lpstr>
      <vt:lpstr>Implementation Details</vt:lpstr>
      <vt:lpstr>PowerPoint Presentation</vt:lpstr>
      <vt:lpstr>PowerPoint Presentation</vt:lpstr>
      <vt:lpstr>Feature extraction using CountVectorizer</vt:lpstr>
      <vt:lpstr>PowerPoint Presentation</vt:lpstr>
      <vt:lpstr>PowerPoint Presentation</vt:lpstr>
      <vt:lpstr>PowerPoint Presentation</vt:lpstr>
      <vt:lpstr>Future Scope</vt:lpstr>
      <vt:lpstr>Outcome of the Internship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Presentation</dc:title>
  <dc:creator>swapnil chavan</dc:creator>
  <cp:lastModifiedBy>Ashutosh Thite</cp:lastModifiedBy>
  <cp:revision>12</cp:revision>
  <dcterms:modified xsi:type="dcterms:W3CDTF">2022-04-23T04:25:06Z</dcterms:modified>
</cp:coreProperties>
</file>