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406775" y="4592320"/>
            <a:ext cx="296100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DRM</a:t>
            </a:r>
            <a:endParaRPr lang="x-none" altLang="zh-CN"/>
          </a:p>
        </p:txBody>
      </p:sp>
      <p:sp>
        <p:nvSpPr>
          <p:cNvPr id="5" name="圆角矩形 4"/>
          <p:cNvSpPr/>
          <p:nvPr/>
        </p:nvSpPr>
        <p:spPr>
          <a:xfrm>
            <a:off x="5327650" y="4790440"/>
            <a:ext cx="819785" cy="279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800"/>
              <a:t>framebuffer</a:t>
            </a:r>
            <a:endParaRPr lang="x-none" altLang="zh-CN" sz="80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869440" y="4391025"/>
            <a:ext cx="6419215" cy="3365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771900" y="3089910"/>
            <a:ext cx="217932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egl</a:t>
            </a:r>
            <a:endParaRPr lang="x-none" altLang="zh-CN"/>
          </a:p>
        </p:txBody>
      </p:sp>
      <p:sp>
        <p:nvSpPr>
          <p:cNvPr id="8" name="圆角矩形 7"/>
          <p:cNvSpPr/>
          <p:nvPr/>
        </p:nvSpPr>
        <p:spPr>
          <a:xfrm>
            <a:off x="4395470" y="3835400"/>
            <a:ext cx="98806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libdrm</a:t>
            </a:r>
            <a:endParaRPr lang="x-none" altLang="zh-CN"/>
          </a:p>
        </p:txBody>
      </p:sp>
      <p:sp>
        <p:nvSpPr>
          <p:cNvPr id="9" name="圆角矩形 8"/>
          <p:cNvSpPr/>
          <p:nvPr/>
        </p:nvSpPr>
        <p:spPr>
          <a:xfrm>
            <a:off x="1830070" y="1367155"/>
            <a:ext cx="217932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application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5674995" y="1341755"/>
            <a:ext cx="217932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wayland server</a:t>
            </a:r>
            <a:endParaRPr lang="x-none" altLang="zh-CN"/>
          </a:p>
        </p:txBody>
      </p:sp>
      <p:cxnSp>
        <p:nvCxnSpPr>
          <p:cNvPr id="11" name="肘形连接符 10"/>
          <p:cNvCxnSpPr>
            <a:stCxn id="9" idx="2"/>
            <a:endCxn id="7" idx="1"/>
          </p:cNvCxnSpPr>
          <p:nvPr/>
        </p:nvCxnSpPr>
        <p:spPr>
          <a:xfrm rot="5400000" flipV="1">
            <a:off x="2644458" y="2207578"/>
            <a:ext cx="1402715" cy="85217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0" idx="2"/>
            <a:endCxn id="7" idx="3"/>
          </p:cNvCxnSpPr>
          <p:nvPr/>
        </p:nvCxnSpPr>
        <p:spPr>
          <a:xfrm rot="5400000">
            <a:off x="5643880" y="2214245"/>
            <a:ext cx="1428115" cy="81343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899025" y="3595370"/>
            <a:ext cx="9525" cy="23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4" idx="0"/>
          </p:cNvCxnSpPr>
          <p:nvPr/>
        </p:nvCxnSpPr>
        <p:spPr>
          <a:xfrm flipH="1">
            <a:off x="4887595" y="4133850"/>
            <a:ext cx="1905" cy="4584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zilong</dc:creator>
  <cp:lastModifiedBy>zilong</cp:lastModifiedBy>
  <cp:revision>1</cp:revision>
  <dcterms:created xsi:type="dcterms:W3CDTF">2018-06-19T07:59:59Z</dcterms:created>
  <dcterms:modified xsi:type="dcterms:W3CDTF">2018-06-19T07:59:59Z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