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handoutMasterIdLst>
    <p:handoutMasterId r:id="rId72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735" r:id="rId26"/>
    <p:sldId id="629" r:id="rId27"/>
    <p:sldId id="686" r:id="rId28"/>
    <p:sldId id="687" r:id="rId29"/>
    <p:sldId id="697" r:id="rId30"/>
    <p:sldId id="692" r:id="rId31"/>
    <p:sldId id="630" r:id="rId32"/>
    <p:sldId id="725" r:id="rId33"/>
    <p:sldId id="714" r:id="rId34"/>
    <p:sldId id="726" r:id="rId35"/>
    <p:sldId id="715" r:id="rId36"/>
    <p:sldId id="693" r:id="rId37"/>
    <p:sldId id="694" r:id="rId38"/>
    <p:sldId id="695" r:id="rId39"/>
    <p:sldId id="696" r:id="rId40"/>
    <p:sldId id="631" r:id="rId41"/>
    <p:sldId id="700" r:id="rId42"/>
    <p:sldId id="738" r:id="rId43"/>
    <p:sldId id="737" r:id="rId44"/>
    <p:sldId id="698" r:id="rId45"/>
    <p:sldId id="699" r:id="rId46"/>
    <p:sldId id="727" r:id="rId47"/>
    <p:sldId id="734" r:id="rId48"/>
    <p:sldId id="719" r:id="rId49"/>
    <p:sldId id="701" r:id="rId50"/>
    <p:sldId id="717" r:id="rId51"/>
    <p:sldId id="707" r:id="rId52"/>
    <p:sldId id="728" r:id="rId53"/>
    <p:sldId id="708" r:id="rId54"/>
    <p:sldId id="721" r:id="rId55"/>
    <p:sldId id="722" r:id="rId56"/>
    <p:sldId id="723" r:id="rId57"/>
    <p:sldId id="724" r:id="rId58"/>
    <p:sldId id="709" r:id="rId59"/>
    <p:sldId id="632" r:id="rId60"/>
    <p:sldId id="706" r:id="rId61"/>
    <p:sldId id="705" r:id="rId62"/>
    <p:sldId id="702" r:id="rId63"/>
    <p:sldId id="703" r:id="rId64"/>
    <p:sldId id="732" r:id="rId65"/>
    <p:sldId id="704" r:id="rId66"/>
    <p:sldId id="733" r:id="rId67"/>
    <p:sldId id="633" r:id="rId68"/>
    <p:sldId id="729" r:id="rId69"/>
    <p:sldId id="475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3661" autoAdjust="0"/>
  </p:normalViewPr>
  <p:slideViewPr>
    <p:cSldViewPr>
      <p:cViewPr varScale="1">
        <p:scale>
          <a:sx n="66" d="100"/>
          <a:sy n="66" d="100"/>
        </p:scale>
        <p:origin x="6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12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28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6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xmlns="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正则表达式概述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xmlns="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xmlns="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xmlns="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" y="4950667"/>
            <a:ext cx="9073008" cy="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53363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“</a:t>
            </a:r>
            <a:r>
              <a:rPr lang="zh-CN" altLang="en-US" dirty="0" smtClean="0"/>
              <a:t>一</a:t>
            </a:r>
            <a:r>
              <a:rPr lang="en-US" altLang="zh-CN" dirty="0"/>
              <a:t>” </a:t>
            </a:r>
            <a:r>
              <a:rPr lang="en-US" altLang="zh-CN" dirty="0" smtClean="0"/>
              <a:t>     "</a:t>
            </a:r>
            <a:r>
              <a:rPr lang="zh-CN" altLang="en-US" dirty="0"/>
              <a:t>龥</a:t>
            </a:r>
            <a:r>
              <a:rPr lang="en-US" altLang="zh-CN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使用字符集简写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7141" y="1628775"/>
            <a:ext cx="7445619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784975" cy="4081117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</a:t>
            </a:r>
            <a:r>
              <a:rPr lang="en-US" altLang="zh-CN" dirty="0" smtClean="0"/>
              <a:t>}                             =3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\d{3,5</a:t>
            </a:r>
            <a:r>
              <a:rPr lang="en-US" altLang="zh-CN" dirty="0" smtClean="0"/>
              <a:t>}                                           3</a:t>
            </a:r>
            <a:r>
              <a:rPr lang="zh-CN" altLang="en-US" dirty="0"/>
              <a:t>个</a:t>
            </a:r>
            <a:r>
              <a:rPr lang="en-US" altLang="zh-CN" dirty="0" smtClean="0"/>
              <a:t>&lt;=    &lt;=5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3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? </a:t>
            </a:r>
            <a:r>
              <a:rPr lang="en-US" altLang="zh-CN" dirty="0"/>
              <a:t>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zh-CN" altLang="en-US" dirty="0"/>
              <a:t>   </a:t>
            </a:r>
            <a:r>
              <a:rPr lang="zh-CN" altLang="en-US" dirty="0" smtClean="0"/>
              <a:t>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    0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 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FF00"/>
                </a:solidFill>
              </a:rPr>
              <a:t>… </a:t>
            </a:r>
            <a:r>
              <a:rPr lang="en-US" altLang="zh-CN" dirty="0" smtClean="0">
                <a:solidFill>
                  <a:srgbClr val="FFFF00"/>
                </a:solidFill>
              </a:rPr>
              <a:t>…  1</a:t>
            </a:r>
            <a:r>
              <a:rPr lang="zh-CN" altLang="en-US" dirty="0" smtClean="0">
                <a:solidFill>
                  <a:srgbClr val="FFFF00"/>
                </a:solidFill>
              </a:rPr>
              <a:t>个</a:t>
            </a:r>
            <a:r>
              <a:rPr lang="en-US" altLang="zh-CN" dirty="0" smtClean="0">
                <a:solidFill>
                  <a:srgbClr val="FFFF00"/>
                </a:solidFill>
              </a:rPr>
              <a:t>&lt;=</a:t>
            </a:r>
            <a:r>
              <a:rPr lang="zh-CN" altLang="en-US" dirty="0" smtClean="0">
                <a:solidFill>
                  <a:srgbClr val="FFFF00"/>
                </a:solidFill>
              </a:rPr>
              <a:t>的空格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\s</a:t>
            </a:r>
            <a:r>
              <a:rPr lang="en-US" altLang="zh-CN" dirty="0">
                <a:solidFill>
                  <a:srgbClr val="FFFF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</a:rPr>
              <a:t>个或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个空格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xmlns="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xmlns="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xmlns="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73122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\d{4,6}</a:t>
            </a:r>
            <a:r>
              <a:rPr lang="zh-CN" altLang="en-US" dirty="0" smtClean="0"/>
              <a:t>，当遇到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位数字时，为什么不优先匹配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位数字，而是直接匹配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位数字呢？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</a:t>
            </a:r>
            <a:r>
              <a:rPr lang="zh-CN" altLang="en-US" dirty="0" smtClean="0"/>
              <a:t>默认正则表达式采用贪婪模式匹配敏感词。</a:t>
            </a:r>
            <a:endParaRPr lang="en-US" altLang="zh-CN" dirty="0" smtClean="0"/>
          </a:p>
          <a:p>
            <a:r>
              <a:rPr lang="zh-CN" altLang="en-US" dirty="0"/>
              <a:t>贪婪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正则表达式总是尽量匹配最长的符合正则要求的字符串。能匹配到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位，就绝不匹配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496" y="3645024"/>
            <a:ext cx="154699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贪婪</a:t>
            </a:r>
            <a:r>
              <a:rPr lang="zh-CN" altLang="en-US" dirty="0" smtClean="0"/>
              <a:t>模式与短路逻辑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5605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\d{6}|\d{4}</a:t>
            </a:r>
            <a:r>
              <a:rPr lang="zh-CN" altLang="en-US" dirty="0" smtClean="0"/>
              <a:t>，既能匹配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位，又能匹配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位。但是</a:t>
            </a:r>
            <a:r>
              <a:rPr lang="en-US" altLang="zh-CN" dirty="0" smtClean="0"/>
              <a:t>\d{4}|\d{6}</a:t>
            </a:r>
            <a:r>
              <a:rPr lang="zh-CN" altLang="en-US" dirty="0" smtClean="0"/>
              <a:t>，却只能匹配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位，无法匹配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r>
              <a:rPr lang="zh-CN" altLang="en-US" dirty="0" smtClean="0"/>
              <a:t>答</a:t>
            </a:r>
            <a:r>
              <a:rPr lang="en-US" altLang="zh-CN" dirty="0" smtClean="0"/>
              <a:t>: |</a:t>
            </a:r>
            <a:r>
              <a:rPr lang="zh-CN" altLang="en-US" dirty="0" smtClean="0"/>
              <a:t>不遵守贪婪模式，而是和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程序一样采用短路逻辑</a:t>
            </a:r>
            <a:endParaRPr lang="en-US" altLang="zh-CN" dirty="0" smtClean="0"/>
          </a:p>
          <a:p>
            <a:r>
              <a:rPr lang="zh-CN" altLang="en-US" dirty="0" smtClean="0"/>
              <a:t>短路逻辑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如果前一个条件已经可以匹配字符串中的部分内容，则后一个条件不再执行！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73" y="4077072"/>
            <a:ext cx="2156647" cy="24919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077072"/>
            <a:ext cx="220237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76692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\s+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 smtClean="0"/>
              <a:t>没写空格时防不住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        \s?   </a:t>
            </a:r>
            <a:r>
              <a:rPr lang="zh-CN" altLang="en-US" dirty="0" smtClean="0"/>
              <a:t>什么防不住</a:t>
            </a:r>
            <a:r>
              <a:rPr lang="en-US" altLang="zh-CN" dirty="0" smtClean="0"/>
              <a:t>? </a:t>
            </a:r>
            <a:r>
              <a:rPr lang="zh-CN" altLang="en-US" dirty="0"/>
              <a:t>两</a:t>
            </a:r>
            <a:r>
              <a:rPr lang="zh-CN" altLang="en-US" dirty="0" smtClean="0"/>
              <a:t>个以上空格防不住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xmlns="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xmlns="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xmlns="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xmlns="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xmlns="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xmlns="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xmlns="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不用防</a:t>
            </a:r>
            <a:r>
              <a:rPr lang="en-US" altLang="zh-CN" dirty="0" err="1" smtClean="0"/>
              <a:t>wechat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xmlns="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xmlns="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xmlns="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3302</Words>
  <Application>Microsoft Office PowerPoint</Application>
  <PresentationFormat>全屏显示(4:3)</PresentationFormat>
  <Paragraphs>825</Paragraphs>
  <Slides>69</Slides>
  <Notes>68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贪婪模式与短路逻辑</vt:lpstr>
      <vt:lpstr>贪婪模式与短路逻辑</vt:lpstr>
      <vt:lpstr>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3230</cp:revision>
  <dcterms:modified xsi:type="dcterms:W3CDTF">2020-10-30T03:03:24Z</dcterms:modified>
</cp:coreProperties>
</file>