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39" r:id="rId3"/>
    <p:sldId id="347" r:id="rId5"/>
    <p:sldId id="340" r:id="rId6"/>
    <p:sldId id="371" r:id="rId7"/>
    <p:sldId id="436" r:id="rId8"/>
    <p:sldId id="437" r:id="rId9"/>
    <p:sldId id="403" r:id="rId10"/>
    <p:sldId id="399" r:id="rId11"/>
    <p:sldId id="400" r:id="rId12"/>
    <p:sldId id="401" r:id="rId13"/>
    <p:sldId id="402" r:id="rId14"/>
    <p:sldId id="404" r:id="rId15"/>
    <p:sldId id="352" r:id="rId16"/>
    <p:sldId id="355" r:id="rId17"/>
    <p:sldId id="398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4" r:id="rId27"/>
    <p:sldId id="383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4" r:id="rId37"/>
    <p:sldId id="395" r:id="rId38"/>
    <p:sldId id="396" r:id="rId39"/>
    <p:sldId id="397" r:id="rId40"/>
    <p:sldId id="393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269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3" Type="http://schemas.openxmlformats.org/officeDocument/2006/relationships/image" Target="../media/image2.pn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notesSlide" Target="../notesSlides/notesSlide26.xml"/><Relationship Id="rId1" Type="http://schemas.openxmlformats.org/officeDocument/2006/relationships/tags" Target="../tags/tag20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image" Target="../media/image3.png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0" Type="http://schemas.openxmlformats.org/officeDocument/2006/relationships/notesSlide" Target="../notesSlides/notesSlide34.xml"/><Relationship Id="rId1" Type="http://schemas.openxmlformats.org/officeDocument/2006/relationships/tags" Target="../tags/tag24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notesSlide" Target="../notesSlides/notesSlide3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744220" y="1945005"/>
            <a:ext cx="10512425" cy="1709420"/>
          </a:xfrm>
        </p:spPr>
        <p:txBody>
          <a:bodyPr/>
          <a:lstStyle/>
          <a:p>
            <a:r>
              <a:rPr lang="en-US" altLang="zh-CN" sz="6000" dirty="0"/>
              <a:t>Chromium</a:t>
            </a:r>
            <a:r>
              <a:rPr sz="6000" dirty="0"/>
              <a:t>和</a:t>
            </a:r>
            <a:r>
              <a:rPr lang="en-US" altLang="zh-CN" sz="6000" dirty="0"/>
              <a:t>Nodejs</a:t>
            </a:r>
            <a:r>
              <a:rPr sz="6000" dirty="0"/>
              <a:t>重要原理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9455" y="1169670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管理页面、管理选项卡和插件的进程称为主进程</a:t>
            </a:r>
            <a:endParaRPr lang="en-US" altLang="zh-CN"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6275" y="2134235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特定于页面的进程称为渲染进程</a:t>
            </a:r>
            <a:endParaRPr lang="en-US" altLang="zh-CN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676275" y="3343910"/>
            <a:ext cx="8384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3. 渲染进程与主进程通过IPC管道进行通信。</a:t>
            </a:r>
            <a:endParaRPr lang="en-US" altLang="zh-CN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7070" y="4137025"/>
            <a:ext cx="10782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4. 每个渲染进程都对应一个全局的RenderProcess对象，都有一个或多个RenderView对象。</a:t>
            </a:r>
            <a:endParaRPr lang="en-US" altLang="zh-CN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9455" y="1169670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管理页面、管理选项卡和插件的进程称为主进程</a:t>
            </a:r>
            <a:endParaRPr lang="en-US" altLang="zh-CN"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6275" y="2134235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特定于页面的进程称为渲染进程</a:t>
            </a:r>
            <a:endParaRPr lang="en-US" altLang="zh-CN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676275" y="3343910"/>
            <a:ext cx="8384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3. 渲染进程与主进程通过IPC管道进行通信。</a:t>
            </a:r>
            <a:endParaRPr lang="en-US" altLang="zh-CN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7070" y="4137025"/>
            <a:ext cx="10782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4. 每个渲染进程都对应一个全局的RenderProcess对象，都有一个或多个RenderView对象。</a:t>
            </a:r>
            <a:endParaRPr lang="en-US" altLang="zh-CN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676275" y="5407660"/>
            <a:ext cx="10782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5. </a:t>
            </a:r>
            <a:r>
              <a:rPr lang="zh-CN" altLang="en-US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多进程带来了性能上的</a:t>
            </a:r>
            <a:r>
              <a:rPr lang="zh-CN" altLang="en-US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提升。</a:t>
            </a:r>
            <a:endParaRPr lang="zh-CN" altLang="en-US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8990" y="862330"/>
            <a:ext cx="10293985" cy="58985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67195" y="2092325"/>
            <a:ext cx="3739515" cy="1684020"/>
          </a:xfrm>
        </p:spPr>
        <p:txBody>
          <a:bodyPr/>
          <a:lstStyle/>
          <a:p>
            <a:r>
              <a:rPr lang="en-US" altLang="zh-CN" sz="3600" dirty="0"/>
              <a:t>Nodejs</a:t>
            </a:r>
            <a:r>
              <a:rPr sz="3600" dirty="0"/>
              <a:t>原理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两个特点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两个</a:t>
            </a:r>
            <a:r>
              <a:rPr dirty="0"/>
              <a:t>特点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单线程</a:t>
            </a:r>
            <a:r>
              <a:rPr sz="2800" dirty="0"/>
              <a:t>执行</a:t>
            </a:r>
            <a:endParaRPr sz="28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两个</a:t>
            </a:r>
            <a:r>
              <a:rPr dirty="0"/>
              <a:t>特点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单线程</a:t>
            </a:r>
            <a:r>
              <a:rPr sz="2800" dirty="0"/>
              <a:t>执行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67525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非阻塞</a:t>
            </a:r>
            <a:r>
              <a:rPr lang="en-US" altLang="zh-CN" sz="2800" dirty="0"/>
              <a:t>I/O</a:t>
            </a:r>
            <a:r>
              <a:rPr sz="2800" dirty="0"/>
              <a:t>特性</a:t>
            </a:r>
            <a:endParaRPr sz="2800" dirty="0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模块</a:t>
            </a:r>
            <a:r>
              <a:rPr dirty="0"/>
              <a:t>类型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模块</a:t>
            </a:r>
            <a:r>
              <a:rPr dirty="0"/>
              <a:t>类型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核心</a:t>
            </a:r>
            <a:r>
              <a:rPr sz="2800" dirty="0"/>
              <a:t>模块</a:t>
            </a:r>
            <a:endParaRPr sz="28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模块</a:t>
            </a:r>
            <a:r>
              <a:rPr dirty="0"/>
              <a:t>类型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核心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67525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文件</a:t>
            </a:r>
            <a:r>
              <a:rPr sz="2800" dirty="0"/>
              <a:t>模块</a:t>
            </a:r>
            <a:endParaRPr sz="2800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21526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215709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2157095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Chromium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原理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340296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407410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341185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Nodejs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原理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模块</a:t>
            </a:r>
            <a:r>
              <a:rPr dirty="0"/>
              <a:t>类型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核心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67525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文件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91033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第三方</a:t>
            </a:r>
            <a:r>
              <a:rPr sz="2800" dirty="0"/>
              <a:t>模块</a:t>
            </a:r>
            <a:endParaRPr sz="2800" dirty="0"/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架构图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505" y="1247140"/>
            <a:ext cx="10968990" cy="50558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lang="en-US" altLang="zh-CN" sz="2800" dirty="0"/>
              <a:t>libuv</a:t>
            </a:r>
            <a:endParaRPr lang="en-US" altLang="zh-CN" sz="2800" dirty="0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lang="en-US" altLang="zh-CN" sz="2800" dirty="0"/>
              <a:t>libuv</a:t>
            </a:r>
            <a:endParaRPr lang="en-US" altLang="zh-CN"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c-</a:t>
            </a:r>
            <a:r>
              <a:rPr lang="en-US" altLang="zh-CN" sz="2800" dirty="0"/>
              <a:t>ares</a:t>
            </a:r>
            <a:endParaRPr lang="en-US" altLang="zh-CN" sz="2800" dirty="0"/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lang="en-US" altLang="zh-CN" sz="2800" dirty="0"/>
              <a:t>libuv</a:t>
            </a:r>
            <a:endParaRPr lang="en-US" altLang="zh-CN"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c-</a:t>
            </a:r>
            <a:r>
              <a:rPr lang="en-US" altLang="zh-CN" sz="2800" dirty="0"/>
              <a:t>ares</a:t>
            </a:r>
            <a:endParaRPr lang="en-US" altLang="zh-CN"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lang="en-US" altLang="zh-CN" sz="2800" dirty="0"/>
              <a:t>llhttp</a:t>
            </a:r>
            <a:endParaRPr lang="en-US" altLang="zh-CN" sz="2800" dirty="0"/>
          </a:p>
        </p:txBody>
      </p:sp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lang="en-US" altLang="zh-CN" sz="2800" dirty="0"/>
              <a:t>libuv</a:t>
            </a:r>
            <a:endParaRPr lang="en-US" altLang="zh-CN"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c-</a:t>
            </a:r>
            <a:r>
              <a:rPr lang="en-US" altLang="zh-CN" sz="2800" dirty="0"/>
              <a:t>ares</a:t>
            </a:r>
            <a:endParaRPr lang="en-US" altLang="zh-CN"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lang="en-US" altLang="zh-CN" sz="2800" dirty="0"/>
              <a:t>llhttp</a:t>
            </a:r>
            <a:endParaRPr lang="en-US" altLang="zh-CN"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7070" y="50380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5. open-</a:t>
            </a:r>
            <a:r>
              <a:rPr lang="en-US" altLang="zh-CN" sz="2800" dirty="0"/>
              <a:t>ssl</a:t>
            </a:r>
            <a:endParaRPr lang="en-US" altLang="zh-CN" sz="2800" dirty="0"/>
          </a:p>
        </p:txBody>
      </p:sp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架构第二层</a:t>
            </a:r>
            <a:r>
              <a:rPr dirty="0"/>
              <a:t>模块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lang="en-US" altLang="zh-CN" sz="2800" dirty="0"/>
              <a:t>V8</a:t>
            </a:r>
            <a:endParaRPr lang="en-US" altLang="zh-CN"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lang="en-US" altLang="zh-CN" sz="2800" dirty="0"/>
              <a:t>libuv</a:t>
            </a:r>
            <a:endParaRPr lang="en-US" altLang="zh-CN"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c-</a:t>
            </a:r>
            <a:r>
              <a:rPr lang="en-US" altLang="zh-CN" sz="2800" dirty="0"/>
              <a:t>ares</a:t>
            </a:r>
            <a:endParaRPr lang="en-US" altLang="zh-CN"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lang="en-US" altLang="zh-CN" sz="2800" dirty="0"/>
              <a:t>llhttp</a:t>
            </a:r>
            <a:endParaRPr lang="en-US" altLang="zh-CN"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7070" y="50380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5. open-</a:t>
            </a:r>
            <a:r>
              <a:rPr lang="en-US" altLang="zh-CN" sz="2800" dirty="0"/>
              <a:t>ssl</a:t>
            </a:r>
            <a:endParaRPr lang="en-US" altLang="zh-CN" sz="28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87070" y="585660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6. </a:t>
            </a:r>
            <a:r>
              <a:rPr lang="en-US" altLang="zh-CN" sz="2800" dirty="0"/>
              <a:t>zlib</a:t>
            </a:r>
            <a:endParaRPr lang="en-US" altLang="zh-CN" sz="2800" dirty="0"/>
          </a:p>
        </p:txBody>
      </p:sp>
    </p:spTree>
    <p:custDataLst>
      <p:tags r:id="rId8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2" name="Text Box 1"/>
          <p:cNvSpPr txBox="1"/>
          <p:nvPr/>
        </p:nvSpPr>
        <p:spPr>
          <a:xfrm>
            <a:off x="5084445" y="317690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node  index.js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597650" y="2092325"/>
            <a:ext cx="5005070" cy="1684020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Chromium</a:t>
            </a:r>
            <a:r>
              <a:rPr sz="3600" dirty="0">
                <a:sym typeface="+mn-ea"/>
              </a:rPr>
              <a:t>原理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6820" y="462724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1</a:t>
            </a:r>
            <a:r>
              <a:rPr sz="2000" dirty="0"/>
              <a:t>）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</p:spTree>
    <p:custDataLst>
      <p:tags r:id="rId7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6820" y="462724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1</a:t>
            </a:r>
            <a:r>
              <a:rPr sz="2000" dirty="0"/>
              <a:t>）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16605" y="4798060"/>
            <a:ext cx="7918450" cy="20275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6820" y="462724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1</a:t>
            </a:r>
            <a:r>
              <a:rPr sz="2000" dirty="0"/>
              <a:t>）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180465" y="516572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2</a:t>
            </a:r>
            <a:r>
              <a:rPr sz="2000" dirty="0"/>
              <a:t>）</a:t>
            </a:r>
            <a:r>
              <a:rPr lang="en-US" altLang="zh-CN" sz="2000" dirty="0"/>
              <a:t>Linked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</p:spTree>
    <p:custDataLst>
      <p:tags r:id="rId8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26820" y="462724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1</a:t>
            </a:r>
            <a:r>
              <a:rPr sz="2000" dirty="0"/>
              <a:t>）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180465" y="5165725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2</a:t>
            </a:r>
            <a:r>
              <a:rPr sz="2000" dirty="0"/>
              <a:t>）</a:t>
            </a:r>
            <a:r>
              <a:rPr lang="en-US" altLang="zh-CN" sz="2000" dirty="0"/>
              <a:t>Linked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  <p:sp>
        <p:nvSpPr>
          <p:cNvPr id="8" name="标题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180465" y="571373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000" dirty="0"/>
              <a:t>3</a:t>
            </a:r>
            <a:r>
              <a:rPr sz="2000" dirty="0"/>
              <a:t>）</a:t>
            </a:r>
            <a:r>
              <a:rPr lang="en-US" altLang="zh-CN" sz="2000" dirty="0"/>
              <a:t>Internal</a:t>
            </a:r>
            <a:r>
              <a:rPr lang="en-US" altLang="zh-CN" sz="2000" dirty="0"/>
              <a:t>Binding</a:t>
            </a:r>
            <a:endParaRPr lang="en-US" altLang="zh-CN" sz="2000" dirty="0"/>
          </a:p>
        </p:txBody>
      </p:sp>
    </p:spTree>
    <p:custDataLst>
      <p:tags r:id="rId9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lang="en-US" altLang="zh-CN" dirty="0"/>
              <a:t>Nodejs</a:t>
            </a:r>
            <a:r>
              <a:rPr dirty="0"/>
              <a:t>内部五项</a:t>
            </a:r>
            <a:r>
              <a:rPr dirty="0"/>
              <a:t>任务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018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1. </a:t>
            </a:r>
            <a:r>
              <a:rPr sz="2800" dirty="0"/>
              <a:t>初始化自己的执行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35585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2. </a:t>
            </a:r>
            <a:r>
              <a:rPr sz="2800" dirty="0"/>
              <a:t>创建</a:t>
            </a:r>
            <a:r>
              <a:rPr lang="en-US" altLang="zh-CN" sz="2800" dirty="0"/>
              <a:t>libuv</a:t>
            </a:r>
            <a:r>
              <a:rPr sz="2800" dirty="0"/>
              <a:t>消息</a:t>
            </a:r>
            <a:r>
              <a:rPr sz="2800" dirty="0"/>
              <a:t>循环</a:t>
            </a:r>
            <a:endParaRPr sz="28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27152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3. </a:t>
            </a:r>
            <a:r>
              <a:rPr sz="2800" dirty="0"/>
              <a:t>创建</a:t>
            </a:r>
            <a:r>
              <a:rPr lang="en-US" altLang="zh-CN" sz="2800" dirty="0"/>
              <a:t>V8</a:t>
            </a:r>
            <a:r>
              <a:rPr sz="2800" dirty="0"/>
              <a:t>引擎运行</a:t>
            </a:r>
            <a:r>
              <a:rPr sz="2800" dirty="0"/>
              <a:t>环境</a:t>
            </a:r>
            <a:endParaRPr sz="28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1871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4. </a:t>
            </a:r>
            <a:r>
              <a:rPr sz="2800" dirty="0"/>
              <a:t>绑定底层</a:t>
            </a:r>
            <a:r>
              <a:rPr sz="2800" dirty="0"/>
              <a:t>模块</a:t>
            </a:r>
            <a:endParaRPr sz="28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7070" y="5038090"/>
            <a:ext cx="483362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800" dirty="0"/>
              <a:t>5. </a:t>
            </a:r>
            <a:r>
              <a:rPr sz="2800" dirty="0"/>
              <a:t>读取并执行</a:t>
            </a:r>
            <a:r>
              <a:rPr lang="en-US" altLang="zh-CN" sz="2800" dirty="0"/>
              <a:t>index.js</a:t>
            </a:r>
            <a:endParaRPr lang="en-US" altLang="zh-CN" sz="2800" dirty="0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22475" y="2999105"/>
            <a:ext cx="814641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构建一个永远不会崩溃的浏览器引擎几乎是不可能的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977515" y="2999105"/>
            <a:ext cx="652780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Chromium</a:t>
            </a:r>
            <a:r>
              <a:rPr sz="2400" dirty="0"/>
              <a:t>借鉴了操作系统的多进程</a:t>
            </a:r>
            <a:r>
              <a:rPr sz="2400" dirty="0"/>
              <a:t>机制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9455" y="1169670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管理页面、管理选项卡和插件的进程称为主进程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9455" y="1169670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管理页面、管理选项卡和插件的进程称为主进程</a:t>
            </a:r>
            <a:endParaRPr lang="en-US" altLang="zh-CN"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6275" y="2134235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特定于页面的进程称为渲染进程</a:t>
            </a:r>
            <a:endParaRPr lang="en-US" altLang="zh-CN" sz="2400" dirty="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dirty="0"/>
              <a:t>多进程</a:t>
            </a:r>
            <a:r>
              <a:rPr dirty="0"/>
              <a:t>模型</a:t>
            </a:r>
            <a:endParaRPr dirty="0"/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9455" y="1169670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管理页面、管理选项卡和插件的进程称为主进程</a:t>
            </a:r>
            <a:endParaRPr lang="en-US" altLang="zh-CN"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6275" y="2134235"/>
            <a:ext cx="972439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特定于页面的进程称为渲染进程</a:t>
            </a:r>
            <a:endParaRPr lang="en-US" altLang="zh-CN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676275" y="3343910"/>
            <a:ext cx="8384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spc="30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rPr>
              <a:t>3. 渲染进程与主进程通过IPC管道进行通信。</a:t>
            </a:r>
            <a:endParaRPr lang="en-US" altLang="zh-CN" sz="2400" spc="300" dirty="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lt"/>
              <a:cs typeface="MiSans Normal" panose="000005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4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69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1478</Words>
  <Application>WPS 演示</Application>
  <PresentationFormat>宽屏</PresentationFormat>
  <Paragraphs>262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汉仪书宋二KW</vt:lpstr>
      <vt:lpstr>Office 主题</vt:lpstr>
      <vt:lpstr>Chromium和Nodejs重要原理</vt:lpstr>
      <vt:lpstr>目录</vt:lpstr>
      <vt:lpstr>Chromium原理</vt:lpstr>
      <vt:lpstr>多进程模型</vt:lpstr>
      <vt:lpstr>多进程模型</vt:lpstr>
      <vt:lpstr>多进程模型</vt:lpstr>
      <vt:lpstr>多进程模型</vt:lpstr>
      <vt:lpstr>多进程模型</vt:lpstr>
      <vt:lpstr>多进程模型</vt:lpstr>
      <vt:lpstr>多进程模型</vt:lpstr>
      <vt:lpstr>多进程模型</vt:lpstr>
      <vt:lpstr>多进程模型</vt:lpstr>
      <vt:lpstr>Nodejs原理</vt:lpstr>
      <vt:lpstr>Nodejs两个特点</vt:lpstr>
      <vt:lpstr>Nodejs两个特点</vt:lpstr>
      <vt:lpstr>Nodejs两个特点</vt:lpstr>
      <vt:lpstr>模块类型</vt:lpstr>
      <vt:lpstr>模块类型</vt:lpstr>
      <vt:lpstr>模块类型</vt:lpstr>
      <vt:lpstr>模块类型</vt:lpstr>
      <vt:lpstr>架构图</vt:lpstr>
      <vt:lpstr>架构第二层模块</vt:lpstr>
      <vt:lpstr>架构第二层模块</vt:lpstr>
      <vt:lpstr>架构第二层模块</vt:lpstr>
      <vt:lpstr>架构第二层模块</vt:lpstr>
      <vt:lpstr>架构第二层模块</vt:lpstr>
      <vt:lpstr>架构第二层模块</vt:lpstr>
      <vt:lpstr>架构第二层模块</vt:lpstr>
      <vt:lpstr>Nodejs内部五项任务</vt:lpstr>
      <vt:lpstr>Nodejs内部五项任务</vt:lpstr>
      <vt:lpstr>Nodejs内部五项任务</vt:lpstr>
      <vt:lpstr>Nodejs内部五项任务</vt:lpstr>
      <vt:lpstr>Nodejs内部五项任务</vt:lpstr>
      <vt:lpstr>Nodejs内部五项任务</vt:lpstr>
      <vt:lpstr>Nodejs内部五项任务</vt:lpstr>
      <vt:lpstr>Nodejs内部五项任务</vt:lpstr>
      <vt:lpstr>Nodejs内部五项任务</vt:lpstr>
      <vt:lpstr>Nodejs内部五项任务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当我成为你</cp:lastModifiedBy>
  <cp:revision>246</cp:revision>
  <dcterms:created xsi:type="dcterms:W3CDTF">2024-08-09T10:34:39Z</dcterms:created>
  <dcterms:modified xsi:type="dcterms:W3CDTF">2024-08-09T10:34:39Z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