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65" r:id="rId5"/>
    <p:sldId id="259" r:id="rId6"/>
    <p:sldId id="264" r:id="rId7"/>
    <p:sldId id="260" r:id="rId8"/>
    <p:sldId id="261" r:id="rId9"/>
    <p:sldId id="262" r:id="rId10"/>
    <p:sldId id="263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zione predefinita" id="{2F57B0BB-0C78-4B34-AB0D-1173E004922C}">
          <p14:sldIdLst>
            <p14:sldId id="256"/>
            <p14:sldId id="257"/>
            <p14:sldId id="258"/>
            <p14:sldId id="265"/>
            <p14:sldId id="259"/>
            <p14:sldId id="264"/>
            <p14:sldId id="260"/>
            <p14:sldId id="261"/>
            <p14:sldId id="262"/>
            <p14:sldId id="263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50" d="100"/>
          <a:sy n="50" d="100"/>
        </p:scale>
        <p:origin x="624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6F950-22F9-4B5C-A2BF-6FB600FFF7E4}" type="datetimeFigureOut">
              <a:rPr lang="it-IT" smtClean="0"/>
              <a:t>25/04/2016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8D03EC03-6BE0-4C9D-9EE5-25EC841B116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53939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6F950-22F9-4B5C-A2BF-6FB600FFF7E4}" type="datetimeFigureOut">
              <a:rPr lang="it-IT" smtClean="0"/>
              <a:t>25/04/2016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D03EC03-6BE0-4C9D-9EE5-25EC841B116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56668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6F950-22F9-4B5C-A2BF-6FB600FFF7E4}" type="datetimeFigureOut">
              <a:rPr lang="it-IT" smtClean="0"/>
              <a:t>25/04/2016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D03EC03-6BE0-4C9D-9EE5-25EC841B1167}" type="slidenum">
              <a:rPr lang="it-IT" smtClean="0"/>
              <a:t>‹N›</a:t>
            </a:fld>
            <a:endParaRPr lang="it-IT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394047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 smtClean="0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6F950-22F9-4B5C-A2BF-6FB600FFF7E4}" type="datetimeFigureOut">
              <a:rPr lang="it-IT" smtClean="0"/>
              <a:t>25/04/2016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D03EC03-6BE0-4C9D-9EE5-25EC841B116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572839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 smtClean="0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6F950-22F9-4B5C-A2BF-6FB600FFF7E4}" type="datetimeFigureOut">
              <a:rPr lang="it-IT" smtClean="0"/>
              <a:t>25/04/2016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D03EC03-6BE0-4C9D-9EE5-25EC841B1167}" type="slidenum">
              <a:rPr lang="it-IT" smtClean="0"/>
              <a:t>‹N›</a:t>
            </a:fld>
            <a:endParaRPr lang="it-IT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980981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 smtClean="0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6F950-22F9-4B5C-A2BF-6FB600FFF7E4}" type="datetimeFigureOut">
              <a:rPr lang="it-IT" smtClean="0"/>
              <a:t>25/04/2016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D03EC03-6BE0-4C9D-9EE5-25EC841B116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978111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6F950-22F9-4B5C-A2BF-6FB600FFF7E4}" type="datetimeFigureOut">
              <a:rPr lang="it-IT" smtClean="0"/>
              <a:t>25/04/2016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3EC03-6BE0-4C9D-9EE5-25EC841B116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586140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6F950-22F9-4B5C-A2BF-6FB600FFF7E4}" type="datetimeFigureOut">
              <a:rPr lang="it-IT" smtClean="0"/>
              <a:t>25/04/2016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3EC03-6BE0-4C9D-9EE5-25EC841B116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23826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6F950-22F9-4B5C-A2BF-6FB600FFF7E4}" type="datetimeFigureOut">
              <a:rPr lang="it-IT" smtClean="0"/>
              <a:t>25/04/2016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3EC03-6BE0-4C9D-9EE5-25EC841B116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09177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6F950-22F9-4B5C-A2BF-6FB600FFF7E4}" type="datetimeFigureOut">
              <a:rPr lang="it-IT" smtClean="0"/>
              <a:t>25/04/2016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D03EC03-6BE0-4C9D-9EE5-25EC841B116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46165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6F950-22F9-4B5C-A2BF-6FB600FFF7E4}" type="datetimeFigureOut">
              <a:rPr lang="it-IT" smtClean="0"/>
              <a:t>25/04/2016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D03EC03-6BE0-4C9D-9EE5-25EC841B116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42222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6F950-22F9-4B5C-A2BF-6FB600FFF7E4}" type="datetimeFigureOut">
              <a:rPr lang="it-IT" smtClean="0"/>
              <a:t>25/04/2016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D03EC03-6BE0-4C9D-9EE5-25EC841B116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83327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6F950-22F9-4B5C-A2BF-6FB600FFF7E4}" type="datetimeFigureOut">
              <a:rPr lang="it-IT" smtClean="0"/>
              <a:t>25/04/2016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3EC03-6BE0-4C9D-9EE5-25EC841B116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08605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6F950-22F9-4B5C-A2BF-6FB600FFF7E4}" type="datetimeFigureOut">
              <a:rPr lang="it-IT" smtClean="0"/>
              <a:t>25/04/2016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3EC03-6BE0-4C9D-9EE5-25EC841B116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75839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6F950-22F9-4B5C-A2BF-6FB600FFF7E4}" type="datetimeFigureOut">
              <a:rPr lang="it-IT" smtClean="0"/>
              <a:t>25/04/2016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3EC03-6BE0-4C9D-9EE5-25EC841B116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11371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6F950-22F9-4B5C-A2BF-6FB600FFF7E4}" type="datetimeFigureOut">
              <a:rPr lang="it-IT" smtClean="0"/>
              <a:t>25/04/2016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D03EC03-6BE0-4C9D-9EE5-25EC841B116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85151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96F950-22F9-4B5C-A2BF-6FB600FFF7E4}" type="datetimeFigureOut">
              <a:rPr lang="it-IT" smtClean="0"/>
              <a:t>25/04/2016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D03EC03-6BE0-4C9D-9EE5-25EC841B116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06747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TRIS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it-IT" i="1" dirty="0"/>
              <a:t>Documentazione del gruppo: </a:t>
            </a:r>
            <a:r>
              <a:rPr lang="it-IT" i="1" dirty="0" err="1" smtClean="0"/>
              <a:t>Bariselli,Nacu,Palazzi</a:t>
            </a:r>
            <a:r>
              <a:rPr lang="it-IT" i="1" dirty="0" smtClean="0"/>
              <a:t> </a:t>
            </a:r>
            <a:r>
              <a:rPr lang="it-IT" i="1" dirty="0" err="1"/>
              <a:t>Toure</a:t>
            </a:r>
            <a:r>
              <a:rPr lang="it-IT" i="1" dirty="0"/>
              <a:t>.</a:t>
            </a:r>
            <a:endParaRPr lang="it-IT" dirty="0"/>
          </a:p>
          <a:p>
            <a:r>
              <a:rPr lang="it-IT" i="1" dirty="0"/>
              <a:t/>
            </a:r>
            <a:br>
              <a:rPr lang="it-IT" i="1" dirty="0"/>
            </a:b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755928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b="1" dirty="0" smtClean="0"/>
              <a:t>Considerazioni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it-IT" dirty="0" smtClean="0"/>
              <a:t>Sebbene </a:t>
            </a:r>
            <a:r>
              <a:rPr lang="it-IT" dirty="0"/>
              <a:t>si è raggiunto il funzionamento dei due programmi, l’esercitazione sarebbe stata più semplice e scorrevole attraverso una maggiore attenzione in fase di analisi del problema, una </a:t>
            </a:r>
            <a:r>
              <a:rPr lang="it-IT" b="1" dirty="0"/>
              <a:t>maggiore</a:t>
            </a:r>
            <a:r>
              <a:rPr lang="it-IT" dirty="0"/>
              <a:t> suddivisione in moduli isolati del programma e l’utilizzo di strumenti adatti come IDE durante la fase di </a:t>
            </a:r>
            <a:r>
              <a:rPr lang="it-IT" dirty="0" err="1"/>
              <a:t>testing</a:t>
            </a:r>
            <a:r>
              <a:rPr lang="it-IT" dirty="0"/>
              <a:t> / </a:t>
            </a:r>
            <a:r>
              <a:rPr lang="it-IT" dirty="0" err="1"/>
              <a:t>debugging</a:t>
            </a:r>
            <a:r>
              <a:rPr lang="it-IT" dirty="0" smtClean="0"/>
              <a:t>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456443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8000" b="1" dirty="0" smtClean="0"/>
              <a:t>FINE</a:t>
            </a:r>
            <a:endParaRPr lang="it-IT" sz="8000" b="1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47852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b="1" dirty="0" smtClean="0"/>
              <a:t>Obiettivo</a:t>
            </a:r>
            <a:r>
              <a:rPr lang="it-IT" dirty="0" smtClean="0"/>
              <a:t> 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it-IT" dirty="0" smtClean="0"/>
              <a:t>Creare </a:t>
            </a:r>
            <a:r>
              <a:rPr lang="it-IT" dirty="0"/>
              <a:t>dei programmi in grado di comunicare attraverso il TCP, utilizzando le primitive messe a disposizione su Linux. Il nostro gruppo ha creato il gioco del Tris (o Tic Tac Toe), nel quale è possibile giocare (da un client) contro il computer (server</a:t>
            </a:r>
            <a:r>
              <a:rPr lang="it-IT" dirty="0" smtClean="0"/>
              <a:t>).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76326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b="1" dirty="0" smtClean="0"/>
              <a:t>Protocollo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286250"/>
          </a:xfrm>
        </p:spPr>
        <p:txBody>
          <a:bodyPr>
            <a:normAutofit/>
          </a:bodyPr>
          <a:lstStyle/>
          <a:p>
            <a:r>
              <a:rPr lang="it-IT" dirty="0" smtClean="0"/>
              <a:t>Il </a:t>
            </a:r>
            <a:r>
              <a:rPr lang="it-IT" dirty="0"/>
              <a:t>client ed il server si comunicano le rispettive mosse usando numeri (da 1 a 9) per identificare le celle scelte. </a:t>
            </a:r>
            <a:endParaRPr lang="it-IT" dirty="0" smtClean="0"/>
          </a:p>
          <a:p>
            <a:r>
              <a:rPr lang="en-US" dirty="0" err="1" smtClean="0"/>
              <a:t>Scelte</a:t>
            </a:r>
            <a:endParaRPr lang="it-IT" dirty="0" smtClean="0"/>
          </a:p>
          <a:p>
            <a:pPr lvl="1"/>
            <a:r>
              <a:rPr lang="en-US" dirty="0" smtClean="0"/>
              <a:t>Client : </a:t>
            </a:r>
            <a:r>
              <a:rPr lang="en-US" dirty="0" err="1" smtClean="0"/>
              <a:t>Mossa</a:t>
            </a:r>
            <a:r>
              <a:rPr lang="en-US" dirty="0"/>
              <a:t> </a:t>
            </a:r>
            <a:r>
              <a:rPr lang="en-US" dirty="0" smtClean="0"/>
              <a:t>i.e. ‘1’ (</a:t>
            </a:r>
            <a:r>
              <a:rPr lang="en-US" dirty="0" err="1" smtClean="0"/>
              <a:t>stringa</a:t>
            </a:r>
            <a:r>
              <a:rPr lang="en-US" dirty="0" smtClean="0"/>
              <a:t> da 1 </a:t>
            </a:r>
            <a:r>
              <a:rPr lang="en-US" dirty="0" err="1" smtClean="0"/>
              <a:t>carattere</a:t>
            </a:r>
            <a:r>
              <a:rPr lang="en-US" smtClean="0"/>
              <a:t>).</a:t>
            </a:r>
            <a:endParaRPr lang="en-US" dirty="0" smtClean="0"/>
          </a:p>
          <a:p>
            <a:pPr lvl="1"/>
            <a:r>
              <a:rPr lang="en-US" dirty="0" smtClean="0"/>
              <a:t>Server : </a:t>
            </a:r>
            <a:r>
              <a:rPr lang="en-US" dirty="0" err="1" smtClean="0"/>
              <a:t>Mossa,Status_Partita</a:t>
            </a:r>
            <a:r>
              <a:rPr lang="en-US" dirty="0" smtClean="0"/>
              <a:t> i.e. ’12’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stringa</a:t>
            </a:r>
            <a:r>
              <a:rPr lang="en-US" dirty="0" smtClean="0"/>
              <a:t> </a:t>
            </a:r>
            <a:r>
              <a:rPr lang="en-US" dirty="0"/>
              <a:t>da </a:t>
            </a:r>
            <a:r>
              <a:rPr lang="en-US" dirty="0" smtClean="0"/>
              <a:t>2 </a:t>
            </a:r>
            <a:r>
              <a:rPr lang="en-US" dirty="0" err="1" smtClean="0"/>
              <a:t>carattere</a:t>
            </a:r>
            <a:r>
              <a:rPr lang="en-US" dirty="0" smtClean="0"/>
              <a:t>).</a:t>
            </a:r>
            <a:endParaRPr lang="en-US" dirty="0" smtClean="0"/>
          </a:p>
          <a:p>
            <a:r>
              <a:rPr lang="en-US" dirty="0" err="1" smtClean="0"/>
              <a:t>Controlli</a:t>
            </a:r>
            <a:endParaRPr lang="en-US" dirty="0" smtClean="0"/>
          </a:p>
          <a:p>
            <a:pPr lvl="1"/>
            <a:r>
              <a:rPr lang="en-US" dirty="0" smtClean="0"/>
              <a:t>Server </a:t>
            </a:r>
            <a:r>
              <a:rPr lang="en-US" dirty="0" smtClean="0"/>
              <a:t>: 400 : </a:t>
            </a:r>
            <a:r>
              <a:rPr lang="en-US" dirty="0" err="1" smtClean="0"/>
              <a:t>Mossa</a:t>
            </a:r>
            <a:r>
              <a:rPr lang="en-US" dirty="0" smtClean="0"/>
              <a:t> </a:t>
            </a:r>
            <a:r>
              <a:rPr lang="en-US" dirty="0" err="1" smtClean="0"/>
              <a:t>valida</a:t>
            </a:r>
            <a:r>
              <a:rPr lang="en-US" dirty="0" smtClean="0"/>
              <a:t>.</a:t>
            </a:r>
            <a:endParaRPr lang="en-US" dirty="0" smtClean="0"/>
          </a:p>
          <a:p>
            <a:pPr lvl="1"/>
            <a:r>
              <a:rPr lang="en-US" dirty="0" smtClean="0"/>
              <a:t>Server : 500 : </a:t>
            </a:r>
            <a:r>
              <a:rPr lang="en-US" dirty="0" err="1" smtClean="0"/>
              <a:t>Mossa</a:t>
            </a:r>
            <a:r>
              <a:rPr lang="en-US" dirty="0" smtClean="0"/>
              <a:t> non </a:t>
            </a:r>
            <a:r>
              <a:rPr lang="en-US" dirty="0" err="1" smtClean="0"/>
              <a:t>valida,cella</a:t>
            </a:r>
            <a:r>
              <a:rPr lang="en-US" dirty="0" smtClean="0"/>
              <a:t> non </a:t>
            </a:r>
            <a:r>
              <a:rPr lang="en-US" dirty="0" err="1" smtClean="0"/>
              <a:t>libera</a:t>
            </a:r>
            <a:r>
              <a:rPr lang="en-US" dirty="0" smtClean="0"/>
              <a:t>.</a:t>
            </a:r>
          </a:p>
          <a:p>
            <a:r>
              <a:rPr lang="en-US" dirty="0" smtClean="0"/>
              <a:t>Quit</a:t>
            </a:r>
            <a:endParaRPr lang="en-US" dirty="0"/>
          </a:p>
          <a:p>
            <a:pPr lvl="1"/>
            <a:r>
              <a:rPr lang="en-US" dirty="0" smtClean="0"/>
              <a:t>Client : 100 : Don’t play again.</a:t>
            </a:r>
          </a:p>
          <a:p>
            <a:pPr lvl="1"/>
            <a:r>
              <a:rPr lang="en-US" dirty="0" smtClean="0"/>
              <a:t>Client : 200 : Play again.</a:t>
            </a:r>
          </a:p>
        </p:txBody>
      </p:sp>
    </p:spTree>
    <p:extLst>
      <p:ext uri="{BB962C8B-B14F-4D97-AF65-F5344CB8AC3E}">
        <p14:creationId xmlns:p14="http://schemas.microsoft.com/office/powerpoint/2010/main" val="1242369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MiniMax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 err="1" smtClean="0"/>
              <a:t>Tris</a:t>
            </a:r>
            <a:r>
              <a:rPr lang="en-US" dirty="0" smtClean="0"/>
              <a:t> è un </a:t>
            </a:r>
            <a:r>
              <a:rPr lang="en-US" dirty="0" err="1" smtClean="0"/>
              <a:t>gioco</a:t>
            </a:r>
            <a:r>
              <a:rPr lang="en-US" dirty="0" smtClean="0"/>
              <a:t> a </a:t>
            </a:r>
            <a:r>
              <a:rPr lang="en-US" dirty="0" err="1" smtClean="0"/>
              <a:t>somma</a:t>
            </a:r>
            <a:r>
              <a:rPr lang="en-US" dirty="0" smtClean="0"/>
              <a:t> 0, a </a:t>
            </a:r>
            <a:r>
              <a:rPr lang="en-US" dirty="0" err="1" smtClean="0"/>
              <a:t>turni</a:t>
            </a:r>
            <a:r>
              <a:rPr lang="en-US" dirty="0" smtClean="0"/>
              <a:t> </a:t>
            </a:r>
            <a:r>
              <a:rPr lang="en-US" dirty="0" err="1" smtClean="0"/>
              <a:t>alterni</a:t>
            </a:r>
            <a:r>
              <a:rPr lang="en-US" dirty="0" smtClean="0"/>
              <a:t>, ad </a:t>
            </a:r>
            <a:r>
              <a:rPr lang="en-US" dirty="0" err="1" smtClean="0"/>
              <a:t>informazione</a:t>
            </a:r>
            <a:r>
              <a:rPr lang="en-US" dirty="0" smtClean="0"/>
              <a:t> </a:t>
            </a:r>
            <a:r>
              <a:rPr lang="en-US" dirty="0" err="1" smtClean="0"/>
              <a:t>perfetta</a:t>
            </a:r>
            <a:r>
              <a:rPr lang="en-US" dirty="0" smtClean="0"/>
              <a:t>.</a:t>
            </a:r>
          </a:p>
          <a:p>
            <a:r>
              <a:rPr lang="it-IT" dirty="0"/>
              <a:t>A</a:t>
            </a:r>
            <a:r>
              <a:rPr lang="it-IT" dirty="0" smtClean="0"/>
              <a:t>lgoritmo </a:t>
            </a:r>
            <a:r>
              <a:rPr lang="it-IT" dirty="0"/>
              <a:t>ricorsivo per la ricerca della mossa migliore in una determinata situazione. L'algoritmo minimax è costituito da una funzione di valutazione posizionale che misura la </a:t>
            </a:r>
            <a:r>
              <a:rPr lang="it-IT" dirty="0" smtClean="0"/>
              <a:t>qualità </a:t>
            </a:r>
            <a:r>
              <a:rPr lang="it-IT" dirty="0"/>
              <a:t>di una posizione (o stato del gioco) e indica quanto è desiderabile per il dato giocatore raggiungere quella posizione; il giocatore fa poi la mossa che minimizza il valore della migliore posizione raggiungibile dall'altro giocatore. Quindi l'algoritmo minimax assegna un valore ad ogni mossa legale, proporzionale a quanto essa diminuisce il valore della posizione per l'altro </a:t>
            </a:r>
            <a:r>
              <a:rPr lang="it-IT" dirty="0" smtClean="0"/>
              <a:t>giocatore.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04884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b="1" dirty="0" smtClean="0"/>
              <a:t>07 – 03</a:t>
            </a:r>
            <a:r>
              <a:rPr lang="it-IT" b="1" dirty="0"/>
              <a:t/>
            </a:r>
            <a:br>
              <a:rPr lang="it-IT" b="1" dirty="0"/>
            </a:br>
            <a:r>
              <a:rPr lang="it-IT" b="1" dirty="0" smtClean="0"/>
              <a:t>PRESENTAZIONE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it-IT" dirty="0" smtClean="0"/>
              <a:t>Alcuni </a:t>
            </a:r>
            <a:r>
              <a:rPr lang="it-IT" dirty="0"/>
              <a:t>studenti della classe 5^ hanno esposto un loro lavoro svolto l’anno precedente sull’utilizzo dei  </a:t>
            </a:r>
            <a:r>
              <a:rPr lang="it-IT" dirty="0" err="1"/>
              <a:t>socket</a:t>
            </a:r>
            <a:r>
              <a:rPr lang="it-IT" dirty="0"/>
              <a:t> nell’architettura server-client.  Il progetto consisteva in un client che inviava comandi ad un server il quale elaborava e modificava la posizione di un carrello.  Piccola introduzione al  concetto ed al funzionamento dei </a:t>
            </a:r>
            <a:r>
              <a:rPr lang="it-IT" dirty="0" err="1"/>
              <a:t>socket</a:t>
            </a:r>
            <a:r>
              <a:rPr lang="it-IT" dirty="0"/>
              <a:t>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75229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b="1" dirty="0" smtClean="0"/>
              <a:t>10 – 3</a:t>
            </a:r>
            <a:br>
              <a:rPr lang="it-IT" b="1" dirty="0" smtClean="0"/>
            </a:br>
            <a:r>
              <a:rPr lang="it-IT" b="1" dirty="0" smtClean="0"/>
              <a:t>TEORIA 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it-IT" dirty="0" smtClean="0"/>
              <a:t>Viene affrontata in classe la lezione teorica inerente all’argomento.  Viene mostrato un esempio in C (scambio di messaggi  1:1 e 1:n(client) in ambiente Linux) .</a:t>
            </a:r>
          </a:p>
        </p:txBody>
      </p:sp>
    </p:spTree>
    <p:extLst>
      <p:ext uri="{BB962C8B-B14F-4D97-AF65-F5344CB8AC3E}">
        <p14:creationId xmlns:p14="http://schemas.microsoft.com/office/powerpoint/2010/main" val="1577914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b="1" dirty="0" smtClean="0"/>
              <a:t>14 – 03</a:t>
            </a:r>
            <a:br>
              <a:rPr lang="it-IT" b="1" dirty="0" smtClean="0"/>
            </a:br>
            <a:r>
              <a:rPr lang="it-IT" b="1" dirty="0" smtClean="0"/>
              <a:t>INIZIO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it-IT" dirty="0" smtClean="0"/>
              <a:t>Lezione </a:t>
            </a:r>
            <a:r>
              <a:rPr lang="it-IT" dirty="0"/>
              <a:t>volta all’organizzazione del lavoro. Vengono scelti i gruppi ed i rispettivi capogruppo. Ognuno di essi ha scelto un progetto da portare a termine. Il nostro gruppo (</a:t>
            </a:r>
            <a:r>
              <a:rPr lang="it-IT" dirty="0" err="1"/>
              <a:t>Bariselli</a:t>
            </a:r>
            <a:r>
              <a:rPr lang="it-IT" dirty="0"/>
              <a:t>, </a:t>
            </a:r>
            <a:r>
              <a:rPr lang="it-IT" dirty="0" err="1"/>
              <a:t>Nacu</a:t>
            </a:r>
            <a:r>
              <a:rPr lang="it-IT" dirty="0"/>
              <a:t>, Palazzi, </a:t>
            </a:r>
            <a:r>
              <a:rPr lang="it-IT" dirty="0" err="1"/>
              <a:t>Tourè</a:t>
            </a:r>
            <a:r>
              <a:rPr lang="it-IT" dirty="0"/>
              <a:t>) ha scelto di realizzare il famoso gioco del Tris.                                                                                            Si inizia quindi a ragionare su come debba avvenire la comunicazione (schematizzazione del protocollo).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37454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b="1" dirty="0" smtClean="0"/>
              <a:t>16-03	  17-03  	22-03	  06–04</a:t>
            </a:r>
            <a:br>
              <a:rPr lang="it-IT" b="1" dirty="0" smtClean="0"/>
            </a:br>
            <a:r>
              <a:rPr lang="it-IT" b="1" dirty="0" smtClean="0"/>
              <a:t>LAVORO - CODIFICA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it-IT" dirty="0" smtClean="0"/>
              <a:t>Grazie </a:t>
            </a:r>
            <a:r>
              <a:rPr lang="it-IT" dirty="0"/>
              <a:t>ad alcuni esempi </a:t>
            </a:r>
            <a:r>
              <a:rPr lang="it-IT" dirty="0" smtClean="0"/>
              <a:t>forniti </a:t>
            </a:r>
            <a:r>
              <a:rPr lang="it-IT" dirty="0"/>
              <a:t>ed ad alcune specifiche, lungo queste giornate si ragiona e si lavora sulla riuscita dell’esercitazione. Si è decisa la suddivisione del lavoro in due sottogruppi da due persone per velocizzare il tutto: un gruppo codifica il client, uno il server. </a:t>
            </a:r>
            <a:r>
              <a:rPr lang="it-IT" dirty="0" smtClean="0"/>
              <a:t>I </a:t>
            </a:r>
            <a:r>
              <a:rPr lang="it-IT" dirty="0"/>
              <a:t>due gruppi, nonostante in primo luogo lavorino separatamente, man mano che avanza l’attività diventano sempre più cooperanti. I principali problemi riscontrati in fase di codifica riguardano l’utilizzo del buffer (cosa e come il server invia al client e viceversa) e l’iterazione del programma che non sembra funzionare.  Scambio degli algoritmi tra i due gruppi per coordinare il lavoro. I due programmi comunicano, ma non correttamente.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572571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b="1" dirty="0" smtClean="0"/>
              <a:t>12/04/2016 </a:t>
            </a:r>
            <a:br>
              <a:rPr lang="it-IT" b="1" dirty="0" smtClean="0"/>
            </a:br>
            <a:r>
              <a:rPr lang="it-IT" b="1" dirty="0" smtClean="0"/>
              <a:t>DEBUGGING-COMPLETAMENTO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it-IT" dirty="0" smtClean="0"/>
              <a:t>In </a:t>
            </a:r>
            <a:r>
              <a:rPr lang="it-IT" dirty="0"/>
              <a:t>quest’ultima lezione, si è proceduto con la correzione e ed il perfezionamento della comunicazione e della grafica. Il programma funziona per </a:t>
            </a:r>
            <a:r>
              <a:rPr lang="it-IT" dirty="0" err="1" smtClean="0"/>
              <a:t>intero.E</a:t>
            </a:r>
            <a:r>
              <a:rPr lang="it-IT" dirty="0"/>
              <a:t>’ possibile svolgere una partita completa e senza errori/interruzioni a Tris</a:t>
            </a:r>
            <a:r>
              <a:rPr lang="it-IT" dirty="0" smtClean="0"/>
              <a:t>!</a:t>
            </a:r>
            <a:endParaRPr lang="it-IT" dirty="0"/>
          </a:p>
          <a:p>
            <a:r>
              <a:rPr lang="it-IT" b="1" dirty="0"/>
              <a:t>N.B</a:t>
            </a:r>
            <a:r>
              <a:rPr lang="it-IT" b="1" dirty="0" smtClean="0"/>
              <a:t>.:</a:t>
            </a:r>
            <a:r>
              <a:rPr lang="it-IT" dirty="0" smtClean="0"/>
              <a:t> Le </a:t>
            </a:r>
            <a:r>
              <a:rPr lang="it-IT" dirty="0"/>
              <a:t>date sono riferite alle lezioni svolte in classe. Per il completamento dell’esercitazione è stato necessario il proseguimento del lavoro a casa per ognuno dei sottogruppi. </a:t>
            </a:r>
          </a:p>
        </p:txBody>
      </p:sp>
    </p:spTree>
    <p:extLst>
      <p:ext uri="{BB962C8B-B14F-4D97-AF65-F5344CB8AC3E}">
        <p14:creationId xmlns:p14="http://schemas.microsoft.com/office/powerpoint/2010/main" val="3900477471"/>
      </p:ext>
    </p:extLst>
  </p:cSld>
  <p:clrMapOvr>
    <a:masterClrMapping/>
  </p:clrMapOvr>
</p:sld>
</file>

<file path=ppt/theme/theme1.xml><?xml version="1.0" encoding="utf-8"?>
<a:theme xmlns:a="http://schemas.openxmlformats.org/drawingml/2006/main" name="Filo">
  <a:themeElements>
    <a:clrScheme name="Filo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Filo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ilo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90</TotalTime>
  <Words>657</Words>
  <Application>Microsoft Office PowerPoint</Application>
  <PresentationFormat>Widescreen</PresentationFormat>
  <Paragraphs>33</Paragraphs>
  <Slides>11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Filo</vt:lpstr>
      <vt:lpstr>TRIS</vt:lpstr>
      <vt:lpstr>Obiettivo </vt:lpstr>
      <vt:lpstr>Protocollo</vt:lpstr>
      <vt:lpstr>MiniMax</vt:lpstr>
      <vt:lpstr>07 – 03 PRESENTAZIONE</vt:lpstr>
      <vt:lpstr>10 – 3 TEORIA </vt:lpstr>
      <vt:lpstr>14 – 03 INIZIO</vt:lpstr>
      <vt:lpstr>16-03   17-03   22-03   06–04 LAVORO - CODIFICA</vt:lpstr>
      <vt:lpstr>12/04/2016  DEBUGGING-COMPLETAMENTO</vt:lpstr>
      <vt:lpstr>Considerazioni</vt:lpstr>
      <vt:lpstr>FINE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TRIS</dc:title>
  <dc:creator>Alpha</dc:creator>
  <cp:lastModifiedBy>Alpha</cp:lastModifiedBy>
  <cp:revision>15</cp:revision>
  <dcterms:created xsi:type="dcterms:W3CDTF">2016-04-24T17:52:12Z</dcterms:created>
  <dcterms:modified xsi:type="dcterms:W3CDTF">2016-04-25T13:32:36Z</dcterms:modified>
</cp:coreProperties>
</file>