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42" r:id="rId3"/>
    <p:sldId id="34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BF2"/>
    <a:srgbClr val="0033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87384" autoAdjust="0"/>
  </p:normalViewPr>
  <p:slideViewPr>
    <p:cSldViewPr>
      <p:cViewPr varScale="1">
        <p:scale>
          <a:sx n="65" d="100"/>
          <a:sy n="65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5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  <a:pPr/>
              <a:t>2014/5/9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3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8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4800" b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7032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研发服务部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419872" y="4437112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2014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年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24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1518406" y="1710444"/>
            <a:ext cx="5553924" cy="646986"/>
          </a:xfrm>
          <a:prstGeom prst="roundRect">
            <a:avLst/>
          </a:prstGeom>
          <a:gradFill rotWithShape="1">
            <a:gsLst>
              <a:gs pos="0">
                <a:srgbClr val="003366"/>
              </a:gs>
              <a:gs pos="100000">
                <a:srgbClr val="006699"/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5400" algn="ctr" rotWithShape="0">
              <a:srgbClr val="808080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32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715058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Blip>
                <a:blip r:embed="rId3"/>
              </a:buBlip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94475"/>
      </p:ext>
    </p:extLst>
  </p:cSld>
  <p:clrMapOvr>
    <a:masterClrMapping/>
  </p:clrMapOvr>
</p:sld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6096</TotalTime>
  <Words>16</Words>
  <Application>Microsoft Office PowerPoint</Application>
  <PresentationFormat>全屏显示(4:3)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仿宋</vt:lpstr>
      <vt:lpstr>宋体</vt:lpstr>
      <vt:lpstr>微软雅黑</vt:lpstr>
      <vt:lpstr>Arial</vt:lpstr>
      <vt:lpstr>Calibri</vt:lpstr>
      <vt:lpstr>4PX</vt:lpstr>
      <vt:lpstr>XXXXXX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xz</dc:creator>
  <cp:lastModifiedBy>simon</cp:lastModifiedBy>
  <cp:revision>289</cp:revision>
  <dcterms:created xsi:type="dcterms:W3CDTF">2012-07-02T09:39:22Z</dcterms:created>
  <dcterms:modified xsi:type="dcterms:W3CDTF">2014-05-09T03:32:06Z</dcterms:modified>
</cp:coreProperties>
</file>