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9"/>
  </p:notesMasterIdLst>
  <p:sldIdLst>
    <p:sldId id="256" r:id="rId2"/>
    <p:sldId id="263" r:id="rId3"/>
    <p:sldId id="257" r:id="rId4"/>
    <p:sldId id="258" r:id="rId5"/>
    <p:sldId id="261" r:id="rId6"/>
    <p:sldId id="262" r:id="rId7"/>
    <p:sldId id="260"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60" autoAdjust="0"/>
  </p:normalViewPr>
  <p:slideViewPr>
    <p:cSldViewPr snapToGrid="0">
      <p:cViewPr varScale="1">
        <p:scale>
          <a:sx n="85" d="100"/>
          <a:sy n="85" d="100"/>
        </p:scale>
        <p:origin x="490"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C0FC83-6242-4EE7-A10C-6EA766C1BD28}" type="datetimeFigureOut">
              <a:rPr lang="zh-CN" altLang="en-US" smtClean="0"/>
              <a:t>2020/5/24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3F456-D5EA-48B0-AE79-BABB6F791016}" type="slidenum">
              <a:rPr lang="zh-CN" altLang="en-US" smtClean="0"/>
              <a:t>‹#›</a:t>
            </a:fld>
            <a:endParaRPr lang="zh-CN" altLang="en-US"/>
          </a:p>
        </p:txBody>
      </p:sp>
    </p:spTree>
    <p:extLst>
      <p:ext uri="{BB962C8B-B14F-4D97-AF65-F5344CB8AC3E}">
        <p14:creationId xmlns:p14="http://schemas.microsoft.com/office/powerpoint/2010/main" val="835940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F6C3F97E-8001-497E-B514-4369720814A6}" type="datetime1">
              <a:rPr lang="zh-CN" altLang="en-US" smtClean="0"/>
              <a:t>2020/5/24</a:t>
            </a:fld>
            <a:endParaRPr lang="zh-CN" altLang="en-US"/>
          </a:p>
        </p:txBody>
      </p:sp>
      <p:sp>
        <p:nvSpPr>
          <p:cNvPr id="5" name="Footer Placeholder 4"/>
          <p:cNvSpPr>
            <a:spLocks noGrp="1"/>
          </p:cNvSpPr>
          <p:nvPr>
            <p:ph type="ftr" sz="quarter" idx="11"/>
          </p:nvPr>
        </p:nvSpPr>
        <p:spPr/>
        <p:txBody>
          <a:bodyPr/>
          <a:lstStyle/>
          <a:p>
            <a:r>
              <a:rPr lang="zh-CN" altLang="en-US" smtClean="0"/>
              <a:t>桂林电子科技大学</a:t>
            </a:r>
            <a:r>
              <a:rPr lang="en-US" altLang="zh-CN" smtClean="0"/>
              <a:t>2016</a:t>
            </a:r>
            <a:r>
              <a:rPr lang="zh-CN" altLang="en-US" smtClean="0"/>
              <a:t>级软件工程毕业设计答辩</a:t>
            </a:r>
            <a:endParaRPr lang="zh-CN" altLang="en-US"/>
          </a:p>
        </p:txBody>
      </p:sp>
      <p:sp>
        <p:nvSpPr>
          <p:cNvPr id="6" name="Slide Number Placeholder 5"/>
          <p:cNvSpPr>
            <a:spLocks noGrp="1"/>
          </p:cNvSpPr>
          <p:nvPr>
            <p:ph type="sldNum" sz="quarter" idx="12"/>
          </p:nvPr>
        </p:nvSpPr>
        <p:spPr/>
        <p:txBody>
          <a:bodyPr/>
          <a:lstStyle/>
          <a:p>
            <a:fld id="{D1DBCF66-00AE-49B0-80C4-B735D61423D3}"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307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1887807-F7BF-4451-92D6-C15018579320}" type="datetime1">
              <a:rPr lang="zh-CN" altLang="en-US" smtClean="0"/>
              <a:t>2020/5/24</a:t>
            </a:fld>
            <a:endParaRPr lang="zh-CN" altLang="en-US"/>
          </a:p>
        </p:txBody>
      </p:sp>
      <p:sp>
        <p:nvSpPr>
          <p:cNvPr id="5" name="Footer Placeholder 4"/>
          <p:cNvSpPr>
            <a:spLocks noGrp="1"/>
          </p:cNvSpPr>
          <p:nvPr>
            <p:ph type="ftr" sz="quarter" idx="11"/>
          </p:nvPr>
        </p:nvSpPr>
        <p:spPr/>
        <p:txBody>
          <a:bodyPr/>
          <a:lstStyle/>
          <a:p>
            <a:r>
              <a:rPr lang="zh-CN" altLang="en-US" smtClean="0"/>
              <a:t>桂林电子科技大学</a:t>
            </a:r>
            <a:r>
              <a:rPr lang="en-US" altLang="zh-CN" smtClean="0"/>
              <a:t>2016</a:t>
            </a:r>
            <a:r>
              <a:rPr lang="zh-CN" altLang="en-US" smtClean="0"/>
              <a:t>级软件工程毕业设计答辩</a:t>
            </a:r>
            <a:endParaRPr lang="zh-CN" altLang="en-US"/>
          </a:p>
        </p:txBody>
      </p:sp>
      <p:sp>
        <p:nvSpPr>
          <p:cNvPr id="6" name="Slide Number Placeholder 5"/>
          <p:cNvSpPr>
            <a:spLocks noGrp="1"/>
          </p:cNvSpPr>
          <p:nvPr>
            <p:ph type="sldNum" sz="quarter" idx="12"/>
          </p:nvPr>
        </p:nvSpPr>
        <p:spPr/>
        <p:txBody>
          <a:bodyPr/>
          <a:lstStyle/>
          <a:p>
            <a:fld id="{D1DBCF66-00AE-49B0-80C4-B735D61423D3}" type="slidenum">
              <a:rPr lang="zh-CN" altLang="en-US" smtClean="0"/>
              <a:t>‹#›</a:t>
            </a:fld>
            <a:endParaRPr lang="zh-CN" altLang="en-US"/>
          </a:p>
        </p:txBody>
      </p:sp>
    </p:spTree>
    <p:extLst>
      <p:ext uri="{BB962C8B-B14F-4D97-AF65-F5344CB8AC3E}">
        <p14:creationId xmlns:p14="http://schemas.microsoft.com/office/powerpoint/2010/main" val="17188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B722283-3515-4523-BB7A-B036C21D43B0}" type="datetime1">
              <a:rPr lang="zh-CN" altLang="en-US" smtClean="0"/>
              <a:t>2020/5/24</a:t>
            </a:fld>
            <a:endParaRPr lang="zh-CN" altLang="en-US"/>
          </a:p>
        </p:txBody>
      </p:sp>
      <p:sp>
        <p:nvSpPr>
          <p:cNvPr id="5" name="Footer Placeholder 4"/>
          <p:cNvSpPr>
            <a:spLocks noGrp="1"/>
          </p:cNvSpPr>
          <p:nvPr>
            <p:ph type="ftr" sz="quarter" idx="11"/>
          </p:nvPr>
        </p:nvSpPr>
        <p:spPr/>
        <p:txBody>
          <a:bodyPr/>
          <a:lstStyle/>
          <a:p>
            <a:r>
              <a:rPr lang="zh-CN" altLang="en-US" smtClean="0"/>
              <a:t>桂林电子科技大学</a:t>
            </a:r>
            <a:r>
              <a:rPr lang="en-US" altLang="zh-CN" smtClean="0"/>
              <a:t>2016</a:t>
            </a:r>
            <a:r>
              <a:rPr lang="zh-CN" altLang="en-US" smtClean="0"/>
              <a:t>级软件工程毕业设计答辩</a:t>
            </a:r>
            <a:endParaRPr lang="zh-CN" altLang="en-US"/>
          </a:p>
        </p:txBody>
      </p:sp>
      <p:sp>
        <p:nvSpPr>
          <p:cNvPr id="6" name="Slide Number Placeholder 5"/>
          <p:cNvSpPr>
            <a:spLocks noGrp="1"/>
          </p:cNvSpPr>
          <p:nvPr>
            <p:ph type="sldNum" sz="quarter" idx="12"/>
          </p:nvPr>
        </p:nvSpPr>
        <p:spPr/>
        <p:txBody>
          <a:bodyPr/>
          <a:lstStyle/>
          <a:p>
            <a:fld id="{D1DBCF66-00AE-49B0-80C4-B735D61423D3}" type="slidenum">
              <a:rPr lang="zh-CN" altLang="en-US" smtClean="0"/>
              <a:t>‹#›</a:t>
            </a:fld>
            <a:endParaRPr lang="zh-CN" altLang="en-US"/>
          </a:p>
        </p:txBody>
      </p:sp>
    </p:spTree>
    <p:extLst>
      <p:ext uri="{BB962C8B-B14F-4D97-AF65-F5344CB8AC3E}">
        <p14:creationId xmlns:p14="http://schemas.microsoft.com/office/powerpoint/2010/main" val="4201019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1F6D092-CC01-432B-9CCA-EB7CE215CAD0}" type="datetime1">
              <a:rPr lang="zh-CN" altLang="en-US" smtClean="0"/>
              <a:t>2020/5/24</a:t>
            </a:fld>
            <a:endParaRPr lang="zh-CN" altLang="en-US"/>
          </a:p>
        </p:txBody>
      </p:sp>
      <p:sp>
        <p:nvSpPr>
          <p:cNvPr id="5" name="Footer Placeholder 4"/>
          <p:cNvSpPr>
            <a:spLocks noGrp="1"/>
          </p:cNvSpPr>
          <p:nvPr>
            <p:ph type="ftr" sz="quarter" idx="11"/>
          </p:nvPr>
        </p:nvSpPr>
        <p:spPr/>
        <p:txBody>
          <a:bodyPr/>
          <a:lstStyle/>
          <a:p>
            <a:r>
              <a:rPr lang="zh-CN" altLang="en-US" smtClean="0"/>
              <a:t>桂林电子科技大学</a:t>
            </a:r>
            <a:r>
              <a:rPr lang="en-US" altLang="zh-CN" smtClean="0"/>
              <a:t>2016</a:t>
            </a:r>
            <a:r>
              <a:rPr lang="zh-CN" altLang="en-US" smtClean="0"/>
              <a:t>级软件工程毕业设计答辩</a:t>
            </a:r>
            <a:endParaRPr lang="zh-CN" altLang="en-US"/>
          </a:p>
        </p:txBody>
      </p:sp>
      <p:sp>
        <p:nvSpPr>
          <p:cNvPr id="6" name="Slide Number Placeholder 5"/>
          <p:cNvSpPr>
            <a:spLocks noGrp="1"/>
          </p:cNvSpPr>
          <p:nvPr>
            <p:ph type="sldNum" sz="quarter" idx="12"/>
          </p:nvPr>
        </p:nvSpPr>
        <p:spPr/>
        <p:txBody>
          <a:bodyPr/>
          <a:lstStyle/>
          <a:p>
            <a:fld id="{D1DBCF66-00AE-49B0-80C4-B735D61423D3}" type="slidenum">
              <a:rPr lang="zh-CN" altLang="en-US" smtClean="0"/>
              <a:t>‹#›</a:t>
            </a:fld>
            <a:endParaRPr lang="zh-CN" altLang="en-US"/>
          </a:p>
        </p:txBody>
      </p:sp>
    </p:spTree>
    <p:extLst>
      <p:ext uri="{BB962C8B-B14F-4D97-AF65-F5344CB8AC3E}">
        <p14:creationId xmlns:p14="http://schemas.microsoft.com/office/powerpoint/2010/main" val="4070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EC107772-489C-4FB4-A3FB-5EFD1C097045}" type="datetime1">
              <a:rPr lang="zh-CN" altLang="en-US" smtClean="0"/>
              <a:t>2020/5/24</a:t>
            </a:fld>
            <a:endParaRPr lang="zh-CN" altLang="en-US"/>
          </a:p>
        </p:txBody>
      </p:sp>
      <p:sp>
        <p:nvSpPr>
          <p:cNvPr id="5" name="Footer Placeholder 4"/>
          <p:cNvSpPr>
            <a:spLocks noGrp="1"/>
          </p:cNvSpPr>
          <p:nvPr>
            <p:ph type="ftr" sz="quarter" idx="11"/>
          </p:nvPr>
        </p:nvSpPr>
        <p:spPr/>
        <p:txBody>
          <a:bodyPr/>
          <a:lstStyle/>
          <a:p>
            <a:r>
              <a:rPr lang="zh-CN" altLang="en-US" smtClean="0"/>
              <a:t>桂林电子科技大学</a:t>
            </a:r>
            <a:r>
              <a:rPr lang="en-US" altLang="zh-CN" smtClean="0"/>
              <a:t>2016</a:t>
            </a:r>
            <a:r>
              <a:rPr lang="zh-CN" altLang="en-US" smtClean="0"/>
              <a:t>级软件工程毕业设计答辩</a:t>
            </a:r>
            <a:endParaRPr lang="zh-CN" altLang="en-US"/>
          </a:p>
        </p:txBody>
      </p:sp>
      <p:sp>
        <p:nvSpPr>
          <p:cNvPr id="6" name="Slide Number Placeholder 5"/>
          <p:cNvSpPr>
            <a:spLocks noGrp="1"/>
          </p:cNvSpPr>
          <p:nvPr>
            <p:ph type="sldNum" sz="quarter" idx="12"/>
          </p:nvPr>
        </p:nvSpPr>
        <p:spPr/>
        <p:txBody>
          <a:bodyPr/>
          <a:lstStyle/>
          <a:p>
            <a:fld id="{D1DBCF66-00AE-49B0-80C4-B735D61423D3}"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87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1563B1A-818F-41CF-8706-E45C31A71827}" type="datetime1">
              <a:rPr lang="zh-CN" altLang="en-US" smtClean="0"/>
              <a:t>2020/5/24</a:t>
            </a:fld>
            <a:endParaRPr lang="zh-CN" altLang="en-US"/>
          </a:p>
        </p:txBody>
      </p:sp>
      <p:sp>
        <p:nvSpPr>
          <p:cNvPr id="6" name="Footer Placeholder 5"/>
          <p:cNvSpPr>
            <a:spLocks noGrp="1"/>
          </p:cNvSpPr>
          <p:nvPr>
            <p:ph type="ftr" sz="quarter" idx="11"/>
          </p:nvPr>
        </p:nvSpPr>
        <p:spPr/>
        <p:txBody>
          <a:bodyPr/>
          <a:lstStyle/>
          <a:p>
            <a:r>
              <a:rPr lang="zh-CN" altLang="en-US" smtClean="0"/>
              <a:t>桂林电子科技大学</a:t>
            </a:r>
            <a:r>
              <a:rPr lang="en-US" altLang="zh-CN" smtClean="0"/>
              <a:t>2016</a:t>
            </a:r>
            <a:r>
              <a:rPr lang="zh-CN" altLang="en-US" smtClean="0"/>
              <a:t>级软件工程毕业设计答辩</a:t>
            </a:r>
            <a:endParaRPr lang="zh-CN" altLang="en-US"/>
          </a:p>
        </p:txBody>
      </p:sp>
      <p:sp>
        <p:nvSpPr>
          <p:cNvPr id="7" name="Slide Number Placeholder 6"/>
          <p:cNvSpPr>
            <a:spLocks noGrp="1"/>
          </p:cNvSpPr>
          <p:nvPr>
            <p:ph type="sldNum" sz="quarter" idx="12"/>
          </p:nvPr>
        </p:nvSpPr>
        <p:spPr/>
        <p:txBody>
          <a:bodyPr/>
          <a:lstStyle/>
          <a:p>
            <a:fld id="{D1DBCF66-00AE-49B0-80C4-B735D61423D3}" type="slidenum">
              <a:rPr lang="zh-CN" altLang="en-US" smtClean="0"/>
              <a:t>‹#›</a:t>
            </a:fld>
            <a:endParaRPr lang="zh-CN" altLang="en-US"/>
          </a:p>
        </p:txBody>
      </p:sp>
    </p:spTree>
    <p:extLst>
      <p:ext uri="{BB962C8B-B14F-4D97-AF65-F5344CB8AC3E}">
        <p14:creationId xmlns:p14="http://schemas.microsoft.com/office/powerpoint/2010/main" val="1397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21BB9F5-9CA7-49AE-8EFC-C63956A6D1D1}" type="datetime1">
              <a:rPr lang="zh-CN" altLang="en-US" smtClean="0"/>
              <a:t>2020/5/24</a:t>
            </a:fld>
            <a:endParaRPr lang="zh-CN" altLang="en-US"/>
          </a:p>
        </p:txBody>
      </p:sp>
      <p:sp>
        <p:nvSpPr>
          <p:cNvPr id="8" name="Footer Placeholder 7"/>
          <p:cNvSpPr>
            <a:spLocks noGrp="1"/>
          </p:cNvSpPr>
          <p:nvPr>
            <p:ph type="ftr" sz="quarter" idx="11"/>
          </p:nvPr>
        </p:nvSpPr>
        <p:spPr/>
        <p:txBody>
          <a:bodyPr/>
          <a:lstStyle/>
          <a:p>
            <a:r>
              <a:rPr lang="zh-CN" altLang="en-US" smtClean="0"/>
              <a:t>桂林电子科技大学</a:t>
            </a:r>
            <a:r>
              <a:rPr lang="en-US" altLang="zh-CN" smtClean="0"/>
              <a:t>2016</a:t>
            </a:r>
            <a:r>
              <a:rPr lang="zh-CN" altLang="en-US" smtClean="0"/>
              <a:t>级软件工程毕业设计答辩</a:t>
            </a:r>
            <a:endParaRPr lang="zh-CN" altLang="en-US"/>
          </a:p>
        </p:txBody>
      </p:sp>
      <p:sp>
        <p:nvSpPr>
          <p:cNvPr id="9" name="Slide Number Placeholder 8"/>
          <p:cNvSpPr>
            <a:spLocks noGrp="1"/>
          </p:cNvSpPr>
          <p:nvPr>
            <p:ph type="sldNum" sz="quarter" idx="12"/>
          </p:nvPr>
        </p:nvSpPr>
        <p:spPr/>
        <p:txBody>
          <a:bodyPr/>
          <a:lstStyle/>
          <a:p>
            <a:fld id="{D1DBCF66-00AE-49B0-80C4-B735D61423D3}" type="slidenum">
              <a:rPr lang="zh-CN" altLang="en-US" smtClean="0"/>
              <a:t>‹#›</a:t>
            </a:fld>
            <a:endParaRPr lang="zh-CN" altLang="en-US"/>
          </a:p>
        </p:txBody>
      </p:sp>
    </p:spTree>
    <p:extLst>
      <p:ext uri="{BB962C8B-B14F-4D97-AF65-F5344CB8AC3E}">
        <p14:creationId xmlns:p14="http://schemas.microsoft.com/office/powerpoint/2010/main" val="336829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C5B328-C1C3-478C-8DA5-280EF1DB1776}" type="datetime1">
              <a:rPr lang="zh-CN" altLang="en-US" smtClean="0"/>
              <a:t>2020/5/24</a:t>
            </a:fld>
            <a:endParaRPr lang="zh-CN" altLang="en-US"/>
          </a:p>
        </p:txBody>
      </p:sp>
      <p:sp>
        <p:nvSpPr>
          <p:cNvPr id="4" name="Footer Placeholder 3"/>
          <p:cNvSpPr>
            <a:spLocks noGrp="1"/>
          </p:cNvSpPr>
          <p:nvPr>
            <p:ph type="ftr" sz="quarter" idx="11"/>
          </p:nvPr>
        </p:nvSpPr>
        <p:spPr/>
        <p:txBody>
          <a:bodyPr/>
          <a:lstStyle/>
          <a:p>
            <a:r>
              <a:rPr lang="zh-CN" altLang="en-US" smtClean="0"/>
              <a:t>桂林电子科技大学</a:t>
            </a:r>
            <a:r>
              <a:rPr lang="en-US" altLang="zh-CN" smtClean="0"/>
              <a:t>2016</a:t>
            </a:r>
            <a:r>
              <a:rPr lang="zh-CN" altLang="en-US" smtClean="0"/>
              <a:t>级软件工程毕业设计答辩</a:t>
            </a:r>
            <a:endParaRPr lang="zh-CN" altLang="en-US"/>
          </a:p>
        </p:txBody>
      </p:sp>
      <p:sp>
        <p:nvSpPr>
          <p:cNvPr id="5" name="Slide Number Placeholder 4"/>
          <p:cNvSpPr>
            <a:spLocks noGrp="1"/>
          </p:cNvSpPr>
          <p:nvPr>
            <p:ph type="sldNum" sz="quarter" idx="12"/>
          </p:nvPr>
        </p:nvSpPr>
        <p:spPr/>
        <p:txBody>
          <a:bodyPr/>
          <a:lstStyle/>
          <a:p>
            <a:fld id="{D1DBCF66-00AE-49B0-80C4-B735D61423D3}" type="slidenum">
              <a:rPr lang="zh-CN" altLang="en-US" smtClean="0"/>
              <a:t>‹#›</a:t>
            </a:fld>
            <a:endParaRPr lang="zh-CN" altLang="en-US"/>
          </a:p>
        </p:txBody>
      </p:sp>
    </p:spTree>
    <p:extLst>
      <p:ext uri="{BB962C8B-B14F-4D97-AF65-F5344CB8AC3E}">
        <p14:creationId xmlns:p14="http://schemas.microsoft.com/office/powerpoint/2010/main" val="4151074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D3EE2CB-EA1F-4719-8662-3B1C6EDE2330}" type="datetime1">
              <a:rPr lang="zh-CN" altLang="en-US" smtClean="0"/>
              <a:t>2020/5/24</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zh-CN" altLang="en-US" smtClean="0"/>
              <a:t>桂林电子科技大学</a:t>
            </a:r>
            <a:r>
              <a:rPr lang="en-US" altLang="zh-CN" smtClean="0"/>
              <a:t>2016</a:t>
            </a:r>
            <a:r>
              <a:rPr lang="zh-CN" altLang="en-US" smtClean="0"/>
              <a:t>级软件工程毕业设计答辩</a:t>
            </a:r>
            <a:endParaRPr lang="zh-CN" altLang="en-US"/>
          </a:p>
        </p:txBody>
      </p:sp>
      <p:sp>
        <p:nvSpPr>
          <p:cNvPr id="9" name="Slide Number Placeholder 8"/>
          <p:cNvSpPr>
            <a:spLocks noGrp="1"/>
          </p:cNvSpPr>
          <p:nvPr>
            <p:ph type="sldNum" sz="quarter" idx="12"/>
          </p:nvPr>
        </p:nvSpPr>
        <p:spPr/>
        <p:txBody>
          <a:bodyPr/>
          <a:lstStyle/>
          <a:p>
            <a:fld id="{D1DBCF66-00AE-49B0-80C4-B735D61423D3}" type="slidenum">
              <a:rPr lang="zh-CN" altLang="en-US" smtClean="0"/>
              <a:t>‹#›</a:t>
            </a:fld>
            <a:endParaRPr lang="zh-CN" altLang="en-US"/>
          </a:p>
        </p:txBody>
      </p:sp>
    </p:spTree>
    <p:extLst>
      <p:ext uri="{BB962C8B-B14F-4D97-AF65-F5344CB8AC3E}">
        <p14:creationId xmlns:p14="http://schemas.microsoft.com/office/powerpoint/2010/main" val="29271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D50023-A864-4843-B0EA-06508F8886DB}" type="datetime1">
              <a:rPr lang="zh-CN" altLang="en-US" smtClean="0"/>
              <a:t>2020/5/24</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zh-CN" altLang="en-US" smtClean="0"/>
              <a:t>桂林电子科技大学</a:t>
            </a:r>
            <a:r>
              <a:rPr lang="en-US" altLang="zh-CN" smtClean="0"/>
              <a:t>2016</a:t>
            </a:r>
            <a:r>
              <a:rPr lang="zh-CN" altLang="en-US" smtClean="0"/>
              <a:t>级软件工程毕业设计答辩</a:t>
            </a:r>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DBCF66-00AE-49B0-80C4-B735D61423D3}" type="slidenum">
              <a:rPr lang="zh-CN" altLang="en-US" smtClean="0"/>
              <a:t>‹#›</a:t>
            </a:fld>
            <a:endParaRPr lang="zh-CN" altLang="en-US"/>
          </a:p>
        </p:txBody>
      </p:sp>
    </p:spTree>
    <p:extLst>
      <p:ext uri="{BB962C8B-B14F-4D97-AF65-F5344CB8AC3E}">
        <p14:creationId xmlns:p14="http://schemas.microsoft.com/office/powerpoint/2010/main" val="241863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21A5BF2-D7D1-40AF-8272-986559BE9434}" type="datetime1">
              <a:rPr lang="zh-CN" altLang="en-US" smtClean="0"/>
              <a:t>2020/5/24</a:t>
            </a:fld>
            <a:endParaRPr lang="zh-CN" altLang="en-US"/>
          </a:p>
        </p:txBody>
      </p:sp>
      <p:sp>
        <p:nvSpPr>
          <p:cNvPr id="6" name="Footer Placeholder 5"/>
          <p:cNvSpPr>
            <a:spLocks noGrp="1"/>
          </p:cNvSpPr>
          <p:nvPr>
            <p:ph type="ftr" sz="quarter" idx="11"/>
          </p:nvPr>
        </p:nvSpPr>
        <p:spPr/>
        <p:txBody>
          <a:bodyPr/>
          <a:lstStyle/>
          <a:p>
            <a:r>
              <a:rPr lang="zh-CN" altLang="en-US" smtClean="0"/>
              <a:t>桂林电子科技大学</a:t>
            </a:r>
            <a:r>
              <a:rPr lang="en-US" altLang="zh-CN" smtClean="0"/>
              <a:t>2016</a:t>
            </a:r>
            <a:r>
              <a:rPr lang="zh-CN" altLang="en-US" smtClean="0"/>
              <a:t>级软件工程毕业设计答辩</a:t>
            </a:r>
            <a:endParaRPr lang="zh-CN" altLang="en-US"/>
          </a:p>
        </p:txBody>
      </p:sp>
      <p:sp>
        <p:nvSpPr>
          <p:cNvPr id="7" name="Slide Number Placeholder 6"/>
          <p:cNvSpPr>
            <a:spLocks noGrp="1"/>
          </p:cNvSpPr>
          <p:nvPr>
            <p:ph type="sldNum" sz="quarter" idx="12"/>
          </p:nvPr>
        </p:nvSpPr>
        <p:spPr/>
        <p:txBody>
          <a:bodyPr/>
          <a:lstStyle/>
          <a:p>
            <a:fld id="{D1DBCF66-00AE-49B0-80C4-B735D61423D3}" type="slidenum">
              <a:rPr lang="zh-CN" altLang="en-US" smtClean="0"/>
              <a:t>‹#›</a:t>
            </a:fld>
            <a:endParaRPr lang="zh-CN" altLang="en-US"/>
          </a:p>
        </p:txBody>
      </p:sp>
    </p:spTree>
    <p:extLst>
      <p:ext uri="{BB962C8B-B14F-4D97-AF65-F5344CB8AC3E}">
        <p14:creationId xmlns:p14="http://schemas.microsoft.com/office/powerpoint/2010/main" val="1077970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58825B8-53A2-463C-993A-3388AD5D8693}" type="datetime1">
              <a:rPr lang="zh-CN" altLang="en-US" smtClean="0"/>
              <a:t>2020/5/24</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zh-CN" altLang="en-US" smtClean="0"/>
              <a:t>桂林电子科技大学</a:t>
            </a:r>
            <a:r>
              <a:rPr lang="en-US" altLang="zh-CN" smtClean="0"/>
              <a:t>2016</a:t>
            </a:r>
            <a:r>
              <a:rPr lang="zh-CN" altLang="en-US" smtClean="0"/>
              <a:t>级软件工程毕业设计答辩</a:t>
            </a:r>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DBCF66-00AE-49B0-80C4-B735D61423D3}"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40468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smtClean="0">
                <a:latin typeface="黑体" panose="02010609060101010101" pitchFamily="49" charset="-122"/>
                <a:ea typeface="黑体" panose="02010609060101010101" pitchFamily="49" charset="-122"/>
              </a:rPr>
              <a:t>基于</a:t>
            </a:r>
            <a:r>
              <a:rPr lang="en-US" altLang="zh-CN" b="1" smtClean="0">
                <a:latin typeface="黑体" panose="02010609060101010101" pitchFamily="49" charset="-122"/>
                <a:ea typeface="黑体" panose="02010609060101010101" pitchFamily="49" charset="-122"/>
              </a:rPr>
              <a:t>HTML5</a:t>
            </a:r>
            <a:r>
              <a:rPr lang="zh-CN" altLang="en-US" b="1" smtClean="0">
                <a:latin typeface="黑体" panose="02010609060101010101" pitchFamily="49" charset="-122"/>
                <a:ea typeface="黑体" panose="02010609060101010101" pitchFamily="49" charset="-122"/>
              </a:rPr>
              <a:t>的培训机构排课系统实现</a:t>
            </a:r>
            <a:endParaRPr lang="zh-CN" altLang="en-US" b="1">
              <a:latin typeface="黑体" panose="02010609060101010101" pitchFamily="49" charset="-122"/>
              <a:ea typeface="黑体" panose="02010609060101010101" pitchFamily="49" charset="-122"/>
            </a:endParaRPr>
          </a:p>
        </p:txBody>
      </p:sp>
      <p:sp>
        <p:nvSpPr>
          <p:cNvPr id="6" name="日期占位符 5"/>
          <p:cNvSpPr>
            <a:spLocks noGrp="1"/>
          </p:cNvSpPr>
          <p:nvPr>
            <p:ph type="dt" sz="half" idx="10"/>
          </p:nvPr>
        </p:nvSpPr>
        <p:spPr/>
        <p:txBody>
          <a:bodyPr/>
          <a:lstStyle/>
          <a:p>
            <a:fld id="{126FA823-3FE9-41D3-8B12-4EEF22BB25DC}" type="datetime1">
              <a:rPr lang="zh-CN" altLang="en-US" smtClean="0"/>
              <a:t>2020/5/24</a:t>
            </a:fld>
            <a:endParaRPr lang="zh-CN" altLang="en-US"/>
          </a:p>
        </p:txBody>
      </p:sp>
      <p:sp>
        <p:nvSpPr>
          <p:cNvPr id="7" name="页脚占位符 6"/>
          <p:cNvSpPr>
            <a:spLocks noGrp="1"/>
          </p:cNvSpPr>
          <p:nvPr>
            <p:ph type="ftr" sz="quarter" idx="11"/>
          </p:nvPr>
        </p:nvSpPr>
        <p:spPr/>
        <p:txBody>
          <a:bodyPr/>
          <a:lstStyle/>
          <a:p>
            <a:r>
              <a:rPr lang="zh-CN" altLang="en-US" smtClean="0"/>
              <a:t>桂林电子科技大学</a:t>
            </a:r>
            <a:r>
              <a:rPr lang="en-US" altLang="zh-CN" smtClean="0"/>
              <a:t>2016</a:t>
            </a:r>
            <a:r>
              <a:rPr lang="zh-CN" altLang="en-US" smtClean="0"/>
              <a:t>级软件工程毕业设计答辩</a:t>
            </a:r>
            <a:endParaRPr lang="zh-CN" altLang="en-US"/>
          </a:p>
        </p:txBody>
      </p:sp>
      <p:sp>
        <p:nvSpPr>
          <p:cNvPr id="8" name="灯片编号占位符 7"/>
          <p:cNvSpPr>
            <a:spLocks noGrp="1"/>
          </p:cNvSpPr>
          <p:nvPr>
            <p:ph type="sldNum" sz="quarter" idx="12"/>
          </p:nvPr>
        </p:nvSpPr>
        <p:spPr/>
        <p:txBody>
          <a:bodyPr/>
          <a:lstStyle/>
          <a:p>
            <a:fld id="{D1DBCF66-00AE-49B0-80C4-B735D61423D3}" type="slidenum">
              <a:rPr lang="zh-CN" altLang="en-US" smtClean="0"/>
              <a:t>1</a:t>
            </a:fld>
            <a:endParaRPr lang="zh-CN" altLang="en-US"/>
          </a:p>
        </p:txBody>
      </p:sp>
      <p:sp>
        <p:nvSpPr>
          <p:cNvPr id="9" name="文本框 8"/>
          <p:cNvSpPr txBox="1"/>
          <p:nvPr/>
        </p:nvSpPr>
        <p:spPr>
          <a:xfrm>
            <a:off x="4490455" y="2441275"/>
            <a:ext cx="3272050" cy="707886"/>
          </a:xfrm>
          <a:prstGeom prst="rect">
            <a:avLst/>
          </a:prstGeom>
          <a:noFill/>
        </p:spPr>
        <p:txBody>
          <a:bodyPr wrap="none" rtlCol="0">
            <a:spAutoFit/>
          </a:bodyPr>
          <a:lstStyle/>
          <a:p>
            <a:pPr algn="ctr"/>
            <a:r>
              <a:rPr lang="zh-CN" altLang="en-US" sz="4000" b="1" smtClean="0"/>
              <a:t>姓名：梁艺可</a:t>
            </a:r>
            <a:endParaRPr lang="zh-CN" altLang="en-US" sz="4000" b="1"/>
          </a:p>
        </p:txBody>
      </p:sp>
      <p:sp>
        <p:nvSpPr>
          <p:cNvPr id="10" name="文本框 9"/>
          <p:cNvSpPr txBox="1"/>
          <p:nvPr/>
        </p:nvSpPr>
        <p:spPr>
          <a:xfrm>
            <a:off x="3963869" y="3660353"/>
            <a:ext cx="4325223" cy="707886"/>
          </a:xfrm>
          <a:prstGeom prst="rect">
            <a:avLst/>
          </a:prstGeom>
          <a:noFill/>
        </p:spPr>
        <p:txBody>
          <a:bodyPr wrap="none" rtlCol="0">
            <a:spAutoFit/>
          </a:bodyPr>
          <a:lstStyle/>
          <a:p>
            <a:pPr algn="ctr"/>
            <a:r>
              <a:rPr lang="zh-CN" altLang="en-US" sz="4000" b="1" smtClean="0"/>
              <a:t>学号：</a:t>
            </a:r>
            <a:r>
              <a:rPr lang="en-US" altLang="zh-CN" sz="4000" b="1" smtClean="0"/>
              <a:t>1600300522</a:t>
            </a:r>
            <a:endParaRPr lang="zh-CN" altLang="en-US" sz="4000" b="1"/>
          </a:p>
        </p:txBody>
      </p:sp>
      <p:sp>
        <p:nvSpPr>
          <p:cNvPr id="11" name="文本框 10"/>
          <p:cNvSpPr txBox="1"/>
          <p:nvPr/>
        </p:nvSpPr>
        <p:spPr>
          <a:xfrm>
            <a:off x="3975892" y="4879431"/>
            <a:ext cx="4301177" cy="707886"/>
          </a:xfrm>
          <a:prstGeom prst="rect">
            <a:avLst/>
          </a:prstGeom>
          <a:noFill/>
        </p:spPr>
        <p:txBody>
          <a:bodyPr wrap="none" rtlCol="0">
            <a:spAutoFit/>
          </a:bodyPr>
          <a:lstStyle/>
          <a:p>
            <a:pPr algn="ctr"/>
            <a:r>
              <a:rPr lang="zh-CN" altLang="en-US" sz="4000" b="1" smtClean="0"/>
              <a:t>指导老师：潘海玉</a:t>
            </a:r>
            <a:endParaRPr lang="zh-CN" altLang="en-US" sz="4000" b="1"/>
          </a:p>
        </p:txBody>
      </p:sp>
    </p:spTree>
    <p:extLst>
      <p:ext uri="{BB962C8B-B14F-4D97-AF65-F5344CB8AC3E}">
        <p14:creationId xmlns:p14="http://schemas.microsoft.com/office/powerpoint/2010/main" val="108756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3EE2CB-EA1F-4719-8662-3B1C6EDE2330}" type="datetime1">
              <a:rPr lang="zh-CN" altLang="en-US" smtClean="0"/>
              <a:t>2020/5/24</a:t>
            </a:fld>
            <a:endParaRPr lang="zh-CN" altLang="en-US"/>
          </a:p>
        </p:txBody>
      </p:sp>
      <p:sp>
        <p:nvSpPr>
          <p:cNvPr id="3" name="页脚占位符 2"/>
          <p:cNvSpPr>
            <a:spLocks noGrp="1"/>
          </p:cNvSpPr>
          <p:nvPr>
            <p:ph type="ftr" sz="quarter" idx="11"/>
          </p:nvPr>
        </p:nvSpPr>
        <p:spPr/>
        <p:txBody>
          <a:bodyPr/>
          <a:lstStyle/>
          <a:p>
            <a:r>
              <a:rPr lang="zh-CN" altLang="en-US" smtClean="0"/>
              <a:t>桂林电子科技大学</a:t>
            </a:r>
            <a:r>
              <a:rPr lang="en-US" altLang="zh-CN" smtClean="0"/>
              <a:t>2016</a:t>
            </a:r>
            <a:r>
              <a:rPr lang="zh-CN" altLang="en-US" smtClean="0"/>
              <a:t>级软件工程毕业设计答辩</a:t>
            </a:r>
            <a:endParaRPr lang="zh-CN" altLang="en-US"/>
          </a:p>
        </p:txBody>
      </p:sp>
      <p:sp>
        <p:nvSpPr>
          <p:cNvPr id="4" name="灯片编号占位符 3"/>
          <p:cNvSpPr>
            <a:spLocks noGrp="1"/>
          </p:cNvSpPr>
          <p:nvPr>
            <p:ph type="sldNum" sz="quarter" idx="12"/>
          </p:nvPr>
        </p:nvSpPr>
        <p:spPr/>
        <p:txBody>
          <a:bodyPr/>
          <a:lstStyle/>
          <a:p>
            <a:fld id="{D1DBCF66-00AE-49B0-80C4-B735D61423D3}" type="slidenum">
              <a:rPr lang="zh-CN" altLang="en-US" smtClean="0"/>
              <a:t>2</a:t>
            </a:fld>
            <a:endParaRPr lang="zh-CN" altLang="en-US"/>
          </a:p>
        </p:txBody>
      </p:sp>
    </p:spTree>
    <p:extLst>
      <p:ext uri="{BB962C8B-B14F-4D97-AF65-F5344CB8AC3E}">
        <p14:creationId xmlns:p14="http://schemas.microsoft.com/office/powerpoint/2010/main" val="733096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732A042-D510-4C73-9C8E-14B9EF201183}" type="datetime1">
              <a:rPr lang="zh-CN" altLang="en-US" smtClean="0"/>
              <a:t>2020/5/24</a:t>
            </a:fld>
            <a:endParaRPr lang="zh-CN" altLang="en-US"/>
          </a:p>
        </p:txBody>
      </p:sp>
      <p:sp>
        <p:nvSpPr>
          <p:cNvPr id="5" name="页脚占位符 4"/>
          <p:cNvSpPr>
            <a:spLocks noGrp="1"/>
          </p:cNvSpPr>
          <p:nvPr>
            <p:ph type="ftr" sz="quarter" idx="11"/>
          </p:nvPr>
        </p:nvSpPr>
        <p:spPr/>
        <p:txBody>
          <a:bodyPr/>
          <a:lstStyle/>
          <a:p>
            <a:r>
              <a:rPr lang="zh-CN" altLang="en-US" smtClean="0"/>
              <a:t>桂林电子科技大学</a:t>
            </a:r>
            <a:r>
              <a:rPr lang="en-US" altLang="zh-CN" smtClean="0"/>
              <a:t>2016</a:t>
            </a:r>
            <a:r>
              <a:rPr lang="zh-CN" altLang="en-US" smtClean="0"/>
              <a:t>级软件工程毕业设计答辩</a:t>
            </a:r>
            <a:endParaRPr lang="zh-CN" altLang="en-US"/>
          </a:p>
        </p:txBody>
      </p:sp>
      <p:sp>
        <p:nvSpPr>
          <p:cNvPr id="6" name="灯片编号占位符 5"/>
          <p:cNvSpPr>
            <a:spLocks noGrp="1"/>
          </p:cNvSpPr>
          <p:nvPr>
            <p:ph type="sldNum" sz="quarter" idx="12"/>
          </p:nvPr>
        </p:nvSpPr>
        <p:spPr/>
        <p:txBody>
          <a:bodyPr/>
          <a:lstStyle/>
          <a:p>
            <a:fld id="{D1DBCF66-00AE-49B0-80C4-B735D61423D3}" type="slidenum">
              <a:rPr lang="zh-CN" altLang="en-US" smtClean="0"/>
              <a:t>3</a:t>
            </a:fld>
            <a:endParaRPr lang="zh-CN" altLang="en-US"/>
          </a:p>
        </p:txBody>
      </p:sp>
      <p:sp>
        <p:nvSpPr>
          <p:cNvPr id="2" name="文本框 1"/>
          <p:cNvSpPr txBox="1"/>
          <p:nvPr/>
        </p:nvSpPr>
        <p:spPr>
          <a:xfrm>
            <a:off x="451598" y="88810"/>
            <a:ext cx="11171208" cy="6370975"/>
          </a:xfrm>
          <a:prstGeom prst="rect">
            <a:avLst/>
          </a:prstGeom>
          <a:noFill/>
        </p:spPr>
        <p:txBody>
          <a:bodyPr wrap="square" rtlCol="0">
            <a:spAutoFit/>
          </a:bodyPr>
          <a:lstStyle/>
          <a:p>
            <a:pPr algn="ctr"/>
            <a:r>
              <a:rPr lang="zh-CN" altLang="en-US" sz="4000" b="1">
                <a:latin typeface="黑体" panose="02010609060101010101" pitchFamily="49" charset="-122"/>
                <a:ea typeface="黑体" panose="02010609060101010101" pitchFamily="49" charset="-122"/>
              </a:rPr>
              <a:t>技术</a:t>
            </a:r>
            <a:r>
              <a:rPr lang="zh-CN" altLang="en-US" sz="4000" b="1" smtClean="0">
                <a:latin typeface="黑体" panose="02010609060101010101" pitchFamily="49" charset="-122"/>
                <a:ea typeface="黑体" panose="02010609060101010101" pitchFamily="49" charset="-122"/>
              </a:rPr>
              <a:t>方案</a:t>
            </a:r>
            <a:endParaRPr lang="zh-CN" altLang="en-US" sz="4000" b="1">
              <a:latin typeface="黑体" panose="02010609060101010101" pitchFamily="49" charset="-122"/>
              <a:ea typeface="黑体" panose="02010609060101010101" pitchFamily="49" charset="-122"/>
            </a:endParaRPr>
          </a:p>
          <a:p>
            <a:endParaRPr lang="zh-CN" altLang="en-US"/>
          </a:p>
          <a:p>
            <a:pPr>
              <a:lnSpc>
                <a:spcPts val="6000"/>
              </a:lnSpc>
            </a:pPr>
            <a:r>
              <a:rPr lang="zh-CN" altLang="en-US" sz="4000" b="1" smtClean="0"/>
              <a:t>前端</a:t>
            </a:r>
            <a:r>
              <a:rPr lang="zh-CN" altLang="en-US" sz="4000" b="1"/>
              <a:t>：</a:t>
            </a:r>
            <a:r>
              <a:rPr lang="en-US" altLang="zh-CN" sz="4000" b="1" smtClean="0"/>
              <a:t>Vue.js</a:t>
            </a:r>
          </a:p>
          <a:p>
            <a:pPr>
              <a:lnSpc>
                <a:spcPts val="6000"/>
              </a:lnSpc>
            </a:pPr>
            <a:r>
              <a:rPr lang="zh-CN" altLang="en-US" sz="4000" b="1"/>
              <a:t>数据库</a:t>
            </a:r>
            <a:r>
              <a:rPr lang="zh-CN" altLang="en-US" sz="4000" b="1" smtClean="0"/>
              <a:t>：</a:t>
            </a:r>
            <a:r>
              <a:rPr lang="en-US" altLang="zh-CN" sz="4000" b="1" smtClean="0"/>
              <a:t>MySQL 8.0</a:t>
            </a:r>
            <a:endParaRPr lang="en-US" altLang="zh-CN" sz="4000" b="1" smtClean="0"/>
          </a:p>
          <a:p>
            <a:pPr>
              <a:lnSpc>
                <a:spcPts val="6000"/>
              </a:lnSpc>
            </a:pPr>
            <a:r>
              <a:rPr lang="zh-CN" altLang="en-US" sz="4000" b="1"/>
              <a:t>组件</a:t>
            </a:r>
            <a:r>
              <a:rPr lang="zh-CN" altLang="en-US" sz="4000" b="1" smtClean="0"/>
              <a:t>：</a:t>
            </a:r>
            <a:r>
              <a:rPr lang="en-US" altLang="zh-CN" sz="4000" b="1" smtClean="0"/>
              <a:t>Element </a:t>
            </a:r>
            <a:r>
              <a:rPr lang="en-US" altLang="zh-CN" sz="4000" b="1"/>
              <a:t>UI</a:t>
            </a:r>
            <a:r>
              <a:rPr lang="zh-CN" altLang="en-US" sz="4000" b="1" smtClean="0"/>
              <a:t>、</a:t>
            </a:r>
            <a:r>
              <a:rPr lang="en-US" altLang="zh-CN" sz="4000" b="1" smtClean="0"/>
              <a:t>EasyPoi</a:t>
            </a:r>
            <a:r>
              <a:rPr lang="zh-CN" altLang="en-US" sz="4000" b="1" smtClean="0"/>
              <a:t>、</a:t>
            </a:r>
            <a:r>
              <a:rPr lang="en-US" altLang="zh-CN" sz="4000" b="1" smtClean="0"/>
              <a:t>Echarts</a:t>
            </a:r>
            <a:endParaRPr lang="en-US" altLang="zh-CN" sz="4000" b="1"/>
          </a:p>
          <a:p>
            <a:pPr>
              <a:lnSpc>
                <a:spcPts val="6000"/>
              </a:lnSpc>
            </a:pPr>
            <a:r>
              <a:rPr lang="zh-CN" altLang="en-US" sz="4000" b="1"/>
              <a:t>后端</a:t>
            </a:r>
            <a:r>
              <a:rPr lang="zh-CN" altLang="en-US" sz="4000" b="1" smtClean="0"/>
              <a:t>：</a:t>
            </a:r>
            <a:r>
              <a:rPr lang="en-US" altLang="zh-CN" sz="4000" b="1" smtClean="0"/>
              <a:t>Java</a:t>
            </a:r>
            <a:r>
              <a:rPr lang="zh-CN" altLang="en-US" sz="4000" b="1"/>
              <a:t>、</a:t>
            </a:r>
            <a:r>
              <a:rPr lang="en-US" altLang="zh-CN" sz="4000" b="1"/>
              <a:t>Spring Boot</a:t>
            </a:r>
            <a:r>
              <a:rPr lang="zh-CN" altLang="en-US" sz="4000" b="1"/>
              <a:t>、</a:t>
            </a:r>
            <a:r>
              <a:rPr lang="en-US" altLang="zh-CN" sz="4000" b="1"/>
              <a:t>MyBatis-Plus</a:t>
            </a:r>
          </a:p>
          <a:p>
            <a:pPr>
              <a:lnSpc>
                <a:spcPts val="6000"/>
              </a:lnSpc>
            </a:pPr>
            <a:r>
              <a:rPr lang="zh-CN" altLang="en-US" sz="4000" b="1" smtClean="0"/>
              <a:t>云存储：阿里云</a:t>
            </a:r>
            <a:r>
              <a:rPr lang="en-US" altLang="zh-CN" sz="4000" b="1" smtClean="0"/>
              <a:t>OSS</a:t>
            </a:r>
            <a:endParaRPr lang="en-US" altLang="zh-CN" sz="4000" b="1" smtClean="0"/>
          </a:p>
          <a:p>
            <a:pPr>
              <a:lnSpc>
                <a:spcPts val="6000"/>
              </a:lnSpc>
            </a:pPr>
            <a:r>
              <a:rPr lang="zh-CN" altLang="en-US" sz="4000" b="1" smtClean="0"/>
              <a:t>排</a:t>
            </a:r>
            <a:r>
              <a:rPr lang="zh-CN" altLang="en-US" sz="4000" b="1" smtClean="0"/>
              <a:t>课算法</a:t>
            </a:r>
            <a:r>
              <a:rPr lang="zh-CN" altLang="en-US" sz="4000" b="1" smtClean="0"/>
              <a:t>：遗传算法</a:t>
            </a:r>
            <a:endParaRPr lang="en-US" altLang="zh-CN" sz="4000" b="1" smtClean="0"/>
          </a:p>
          <a:p>
            <a:pPr>
              <a:lnSpc>
                <a:spcPts val="6000"/>
              </a:lnSpc>
            </a:pPr>
            <a:r>
              <a:rPr lang="zh-CN" altLang="en-US" sz="4000" b="1"/>
              <a:t>部署、测试：阿里云、</a:t>
            </a:r>
            <a:r>
              <a:rPr lang="en-US" altLang="zh-CN" sz="4000" b="1"/>
              <a:t>Nginx</a:t>
            </a:r>
            <a:r>
              <a:rPr lang="zh-CN" altLang="en-US" sz="4000" b="1"/>
              <a:t>、</a:t>
            </a:r>
            <a:r>
              <a:rPr lang="en-US" altLang="zh-CN" sz="4000" b="1" smtClean="0"/>
              <a:t>Docker</a:t>
            </a:r>
            <a:endParaRPr lang="en-US" altLang="zh-CN" sz="4000" b="1"/>
          </a:p>
        </p:txBody>
      </p:sp>
    </p:spTree>
    <p:extLst>
      <p:ext uri="{BB962C8B-B14F-4D97-AF65-F5344CB8AC3E}">
        <p14:creationId xmlns:p14="http://schemas.microsoft.com/office/powerpoint/2010/main" val="3840968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E00330-ADFB-4E45-AE6C-DB07FBBA76E0}" type="datetime1">
              <a:rPr lang="zh-CN" altLang="en-US" smtClean="0"/>
              <a:t>2020/5/24</a:t>
            </a:fld>
            <a:endParaRPr lang="zh-CN" altLang="en-US"/>
          </a:p>
        </p:txBody>
      </p:sp>
      <p:sp>
        <p:nvSpPr>
          <p:cNvPr id="3" name="页脚占位符 2"/>
          <p:cNvSpPr>
            <a:spLocks noGrp="1"/>
          </p:cNvSpPr>
          <p:nvPr>
            <p:ph type="ftr" sz="quarter" idx="11"/>
          </p:nvPr>
        </p:nvSpPr>
        <p:spPr/>
        <p:txBody>
          <a:bodyPr/>
          <a:lstStyle/>
          <a:p>
            <a:r>
              <a:rPr lang="zh-CN" altLang="en-US" smtClean="0"/>
              <a:t>桂林电子科技大学</a:t>
            </a:r>
            <a:r>
              <a:rPr lang="en-US" altLang="zh-CN" smtClean="0"/>
              <a:t>2016</a:t>
            </a:r>
            <a:r>
              <a:rPr lang="zh-CN" altLang="en-US" smtClean="0"/>
              <a:t>级软件工程毕业设计答辩</a:t>
            </a:r>
            <a:endParaRPr lang="zh-CN" altLang="en-US"/>
          </a:p>
        </p:txBody>
      </p:sp>
      <p:sp>
        <p:nvSpPr>
          <p:cNvPr id="4" name="灯片编号占位符 3"/>
          <p:cNvSpPr>
            <a:spLocks noGrp="1"/>
          </p:cNvSpPr>
          <p:nvPr>
            <p:ph type="sldNum" sz="quarter" idx="12"/>
          </p:nvPr>
        </p:nvSpPr>
        <p:spPr/>
        <p:txBody>
          <a:bodyPr/>
          <a:lstStyle/>
          <a:p>
            <a:fld id="{D1DBCF66-00AE-49B0-80C4-B735D61423D3}" type="slidenum">
              <a:rPr lang="zh-CN" altLang="en-US" smtClean="0"/>
              <a:t>4</a:t>
            </a:fld>
            <a:endParaRPr lang="zh-CN" altLang="en-US"/>
          </a:p>
        </p:txBody>
      </p:sp>
      <p:sp>
        <p:nvSpPr>
          <p:cNvPr id="6" name="文本框 5"/>
          <p:cNvSpPr txBox="1"/>
          <p:nvPr/>
        </p:nvSpPr>
        <p:spPr>
          <a:xfrm>
            <a:off x="583720" y="1234097"/>
            <a:ext cx="11024559" cy="2031325"/>
          </a:xfrm>
          <a:prstGeom prst="rect">
            <a:avLst/>
          </a:prstGeom>
          <a:noFill/>
        </p:spPr>
        <p:txBody>
          <a:bodyPr wrap="square" rtlCol="0">
            <a:spAutoFit/>
          </a:bodyPr>
          <a:lstStyle/>
          <a:p>
            <a:pPr>
              <a:lnSpc>
                <a:spcPct val="150000"/>
              </a:lnSpc>
            </a:pPr>
            <a:r>
              <a:rPr lang="en-US" altLang="zh-CN" sz="2400"/>
              <a:t>	</a:t>
            </a:r>
            <a:r>
              <a:rPr lang="zh-CN" altLang="en-US" sz="2000" smtClean="0"/>
              <a:t>遗传算法是</a:t>
            </a:r>
            <a:r>
              <a:rPr lang="zh-CN" altLang="en-US" sz="2000"/>
              <a:t>模拟达尔文生物进化论的自然选择和遗传学机理的生物进化过程的计算模型，是一种通过模拟自然进化过程搜索最优解的</a:t>
            </a:r>
            <a:r>
              <a:rPr lang="zh-CN" altLang="en-US" sz="2000"/>
              <a:t>方法</a:t>
            </a:r>
            <a:r>
              <a:rPr lang="zh-CN" altLang="en-US" sz="2000"/>
              <a:t>。该算法通过数学的方式</a:t>
            </a:r>
            <a:r>
              <a:rPr lang="en-US" altLang="zh-CN" sz="2000"/>
              <a:t>,</a:t>
            </a:r>
            <a:r>
              <a:rPr lang="zh-CN" altLang="en-US" sz="2000"/>
              <a:t>利用计算机仿真运算</a:t>
            </a:r>
            <a:r>
              <a:rPr lang="en-US" altLang="zh-CN" sz="2000"/>
              <a:t>,</a:t>
            </a:r>
            <a:r>
              <a:rPr lang="zh-CN" altLang="en-US" sz="2000"/>
              <a:t>将问题的求解过程转换成类似生物进化中的染色体基因的交叉、变异等</a:t>
            </a:r>
            <a:r>
              <a:rPr lang="zh-CN" altLang="en-US" sz="2000"/>
              <a:t>过程</a:t>
            </a:r>
            <a:r>
              <a:rPr lang="zh-CN" altLang="en-US" sz="2000"/>
              <a:t>。经过多年发展，遗传算法已被人们广泛地应用于组合优化、机器学习、信号处理、自适应控制和人工生命等领域。</a:t>
            </a:r>
            <a:endParaRPr lang="zh-CN" altLang="en-US" sz="2000"/>
          </a:p>
        </p:txBody>
      </p:sp>
      <p:sp>
        <p:nvSpPr>
          <p:cNvPr id="5" name="文本框 4"/>
          <p:cNvSpPr txBox="1"/>
          <p:nvPr/>
        </p:nvSpPr>
        <p:spPr>
          <a:xfrm>
            <a:off x="3844506" y="526211"/>
            <a:ext cx="4502989" cy="707886"/>
          </a:xfrm>
          <a:prstGeom prst="rect">
            <a:avLst/>
          </a:prstGeom>
          <a:noFill/>
        </p:spPr>
        <p:txBody>
          <a:bodyPr wrap="square" rtlCol="0">
            <a:spAutoFit/>
          </a:bodyPr>
          <a:lstStyle/>
          <a:p>
            <a:pPr algn="ctr"/>
            <a:r>
              <a:rPr lang="zh-CN" altLang="en-US" sz="4000" b="1" smtClean="0">
                <a:latin typeface="黑体" panose="02010609060101010101" pitchFamily="49" charset="-122"/>
                <a:ea typeface="黑体" panose="02010609060101010101" pitchFamily="49" charset="-122"/>
              </a:rPr>
              <a:t>遗传算法简介</a:t>
            </a:r>
            <a:endParaRPr lang="zh-CN" altLang="en-US" sz="4000" b="1">
              <a:latin typeface="黑体" panose="02010609060101010101" pitchFamily="49" charset="-122"/>
              <a:ea typeface="黑体" panose="02010609060101010101" pitchFamily="49" charset="-122"/>
            </a:endParaRPr>
          </a:p>
        </p:txBody>
      </p:sp>
      <p:sp>
        <p:nvSpPr>
          <p:cNvPr id="7" name="文本框 6"/>
          <p:cNvSpPr txBox="1"/>
          <p:nvPr/>
        </p:nvSpPr>
        <p:spPr>
          <a:xfrm>
            <a:off x="1631575" y="3641315"/>
            <a:ext cx="8148917" cy="2031325"/>
          </a:xfrm>
          <a:prstGeom prst="rect">
            <a:avLst/>
          </a:prstGeom>
          <a:noFill/>
        </p:spPr>
        <p:txBody>
          <a:bodyPr wrap="square" rtlCol="0">
            <a:spAutoFit/>
          </a:bodyPr>
          <a:lstStyle/>
          <a:p>
            <a:endParaRPr lang="en-US" altLang="zh-CN" b="1" smtClean="0"/>
          </a:p>
          <a:p>
            <a:pPr marL="358775" indent="-358775"/>
            <a:r>
              <a:rPr lang="en-US" altLang="zh-CN" b="1" smtClean="0"/>
              <a:t>1</a:t>
            </a:r>
            <a:r>
              <a:rPr lang="zh-CN" altLang="en-US" b="1" smtClean="0"/>
              <a:t>、初始化种群</a:t>
            </a:r>
            <a:endParaRPr lang="en-US" altLang="zh-CN" b="1" smtClean="0"/>
          </a:p>
          <a:p>
            <a:r>
              <a:rPr lang="en-US" altLang="zh-CN" b="1" smtClean="0"/>
              <a:t>2</a:t>
            </a:r>
            <a:r>
              <a:rPr lang="zh-CN" altLang="en-US" b="1" smtClean="0"/>
              <a:t>、选择</a:t>
            </a:r>
            <a:endParaRPr lang="en-US" altLang="zh-CN" b="1" smtClean="0"/>
          </a:p>
          <a:p>
            <a:r>
              <a:rPr lang="en-US" altLang="zh-CN" b="1" smtClean="0"/>
              <a:t>3</a:t>
            </a:r>
            <a:r>
              <a:rPr lang="zh-CN" altLang="en-US" b="1" smtClean="0"/>
              <a:t>、交叉</a:t>
            </a:r>
            <a:endParaRPr lang="en-US" altLang="zh-CN" b="1" smtClean="0"/>
          </a:p>
          <a:p>
            <a:r>
              <a:rPr lang="en-US" altLang="zh-CN" b="1" smtClean="0"/>
              <a:t>4</a:t>
            </a:r>
            <a:r>
              <a:rPr lang="zh-CN" altLang="en-US" b="1" smtClean="0"/>
              <a:t>、变异</a:t>
            </a:r>
            <a:endParaRPr lang="en-US" altLang="zh-CN" b="1" smtClean="0"/>
          </a:p>
          <a:p>
            <a:r>
              <a:rPr lang="en-US" altLang="zh-CN" b="1" smtClean="0"/>
              <a:t>5</a:t>
            </a:r>
            <a:r>
              <a:rPr lang="zh-CN" altLang="en-US" b="1" smtClean="0"/>
              <a:t>、产生新个体，选择需要遗传下去的个体</a:t>
            </a:r>
            <a:endParaRPr lang="en-US" altLang="zh-CN" b="1" smtClean="0"/>
          </a:p>
          <a:p>
            <a:r>
              <a:rPr lang="en-US" altLang="zh-CN" b="1" smtClean="0"/>
              <a:t>6</a:t>
            </a:r>
            <a:r>
              <a:rPr lang="zh-CN" altLang="en-US" b="1" smtClean="0"/>
              <a:t>、重复</a:t>
            </a:r>
            <a:r>
              <a:rPr lang="en-US" altLang="zh-CN" b="1" smtClean="0"/>
              <a:t>3,4,5</a:t>
            </a:r>
            <a:r>
              <a:rPr lang="zh-CN" altLang="en-US" b="1" smtClean="0"/>
              <a:t>步，直到达到算法的终止条件</a:t>
            </a:r>
            <a:endParaRPr lang="zh-CN" altLang="en-US" b="1"/>
          </a:p>
        </p:txBody>
      </p:sp>
      <p:sp>
        <p:nvSpPr>
          <p:cNvPr id="8" name="文本框 7"/>
          <p:cNvSpPr txBox="1"/>
          <p:nvPr/>
        </p:nvSpPr>
        <p:spPr>
          <a:xfrm>
            <a:off x="583720" y="3454706"/>
            <a:ext cx="1338828" cy="369332"/>
          </a:xfrm>
          <a:prstGeom prst="rect">
            <a:avLst/>
          </a:prstGeom>
          <a:noFill/>
        </p:spPr>
        <p:txBody>
          <a:bodyPr wrap="none" rtlCol="0">
            <a:spAutoFit/>
          </a:bodyPr>
          <a:lstStyle/>
          <a:p>
            <a:r>
              <a:rPr lang="zh-CN" altLang="en-US" b="1" smtClean="0">
                <a:latin typeface="黑体" panose="02010609060101010101" pitchFamily="49" charset="-122"/>
                <a:ea typeface="黑体" panose="02010609060101010101" pitchFamily="49" charset="-122"/>
              </a:rPr>
              <a:t>基本步骤：</a:t>
            </a:r>
            <a:endParaRPr lang="zh-CN" altLang="en-US" b="1">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94325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3EE2CB-EA1F-4719-8662-3B1C6EDE2330}" type="datetime1">
              <a:rPr lang="zh-CN" altLang="en-US" smtClean="0"/>
              <a:t>2020/5/24</a:t>
            </a:fld>
            <a:endParaRPr lang="zh-CN" altLang="en-US"/>
          </a:p>
        </p:txBody>
      </p:sp>
      <p:sp>
        <p:nvSpPr>
          <p:cNvPr id="3" name="页脚占位符 2"/>
          <p:cNvSpPr>
            <a:spLocks noGrp="1"/>
          </p:cNvSpPr>
          <p:nvPr>
            <p:ph type="ftr" sz="quarter" idx="11"/>
          </p:nvPr>
        </p:nvSpPr>
        <p:spPr/>
        <p:txBody>
          <a:bodyPr/>
          <a:lstStyle/>
          <a:p>
            <a:r>
              <a:rPr lang="zh-CN" altLang="en-US" smtClean="0"/>
              <a:t>桂林电子科技大学</a:t>
            </a:r>
            <a:r>
              <a:rPr lang="en-US" altLang="zh-CN" smtClean="0"/>
              <a:t>2016</a:t>
            </a:r>
            <a:r>
              <a:rPr lang="zh-CN" altLang="en-US" smtClean="0"/>
              <a:t>级软件工程毕业设计答辩</a:t>
            </a:r>
            <a:endParaRPr lang="zh-CN" altLang="en-US"/>
          </a:p>
        </p:txBody>
      </p:sp>
      <p:sp>
        <p:nvSpPr>
          <p:cNvPr id="4" name="灯片编号占位符 3"/>
          <p:cNvSpPr>
            <a:spLocks noGrp="1"/>
          </p:cNvSpPr>
          <p:nvPr>
            <p:ph type="sldNum" sz="quarter" idx="12"/>
          </p:nvPr>
        </p:nvSpPr>
        <p:spPr/>
        <p:txBody>
          <a:bodyPr/>
          <a:lstStyle/>
          <a:p>
            <a:fld id="{D1DBCF66-00AE-49B0-80C4-B735D61423D3}" type="slidenum">
              <a:rPr lang="zh-CN" altLang="en-US" smtClean="0"/>
              <a:t>5</a:t>
            </a:fld>
            <a:endParaRPr lang="zh-CN" altLang="en-US"/>
          </a:p>
        </p:txBody>
      </p:sp>
      <p:sp>
        <p:nvSpPr>
          <p:cNvPr id="5" name="文本框 4"/>
          <p:cNvSpPr txBox="1"/>
          <p:nvPr/>
        </p:nvSpPr>
        <p:spPr>
          <a:xfrm>
            <a:off x="4461562" y="367553"/>
            <a:ext cx="3272050" cy="707886"/>
          </a:xfrm>
          <a:prstGeom prst="rect">
            <a:avLst/>
          </a:prstGeom>
          <a:noFill/>
        </p:spPr>
        <p:txBody>
          <a:bodyPr wrap="none" rtlCol="0">
            <a:spAutoFit/>
          </a:bodyPr>
          <a:lstStyle/>
          <a:p>
            <a:r>
              <a:rPr lang="zh-CN" altLang="en-US" sz="4000" b="1" smtClean="0">
                <a:latin typeface="黑体" panose="02010609060101010101" pitchFamily="49" charset="-122"/>
                <a:ea typeface="黑体" panose="02010609060101010101" pitchFamily="49" charset="-122"/>
              </a:rPr>
              <a:t>排课功能实现</a:t>
            </a:r>
            <a:endParaRPr lang="zh-CN" altLang="en-US" sz="4000" b="1">
              <a:latin typeface="黑体" panose="02010609060101010101" pitchFamily="49" charset="-122"/>
              <a:ea typeface="黑体" panose="02010609060101010101" pitchFamily="49" charset="-122"/>
            </a:endParaRPr>
          </a:p>
        </p:txBody>
      </p:sp>
      <p:sp>
        <p:nvSpPr>
          <p:cNvPr id="6" name="文本框 5"/>
          <p:cNvSpPr txBox="1"/>
          <p:nvPr/>
        </p:nvSpPr>
        <p:spPr>
          <a:xfrm>
            <a:off x="1344706" y="2798116"/>
            <a:ext cx="3003386" cy="646331"/>
          </a:xfrm>
          <a:prstGeom prst="rect">
            <a:avLst/>
          </a:prstGeom>
          <a:noFill/>
        </p:spPr>
        <p:txBody>
          <a:bodyPr wrap="none" rtlCol="0">
            <a:spAutoFit/>
          </a:bodyPr>
          <a:lstStyle/>
          <a:p>
            <a:r>
              <a:rPr lang="zh-CN" altLang="en-US" sz="3600" b="1" smtClean="0"/>
              <a:t>移步</a:t>
            </a:r>
            <a:r>
              <a:rPr lang="en-US" altLang="zh-CN" sz="3600" b="1" smtClean="0"/>
              <a:t>Excel</a:t>
            </a:r>
            <a:r>
              <a:rPr lang="zh-CN" altLang="en-US" sz="3600" b="1" smtClean="0"/>
              <a:t>解说</a:t>
            </a:r>
            <a:endParaRPr lang="zh-CN" altLang="en-US" sz="3600" b="1"/>
          </a:p>
        </p:txBody>
      </p:sp>
    </p:spTree>
    <p:extLst>
      <p:ext uri="{BB962C8B-B14F-4D97-AF65-F5344CB8AC3E}">
        <p14:creationId xmlns:p14="http://schemas.microsoft.com/office/powerpoint/2010/main" val="3993529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3EE2CB-EA1F-4719-8662-3B1C6EDE2330}" type="datetime1">
              <a:rPr lang="zh-CN" altLang="en-US" smtClean="0"/>
              <a:t>2020/5/24</a:t>
            </a:fld>
            <a:endParaRPr lang="zh-CN" altLang="en-US"/>
          </a:p>
        </p:txBody>
      </p:sp>
      <p:sp>
        <p:nvSpPr>
          <p:cNvPr id="3" name="页脚占位符 2"/>
          <p:cNvSpPr>
            <a:spLocks noGrp="1"/>
          </p:cNvSpPr>
          <p:nvPr>
            <p:ph type="ftr" sz="quarter" idx="11"/>
          </p:nvPr>
        </p:nvSpPr>
        <p:spPr/>
        <p:txBody>
          <a:bodyPr/>
          <a:lstStyle/>
          <a:p>
            <a:r>
              <a:rPr lang="zh-CN" altLang="en-US" smtClean="0"/>
              <a:t>桂林电子科技大学</a:t>
            </a:r>
            <a:r>
              <a:rPr lang="en-US" altLang="zh-CN" smtClean="0"/>
              <a:t>2016</a:t>
            </a:r>
            <a:r>
              <a:rPr lang="zh-CN" altLang="en-US" smtClean="0"/>
              <a:t>级软件工程毕业设计答辩</a:t>
            </a:r>
            <a:endParaRPr lang="zh-CN" altLang="en-US"/>
          </a:p>
        </p:txBody>
      </p:sp>
      <p:sp>
        <p:nvSpPr>
          <p:cNvPr id="4" name="灯片编号占位符 3"/>
          <p:cNvSpPr>
            <a:spLocks noGrp="1"/>
          </p:cNvSpPr>
          <p:nvPr>
            <p:ph type="sldNum" sz="quarter" idx="12"/>
          </p:nvPr>
        </p:nvSpPr>
        <p:spPr/>
        <p:txBody>
          <a:bodyPr/>
          <a:lstStyle/>
          <a:p>
            <a:fld id="{D1DBCF66-00AE-49B0-80C4-B735D61423D3}" type="slidenum">
              <a:rPr lang="zh-CN" altLang="en-US" smtClean="0"/>
              <a:t>6</a:t>
            </a:fld>
            <a:endParaRPr lang="zh-CN" altLang="en-US"/>
          </a:p>
        </p:txBody>
      </p:sp>
      <p:sp>
        <p:nvSpPr>
          <p:cNvPr id="5" name="文本框 4"/>
          <p:cNvSpPr txBox="1"/>
          <p:nvPr/>
        </p:nvSpPr>
        <p:spPr>
          <a:xfrm>
            <a:off x="4461562" y="367553"/>
            <a:ext cx="3272050" cy="707886"/>
          </a:xfrm>
          <a:prstGeom prst="rect">
            <a:avLst/>
          </a:prstGeom>
          <a:noFill/>
        </p:spPr>
        <p:txBody>
          <a:bodyPr wrap="none" rtlCol="0">
            <a:spAutoFit/>
          </a:bodyPr>
          <a:lstStyle/>
          <a:p>
            <a:r>
              <a:rPr lang="zh-CN" altLang="en-US" sz="4000" b="1" smtClean="0">
                <a:latin typeface="黑体" panose="02010609060101010101" pitchFamily="49" charset="-122"/>
                <a:ea typeface="黑体" panose="02010609060101010101" pitchFamily="49" charset="-122"/>
              </a:rPr>
              <a:t>其它功能演示</a:t>
            </a:r>
            <a:endParaRPr lang="zh-CN" altLang="en-US" sz="4000" b="1">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0968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B77A3D-45CC-400C-A6EA-ECEA4BE391B7}" type="datetime1">
              <a:rPr lang="zh-CN" altLang="en-US" smtClean="0"/>
              <a:t>2020/5/24</a:t>
            </a:fld>
            <a:endParaRPr lang="zh-CN" altLang="en-US"/>
          </a:p>
        </p:txBody>
      </p:sp>
      <p:sp>
        <p:nvSpPr>
          <p:cNvPr id="3" name="页脚占位符 2"/>
          <p:cNvSpPr>
            <a:spLocks noGrp="1"/>
          </p:cNvSpPr>
          <p:nvPr>
            <p:ph type="ftr" sz="quarter" idx="11"/>
          </p:nvPr>
        </p:nvSpPr>
        <p:spPr/>
        <p:txBody>
          <a:bodyPr/>
          <a:lstStyle/>
          <a:p>
            <a:r>
              <a:rPr lang="zh-CN" altLang="en-US" smtClean="0"/>
              <a:t>桂林电子科技大学</a:t>
            </a:r>
            <a:r>
              <a:rPr lang="en-US" altLang="zh-CN" smtClean="0"/>
              <a:t>2016</a:t>
            </a:r>
            <a:r>
              <a:rPr lang="zh-CN" altLang="en-US" smtClean="0"/>
              <a:t>级软件工程毕业设计答辩</a:t>
            </a:r>
            <a:endParaRPr lang="zh-CN" altLang="en-US"/>
          </a:p>
        </p:txBody>
      </p:sp>
      <p:sp>
        <p:nvSpPr>
          <p:cNvPr id="4" name="灯片编号占位符 3"/>
          <p:cNvSpPr>
            <a:spLocks noGrp="1"/>
          </p:cNvSpPr>
          <p:nvPr>
            <p:ph type="sldNum" sz="quarter" idx="12"/>
          </p:nvPr>
        </p:nvSpPr>
        <p:spPr/>
        <p:txBody>
          <a:bodyPr/>
          <a:lstStyle/>
          <a:p>
            <a:fld id="{D1DBCF66-00AE-49B0-80C4-B735D61423D3}" type="slidenum">
              <a:rPr lang="zh-CN" altLang="en-US" smtClean="0"/>
              <a:t>7</a:t>
            </a:fld>
            <a:endParaRPr lang="zh-CN" altLang="en-US"/>
          </a:p>
        </p:txBody>
      </p:sp>
      <p:sp>
        <p:nvSpPr>
          <p:cNvPr id="5" name="矩形 4"/>
          <p:cNvSpPr/>
          <p:nvPr/>
        </p:nvSpPr>
        <p:spPr>
          <a:xfrm>
            <a:off x="4620259" y="2303101"/>
            <a:ext cx="2954656" cy="1200329"/>
          </a:xfrm>
          <a:prstGeom prst="rect">
            <a:avLst/>
          </a:prstGeom>
          <a:noFill/>
        </p:spPr>
        <p:txBody>
          <a:bodyPr wrap="none" lIns="91440" tIns="45720" rIns="91440" bIns="45720">
            <a:spAutoFit/>
          </a:bodyPr>
          <a:lstStyle/>
          <a:p>
            <a:pPr algn="ctr"/>
            <a:r>
              <a:rPr lang="zh-CN" altLang="en-US" sz="7200" b="0" cap="none" spc="0" smtClean="0">
                <a:ln w="0"/>
                <a:gradFill>
                  <a:gsLst>
                    <a:gs pos="21000">
                      <a:srgbClr val="53575C"/>
                    </a:gs>
                    <a:gs pos="88000">
                      <a:srgbClr val="C5C7CA"/>
                    </a:gs>
                  </a:gsLst>
                  <a:lin ang="5400000"/>
                </a:gradFill>
                <a:effectLst/>
                <a:latin typeface="黑体" panose="02010609060101010101" pitchFamily="49" charset="-122"/>
                <a:ea typeface="黑体" panose="02010609060101010101" pitchFamily="49" charset="-122"/>
              </a:rPr>
              <a:t>谢谢！</a:t>
            </a:r>
            <a:endParaRPr lang="zh-CN" altLang="en-US" sz="7200" b="0" cap="none" spc="0">
              <a:ln w="0"/>
              <a:gradFill>
                <a:gsLst>
                  <a:gs pos="21000">
                    <a:srgbClr val="53575C"/>
                  </a:gs>
                  <a:gs pos="88000">
                    <a:srgbClr val="C5C7CA"/>
                  </a:gs>
                </a:gsLst>
                <a:lin ang="5400000"/>
              </a:gra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22155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615</TotalTime>
  <Words>182</Words>
  <Application>Microsoft Office PowerPoint</Application>
  <PresentationFormat>宽屏</PresentationFormat>
  <Paragraphs>48</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黑体</vt:lpstr>
      <vt:lpstr>宋体</vt:lpstr>
      <vt:lpstr>Calibri</vt:lpstr>
      <vt:lpstr>Calibri Light</vt:lpstr>
      <vt:lpstr>回顾</vt:lpstr>
      <vt:lpstr>基于HTML5的培训机构排课系统实现</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基于HTML5的培训机构排课系统实现</dc:title>
  <dc:creator>liang yike</dc:creator>
  <cp:lastModifiedBy>liang yike</cp:lastModifiedBy>
  <cp:revision>21</cp:revision>
  <dcterms:created xsi:type="dcterms:W3CDTF">2019-12-04T11:54:21Z</dcterms:created>
  <dcterms:modified xsi:type="dcterms:W3CDTF">2020-05-24T13:25:45Z</dcterms:modified>
</cp:coreProperties>
</file>