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C4"/>
    <a:srgbClr val="FF1B1B"/>
    <a:srgbClr val="FB1323"/>
    <a:srgbClr val="FC1249"/>
    <a:srgbClr val="F61828"/>
    <a:srgbClr val="FD4311"/>
    <a:srgbClr val="BE2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2.xml"/><Relationship Id="rId12" Type="http://schemas.openxmlformats.org/officeDocument/2006/relationships/image" Target="../media/image1.jpeg"/><Relationship Id="rId13" Type="http://schemas.openxmlformats.org/officeDocument/2006/relationships/slide" Target="slide1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几何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0283" y="1758315"/>
            <a:ext cx="7671435" cy="3007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-13018" y="1850390"/>
            <a:ext cx="1220501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2 0 1 8</a:t>
            </a:r>
          </a:p>
          <a:p>
            <a:pPr algn="ctr">
              <a:buNone/>
            </a:pPr>
            <a:r>
              <a:rPr lang="zh-CN" altLang="en-US" sz="4400" cap="all" dirty="0">
                <a:solidFill>
                  <a:schemeClr val="bg1"/>
                </a:solidFill>
                <a:cs typeface="Arial" panose="020B0604020202020204" pitchFamily="34" charset="0"/>
              </a:rPr>
              <a:t>年终工作总结报告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2430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0" y="4125610"/>
            <a:ext cx="1219199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THE 2018 ANNUAL WORK SUMMARY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3635" y="175835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078605" y="1964690"/>
            <a:ext cx="470090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2017</a:t>
            </a:r>
          </a:p>
          <a:p>
            <a:pPr algn="ctr">
              <a:buNone/>
            </a:pPr>
            <a:r>
              <a:rPr lang="zh-CN" altLang="en-US" sz="4400" b="1" cap="all" dirty="0">
                <a:solidFill>
                  <a:schemeClr val="bg1"/>
                </a:solidFill>
                <a:cs typeface="Arial" panose="020B0604020202020204" pitchFamily="34" charset="0"/>
              </a:rPr>
              <a:t>年终工作总结报告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48150" y="3352165"/>
            <a:ext cx="434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红色几何背景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665095" y="-2680335"/>
            <a:ext cx="6861810" cy="1221803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-12700" y="-1905"/>
            <a:ext cx="12218670" cy="6862445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18385" y="1818640"/>
            <a:ext cx="1981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  <a:p>
            <a:r>
              <a:rPr lang="zh-CN" altLang="en-US" sz="8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18" name="MH_Entry_1">
            <a:hlinkClick r:id="rId13" action="ppaction://hlinksldjump"/>
          </p:cNvPr>
          <p:cNvSpPr/>
          <p:nvPr>
            <p:custDataLst>
              <p:tags r:id="rId1"/>
            </p:custDataLst>
          </p:nvPr>
        </p:nvSpPr>
        <p:spPr>
          <a:xfrm>
            <a:off x="4404995" y="923290"/>
            <a:ext cx="5498465" cy="774065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rgbClr val="FF1B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35000" tIns="27000" rIns="27000" bIns="27000" anchor="ctr">
            <a:noAutofit/>
          </a:bodyPr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28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工作回顾的内容</a:t>
            </a:r>
          </a:p>
        </p:txBody>
      </p:sp>
      <p:sp>
        <p:nvSpPr>
          <p:cNvPr id="19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3793490" y="911225"/>
            <a:ext cx="798195" cy="798195"/>
          </a:xfrm>
          <a:prstGeom prst="ellipse">
            <a:avLst/>
          </a:pr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9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4379595" y="2117090"/>
            <a:ext cx="5498465" cy="774065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35000" tIns="27000" rIns="27000" bIns="27000" anchor="ctr">
            <a:noAutofit/>
          </a:bodyPr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28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工作完成的情况</a:t>
            </a:r>
          </a:p>
        </p:txBody>
      </p:sp>
      <p:sp>
        <p:nvSpPr>
          <p:cNvPr id="10" name="MH_Number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3768090" y="2105025"/>
            <a:ext cx="798195" cy="798195"/>
          </a:xfrm>
          <a:prstGeom prst="ellipse">
            <a:avLst/>
          </a:pr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11" name="MH_Others_2"/>
          <p:cNvSpPr txBox="1"/>
          <p:nvPr>
            <p:custDataLst>
              <p:tags r:id="rId5"/>
            </p:custDataLst>
          </p:nvPr>
        </p:nvSpPr>
        <p:spPr>
          <a:xfrm rot="5400000">
            <a:off x="567502" y="2877609"/>
            <a:ext cx="3299296" cy="492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1B1B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2" name="MH_Entry_1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354195" y="3310890"/>
            <a:ext cx="5498465" cy="774065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35000" tIns="27000" rIns="27000" bIns="27000" anchor="ctr">
            <a:noAutofit/>
          </a:bodyPr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28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工作不足的内容</a:t>
            </a:r>
          </a:p>
        </p:txBody>
      </p:sp>
      <p:sp>
        <p:nvSpPr>
          <p:cNvPr id="13" name="MH_Number_1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3742690" y="3298825"/>
            <a:ext cx="798195" cy="798195"/>
          </a:xfrm>
          <a:prstGeom prst="ellipse">
            <a:avLst/>
          </a:pr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14" name="MH_Entry_1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328795" y="4504690"/>
            <a:ext cx="5498465" cy="774065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35000" tIns="27000" rIns="27000" bIns="27000" anchor="ctr">
            <a:noAutofit/>
          </a:bodyPr>
          <a:lstStyle/>
          <a:p>
            <a:pPr algn="ctr">
              <a:defRPr/>
            </a:pPr>
            <a:r>
              <a:rPr lang="en-US" altLang="zh-CN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800" kern="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28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工作计划的内容</a:t>
            </a:r>
          </a:p>
        </p:txBody>
      </p:sp>
      <p:sp>
        <p:nvSpPr>
          <p:cNvPr id="15" name="MH_Number_1">
            <a:hlinkClick r:id="rId1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717290" y="4492625"/>
            <a:ext cx="798195" cy="798195"/>
          </a:xfrm>
          <a:prstGeom prst="ellipse">
            <a:avLst/>
          </a:prstGeom>
          <a:solidFill>
            <a:srgbClr val="FF1B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4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ENTRY"/>
  <p:tag name="ID" val="54713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NUMBER"/>
  <p:tag name="ID" val="54713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ENTRY"/>
  <p:tag name="ID" val="54713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NUMBER"/>
  <p:tag name="ID" val="54713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ENTRY"/>
  <p:tag name="ID" val="547131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NUMBER"/>
  <p:tag name="ID" val="547131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ENTRY"/>
  <p:tag name="ID" val="547131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204151830"/>
  <p:tag name="MH_LIBRARY" val="CONTENTS"/>
  <p:tag name="MH_TYPE" val="NUMBER"/>
  <p:tag name="ID" val="547131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Agency FB</vt:lpstr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gaoyang</dc:creator>
  <cp:lastModifiedBy>樊永永</cp:lastModifiedBy>
  <cp:revision>117</cp:revision>
  <dcterms:created xsi:type="dcterms:W3CDTF">2017-12-14T01:56:00Z</dcterms:created>
  <dcterms:modified xsi:type="dcterms:W3CDTF">2017-12-20T05:29:29Z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