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8B02-FF7D-4C0D-AED7-D2771A706E8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7284-454C-4700-B806-CD8E1D552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88324" y="205946"/>
            <a:ext cx="3542271" cy="403655"/>
            <a:chOff x="288324" y="205946"/>
            <a:chExt cx="3542271" cy="403655"/>
          </a:xfrm>
        </p:grpSpPr>
        <p:sp>
          <p:nvSpPr>
            <p:cNvPr id="5" name="Rechteck 4"/>
            <p:cNvSpPr/>
            <p:nvPr/>
          </p:nvSpPr>
          <p:spPr>
            <a:xfrm>
              <a:off x="617838" y="205947"/>
              <a:ext cx="601362" cy="3954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dirty="0">
                  <a:latin typeface="Adobe Caslon Pro" panose="0205050205050A020403" pitchFamily="18" charset="0"/>
                </a:rPr>
                <a:t>A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1458097" y="205947"/>
              <a:ext cx="1037968" cy="3954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dirty="0">
                  <a:latin typeface="Adobe Caslon Pro" panose="0205050205050A020403" pitchFamily="18" charset="0"/>
                </a:rPr>
                <a:t>B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862649" y="205946"/>
              <a:ext cx="601362" cy="3954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dirty="0">
                  <a:latin typeface="Adobe Caslon Pro" panose="0205050205050A020403" pitchFamily="18" charset="0"/>
                </a:rPr>
                <a:t>A</a:t>
              </a:r>
              <a:endParaRPr lang="en-US" dirty="0">
                <a:latin typeface="Adobe Caslon Pro" panose="0205050205050A020403" pitchFamily="18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88324" y="214185"/>
              <a:ext cx="3542271" cy="39541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>
                <a:latin typeface="Adobe Caslon Pro" panose="0205050205050A020403" pitchFamily="18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88324" y="1063196"/>
            <a:ext cx="3542271" cy="403655"/>
            <a:chOff x="288324" y="1063196"/>
            <a:chExt cx="3542271" cy="403655"/>
          </a:xfrm>
        </p:grpSpPr>
        <p:sp>
          <p:nvSpPr>
            <p:cNvPr id="8" name="Rechteck 7"/>
            <p:cNvSpPr/>
            <p:nvPr/>
          </p:nvSpPr>
          <p:spPr>
            <a:xfrm>
              <a:off x="617838" y="1063197"/>
              <a:ext cx="473675" cy="3954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i="1" dirty="0" smtClean="0">
                  <a:latin typeface="Adobe Caslon Pro" panose="0205050205050A020403" pitchFamily="18" charset="0"/>
                </a:rPr>
                <a:t>I</a:t>
              </a:r>
              <a:endParaRPr lang="en-US" i="1" dirty="0">
                <a:latin typeface="Adobe Caslon Pro" panose="0205050205050A020403" pitchFamily="18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458097" y="1063197"/>
              <a:ext cx="694553" cy="3954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i="1" dirty="0" smtClean="0">
                  <a:latin typeface="Adobe Caslon Pro" panose="0205050205050A020403" pitchFamily="18" charset="0"/>
                </a:rPr>
                <a:t>am</a:t>
              </a:r>
              <a:endParaRPr lang="en-US" i="1" dirty="0">
                <a:latin typeface="Adobe Caslon Pro" panose="0205050205050A020403" pitchFamily="18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428875" y="1063196"/>
              <a:ext cx="1035136" cy="3954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i="1" dirty="0" smtClean="0">
                  <a:latin typeface="Adobe Caslon Pro" panose="0205050205050A020403" pitchFamily="18" charset="0"/>
                </a:rPr>
                <a:t>free</a:t>
              </a:r>
              <a:endParaRPr lang="en-US" i="1" dirty="0">
                <a:latin typeface="Adobe Caslon Pro" panose="0205050205050A020403" pitchFamily="18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88324" y="1071435"/>
              <a:ext cx="3542271" cy="39541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>
                <a:latin typeface="Adobe Caslon Pro" panose="0205050205050A020403" pitchFamily="18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88324" y="1928685"/>
            <a:ext cx="3542271" cy="403655"/>
            <a:chOff x="288324" y="1928685"/>
            <a:chExt cx="3542271" cy="403655"/>
          </a:xfrm>
        </p:grpSpPr>
        <p:sp>
          <p:nvSpPr>
            <p:cNvPr id="15" name="Rechteck 14"/>
            <p:cNvSpPr/>
            <p:nvPr/>
          </p:nvSpPr>
          <p:spPr>
            <a:xfrm>
              <a:off x="617838" y="1936924"/>
              <a:ext cx="2846173" cy="3954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>
                <a:latin typeface="Adobe Caslon Pro" panose="0205050205050A020403" pitchFamily="18" charset="0"/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17838" y="2004476"/>
              <a:ext cx="2846173" cy="246556"/>
            </a:xfrm>
            <a:custGeom>
              <a:avLst/>
              <a:gdLst>
                <a:gd name="connsiteX0" fmla="*/ 0 w 3536492"/>
                <a:gd name="connsiteY0" fmla="*/ 86077 h 190889"/>
                <a:gd name="connsiteX1" fmla="*/ 238125 w 3536492"/>
                <a:gd name="connsiteY1" fmla="*/ 152752 h 190889"/>
                <a:gd name="connsiteX2" fmla="*/ 676275 w 3536492"/>
                <a:gd name="connsiteY2" fmla="*/ 143227 h 190889"/>
                <a:gd name="connsiteX3" fmla="*/ 1038225 w 3536492"/>
                <a:gd name="connsiteY3" fmla="*/ 9877 h 190889"/>
                <a:gd name="connsiteX4" fmla="*/ 1333500 w 3536492"/>
                <a:gd name="connsiteY4" fmla="*/ 9877 h 190889"/>
                <a:gd name="connsiteX5" fmla="*/ 1828800 w 3536492"/>
                <a:gd name="connsiteY5" fmla="*/ 9877 h 190889"/>
                <a:gd name="connsiteX6" fmla="*/ 2247900 w 3536492"/>
                <a:gd name="connsiteY6" fmla="*/ 114652 h 190889"/>
                <a:gd name="connsiteX7" fmla="*/ 2752725 w 3536492"/>
                <a:gd name="connsiteY7" fmla="*/ 190852 h 190889"/>
                <a:gd name="connsiteX8" fmla="*/ 3009900 w 3536492"/>
                <a:gd name="connsiteY8" fmla="*/ 124177 h 190889"/>
                <a:gd name="connsiteX9" fmla="*/ 3457575 w 3536492"/>
                <a:gd name="connsiteY9" fmla="*/ 76552 h 190889"/>
                <a:gd name="connsiteX10" fmla="*/ 3533775 w 3536492"/>
                <a:gd name="connsiteY10" fmla="*/ 28927 h 190889"/>
                <a:gd name="connsiteX0" fmla="*/ 0 w 3533775"/>
                <a:gd name="connsiteY0" fmla="*/ 86077 h 190896"/>
                <a:gd name="connsiteX1" fmla="*/ 238125 w 3533775"/>
                <a:gd name="connsiteY1" fmla="*/ 152752 h 190896"/>
                <a:gd name="connsiteX2" fmla="*/ 676275 w 3533775"/>
                <a:gd name="connsiteY2" fmla="*/ 143227 h 190896"/>
                <a:gd name="connsiteX3" fmla="*/ 1038225 w 3533775"/>
                <a:gd name="connsiteY3" fmla="*/ 9877 h 190896"/>
                <a:gd name="connsiteX4" fmla="*/ 1333500 w 3533775"/>
                <a:gd name="connsiteY4" fmla="*/ 9877 h 190896"/>
                <a:gd name="connsiteX5" fmla="*/ 1828800 w 3533775"/>
                <a:gd name="connsiteY5" fmla="*/ 9877 h 190896"/>
                <a:gd name="connsiteX6" fmla="*/ 2247900 w 3533775"/>
                <a:gd name="connsiteY6" fmla="*/ 114652 h 190896"/>
                <a:gd name="connsiteX7" fmla="*/ 2752725 w 3533775"/>
                <a:gd name="connsiteY7" fmla="*/ 190852 h 190896"/>
                <a:gd name="connsiteX8" fmla="*/ 3009900 w 3533775"/>
                <a:gd name="connsiteY8" fmla="*/ 124177 h 190896"/>
                <a:gd name="connsiteX9" fmla="*/ 3533775 w 3533775"/>
                <a:gd name="connsiteY9" fmla="*/ 28927 h 190896"/>
                <a:gd name="connsiteX0" fmla="*/ 0 w 3533775"/>
                <a:gd name="connsiteY0" fmla="*/ 86077 h 206189"/>
                <a:gd name="connsiteX1" fmla="*/ 238125 w 3533775"/>
                <a:gd name="connsiteY1" fmla="*/ 152752 h 206189"/>
                <a:gd name="connsiteX2" fmla="*/ 676275 w 3533775"/>
                <a:gd name="connsiteY2" fmla="*/ 143227 h 206189"/>
                <a:gd name="connsiteX3" fmla="*/ 1038225 w 3533775"/>
                <a:gd name="connsiteY3" fmla="*/ 9877 h 206189"/>
                <a:gd name="connsiteX4" fmla="*/ 1333500 w 3533775"/>
                <a:gd name="connsiteY4" fmla="*/ 9877 h 206189"/>
                <a:gd name="connsiteX5" fmla="*/ 1828800 w 3533775"/>
                <a:gd name="connsiteY5" fmla="*/ 9877 h 206189"/>
                <a:gd name="connsiteX6" fmla="*/ 2247900 w 3533775"/>
                <a:gd name="connsiteY6" fmla="*/ 114652 h 206189"/>
                <a:gd name="connsiteX7" fmla="*/ 2752725 w 3533775"/>
                <a:gd name="connsiteY7" fmla="*/ 190852 h 206189"/>
                <a:gd name="connsiteX8" fmla="*/ 3114675 w 3533775"/>
                <a:gd name="connsiteY8" fmla="*/ 190852 h 206189"/>
                <a:gd name="connsiteX9" fmla="*/ 3533775 w 3533775"/>
                <a:gd name="connsiteY9" fmla="*/ 28927 h 206189"/>
                <a:gd name="connsiteX0" fmla="*/ 0 w 3533775"/>
                <a:gd name="connsiteY0" fmla="*/ 123825 h 243937"/>
                <a:gd name="connsiteX1" fmla="*/ 238125 w 3533775"/>
                <a:gd name="connsiteY1" fmla="*/ 190500 h 243937"/>
                <a:gd name="connsiteX2" fmla="*/ 676275 w 3533775"/>
                <a:gd name="connsiteY2" fmla="*/ 180975 h 243937"/>
                <a:gd name="connsiteX3" fmla="*/ 1038225 w 3533775"/>
                <a:gd name="connsiteY3" fmla="*/ 47625 h 243937"/>
                <a:gd name="connsiteX4" fmla="*/ 1438275 w 3533775"/>
                <a:gd name="connsiteY4" fmla="*/ 0 h 243937"/>
                <a:gd name="connsiteX5" fmla="*/ 1828800 w 3533775"/>
                <a:gd name="connsiteY5" fmla="*/ 47625 h 243937"/>
                <a:gd name="connsiteX6" fmla="*/ 2247900 w 3533775"/>
                <a:gd name="connsiteY6" fmla="*/ 152400 h 243937"/>
                <a:gd name="connsiteX7" fmla="*/ 2752725 w 3533775"/>
                <a:gd name="connsiteY7" fmla="*/ 228600 h 243937"/>
                <a:gd name="connsiteX8" fmla="*/ 3114675 w 3533775"/>
                <a:gd name="connsiteY8" fmla="*/ 228600 h 243937"/>
                <a:gd name="connsiteX9" fmla="*/ 3533775 w 3533775"/>
                <a:gd name="connsiteY9" fmla="*/ 66675 h 243937"/>
                <a:gd name="connsiteX0" fmla="*/ 0 w 3533775"/>
                <a:gd name="connsiteY0" fmla="*/ 123825 h 243937"/>
                <a:gd name="connsiteX1" fmla="*/ 350633 w 3533775"/>
                <a:gd name="connsiteY1" fmla="*/ 239927 h 243937"/>
                <a:gd name="connsiteX2" fmla="*/ 676275 w 3533775"/>
                <a:gd name="connsiteY2" fmla="*/ 180975 h 243937"/>
                <a:gd name="connsiteX3" fmla="*/ 1038225 w 3533775"/>
                <a:gd name="connsiteY3" fmla="*/ 47625 h 243937"/>
                <a:gd name="connsiteX4" fmla="*/ 1438275 w 3533775"/>
                <a:gd name="connsiteY4" fmla="*/ 0 h 243937"/>
                <a:gd name="connsiteX5" fmla="*/ 1828800 w 3533775"/>
                <a:gd name="connsiteY5" fmla="*/ 47625 h 243937"/>
                <a:gd name="connsiteX6" fmla="*/ 2247900 w 3533775"/>
                <a:gd name="connsiteY6" fmla="*/ 152400 h 243937"/>
                <a:gd name="connsiteX7" fmla="*/ 2752725 w 3533775"/>
                <a:gd name="connsiteY7" fmla="*/ 228600 h 243937"/>
                <a:gd name="connsiteX8" fmla="*/ 3114675 w 3533775"/>
                <a:gd name="connsiteY8" fmla="*/ 228600 h 243937"/>
                <a:gd name="connsiteX9" fmla="*/ 3533775 w 3533775"/>
                <a:gd name="connsiteY9" fmla="*/ 66675 h 243937"/>
                <a:gd name="connsiteX0" fmla="*/ 0 w 3533775"/>
                <a:gd name="connsiteY0" fmla="*/ 123941 h 244053"/>
                <a:gd name="connsiteX1" fmla="*/ 350633 w 3533775"/>
                <a:gd name="connsiteY1" fmla="*/ 240043 h 244053"/>
                <a:gd name="connsiteX2" fmla="*/ 676275 w 3533775"/>
                <a:gd name="connsiteY2" fmla="*/ 181091 h 244053"/>
                <a:gd name="connsiteX3" fmla="*/ 1079138 w 3533775"/>
                <a:gd name="connsiteY3" fmla="*/ 39503 h 244053"/>
                <a:gd name="connsiteX4" fmla="*/ 1438275 w 3533775"/>
                <a:gd name="connsiteY4" fmla="*/ 116 h 244053"/>
                <a:gd name="connsiteX5" fmla="*/ 1828800 w 3533775"/>
                <a:gd name="connsiteY5" fmla="*/ 47741 h 244053"/>
                <a:gd name="connsiteX6" fmla="*/ 2247900 w 3533775"/>
                <a:gd name="connsiteY6" fmla="*/ 152516 h 244053"/>
                <a:gd name="connsiteX7" fmla="*/ 2752725 w 3533775"/>
                <a:gd name="connsiteY7" fmla="*/ 228716 h 244053"/>
                <a:gd name="connsiteX8" fmla="*/ 3114675 w 3533775"/>
                <a:gd name="connsiteY8" fmla="*/ 228716 h 244053"/>
                <a:gd name="connsiteX9" fmla="*/ 3533775 w 3533775"/>
                <a:gd name="connsiteY9" fmla="*/ 66791 h 244053"/>
                <a:gd name="connsiteX0" fmla="*/ 0 w 3533775"/>
                <a:gd name="connsiteY0" fmla="*/ 123941 h 265740"/>
                <a:gd name="connsiteX1" fmla="*/ 350633 w 3533775"/>
                <a:gd name="connsiteY1" fmla="*/ 240043 h 265740"/>
                <a:gd name="connsiteX2" fmla="*/ 676275 w 3533775"/>
                <a:gd name="connsiteY2" fmla="*/ 181091 h 265740"/>
                <a:gd name="connsiteX3" fmla="*/ 1079138 w 3533775"/>
                <a:gd name="connsiteY3" fmla="*/ 39503 h 265740"/>
                <a:gd name="connsiteX4" fmla="*/ 1438275 w 3533775"/>
                <a:gd name="connsiteY4" fmla="*/ 116 h 265740"/>
                <a:gd name="connsiteX5" fmla="*/ 1828800 w 3533775"/>
                <a:gd name="connsiteY5" fmla="*/ 47741 h 265740"/>
                <a:gd name="connsiteX6" fmla="*/ 2247900 w 3533775"/>
                <a:gd name="connsiteY6" fmla="*/ 152516 h 265740"/>
                <a:gd name="connsiteX7" fmla="*/ 2803865 w 3533775"/>
                <a:gd name="connsiteY7" fmla="*/ 261667 h 265740"/>
                <a:gd name="connsiteX8" fmla="*/ 3114675 w 3533775"/>
                <a:gd name="connsiteY8" fmla="*/ 228716 h 265740"/>
                <a:gd name="connsiteX9" fmla="*/ 3533775 w 3533775"/>
                <a:gd name="connsiteY9" fmla="*/ 66791 h 265740"/>
                <a:gd name="connsiteX0" fmla="*/ 0 w 3533775"/>
                <a:gd name="connsiteY0" fmla="*/ 123941 h 262421"/>
                <a:gd name="connsiteX1" fmla="*/ 350633 w 3533775"/>
                <a:gd name="connsiteY1" fmla="*/ 240043 h 262421"/>
                <a:gd name="connsiteX2" fmla="*/ 676275 w 3533775"/>
                <a:gd name="connsiteY2" fmla="*/ 181091 h 262421"/>
                <a:gd name="connsiteX3" fmla="*/ 1079138 w 3533775"/>
                <a:gd name="connsiteY3" fmla="*/ 39503 h 262421"/>
                <a:gd name="connsiteX4" fmla="*/ 1438275 w 3533775"/>
                <a:gd name="connsiteY4" fmla="*/ 116 h 262421"/>
                <a:gd name="connsiteX5" fmla="*/ 1828800 w 3533775"/>
                <a:gd name="connsiteY5" fmla="*/ 47741 h 262421"/>
                <a:gd name="connsiteX6" fmla="*/ 2247900 w 3533775"/>
                <a:gd name="connsiteY6" fmla="*/ 152516 h 262421"/>
                <a:gd name="connsiteX7" fmla="*/ 2803865 w 3533775"/>
                <a:gd name="connsiteY7" fmla="*/ 261667 h 262421"/>
                <a:gd name="connsiteX8" fmla="*/ 3237412 w 3533775"/>
                <a:gd name="connsiteY8" fmla="*/ 195765 h 262421"/>
                <a:gd name="connsiteX9" fmla="*/ 3533775 w 3533775"/>
                <a:gd name="connsiteY9" fmla="*/ 66791 h 262421"/>
                <a:gd name="connsiteX0" fmla="*/ 0 w 3533775"/>
                <a:gd name="connsiteY0" fmla="*/ 123941 h 241630"/>
                <a:gd name="connsiteX1" fmla="*/ 350633 w 3533775"/>
                <a:gd name="connsiteY1" fmla="*/ 240043 h 241630"/>
                <a:gd name="connsiteX2" fmla="*/ 676275 w 3533775"/>
                <a:gd name="connsiteY2" fmla="*/ 181091 h 241630"/>
                <a:gd name="connsiteX3" fmla="*/ 1079138 w 3533775"/>
                <a:gd name="connsiteY3" fmla="*/ 39503 h 241630"/>
                <a:gd name="connsiteX4" fmla="*/ 1438275 w 3533775"/>
                <a:gd name="connsiteY4" fmla="*/ 116 h 241630"/>
                <a:gd name="connsiteX5" fmla="*/ 1828800 w 3533775"/>
                <a:gd name="connsiteY5" fmla="*/ 47741 h 241630"/>
                <a:gd name="connsiteX6" fmla="*/ 2247900 w 3533775"/>
                <a:gd name="connsiteY6" fmla="*/ 152516 h 241630"/>
                <a:gd name="connsiteX7" fmla="*/ 2834548 w 3533775"/>
                <a:gd name="connsiteY7" fmla="*/ 236954 h 241630"/>
                <a:gd name="connsiteX8" fmla="*/ 3237412 w 3533775"/>
                <a:gd name="connsiteY8" fmla="*/ 195765 h 241630"/>
                <a:gd name="connsiteX9" fmla="*/ 3533775 w 3533775"/>
                <a:gd name="connsiteY9" fmla="*/ 66791 h 241630"/>
                <a:gd name="connsiteX0" fmla="*/ 0 w 3533775"/>
                <a:gd name="connsiteY0" fmla="*/ 123941 h 241630"/>
                <a:gd name="connsiteX1" fmla="*/ 350633 w 3533775"/>
                <a:gd name="connsiteY1" fmla="*/ 240043 h 241630"/>
                <a:gd name="connsiteX2" fmla="*/ 676275 w 3533775"/>
                <a:gd name="connsiteY2" fmla="*/ 181091 h 241630"/>
                <a:gd name="connsiteX3" fmla="*/ 1079138 w 3533775"/>
                <a:gd name="connsiteY3" fmla="*/ 39503 h 241630"/>
                <a:gd name="connsiteX4" fmla="*/ 1438275 w 3533775"/>
                <a:gd name="connsiteY4" fmla="*/ 116 h 241630"/>
                <a:gd name="connsiteX5" fmla="*/ 1828800 w 3533775"/>
                <a:gd name="connsiteY5" fmla="*/ 47741 h 241630"/>
                <a:gd name="connsiteX6" fmla="*/ 2247900 w 3533775"/>
                <a:gd name="connsiteY6" fmla="*/ 152516 h 241630"/>
                <a:gd name="connsiteX7" fmla="*/ 2834548 w 3533775"/>
                <a:gd name="connsiteY7" fmla="*/ 236954 h 241630"/>
                <a:gd name="connsiteX8" fmla="*/ 3227185 w 3533775"/>
                <a:gd name="connsiteY8" fmla="*/ 162814 h 241630"/>
                <a:gd name="connsiteX9" fmla="*/ 3533775 w 3533775"/>
                <a:gd name="connsiteY9" fmla="*/ 66791 h 241630"/>
                <a:gd name="connsiteX0" fmla="*/ 0 w 3533775"/>
                <a:gd name="connsiteY0" fmla="*/ 124174 h 241606"/>
                <a:gd name="connsiteX1" fmla="*/ 350633 w 3533775"/>
                <a:gd name="connsiteY1" fmla="*/ 240276 h 241606"/>
                <a:gd name="connsiteX2" fmla="*/ 1079138 w 3533775"/>
                <a:gd name="connsiteY2" fmla="*/ 39736 h 241606"/>
                <a:gd name="connsiteX3" fmla="*/ 1438275 w 3533775"/>
                <a:gd name="connsiteY3" fmla="*/ 349 h 241606"/>
                <a:gd name="connsiteX4" fmla="*/ 1828800 w 3533775"/>
                <a:gd name="connsiteY4" fmla="*/ 47974 h 241606"/>
                <a:gd name="connsiteX5" fmla="*/ 2247900 w 3533775"/>
                <a:gd name="connsiteY5" fmla="*/ 152749 h 241606"/>
                <a:gd name="connsiteX6" fmla="*/ 2834548 w 3533775"/>
                <a:gd name="connsiteY6" fmla="*/ 237187 h 241606"/>
                <a:gd name="connsiteX7" fmla="*/ 3227185 w 3533775"/>
                <a:gd name="connsiteY7" fmla="*/ 163047 h 241606"/>
                <a:gd name="connsiteX8" fmla="*/ 3533775 w 3533775"/>
                <a:gd name="connsiteY8" fmla="*/ 67024 h 241606"/>
                <a:gd name="connsiteX0" fmla="*/ 0 w 3533775"/>
                <a:gd name="connsiteY0" fmla="*/ 124174 h 241606"/>
                <a:gd name="connsiteX1" fmla="*/ 350633 w 3533775"/>
                <a:gd name="connsiteY1" fmla="*/ 240276 h 241606"/>
                <a:gd name="connsiteX2" fmla="*/ 1079138 w 3533775"/>
                <a:gd name="connsiteY2" fmla="*/ 39736 h 241606"/>
                <a:gd name="connsiteX3" fmla="*/ 1438275 w 3533775"/>
                <a:gd name="connsiteY3" fmla="*/ 349 h 241606"/>
                <a:gd name="connsiteX4" fmla="*/ 1828800 w 3533775"/>
                <a:gd name="connsiteY4" fmla="*/ 47974 h 241606"/>
                <a:gd name="connsiteX5" fmla="*/ 2834548 w 3533775"/>
                <a:gd name="connsiteY5" fmla="*/ 237187 h 241606"/>
                <a:gd name="connsiteX6" fmla="*/ 3227185 w 3533775"/>
                <a:gd name="connsiteY6" fmla="*/ 163047 h 241606"/>
                <a:gd name="connsiteX7" fmla="*/ 3533775 w 3533775"/>
                <a:gd name="connsiteY7" fmla="*/ 67024 h 241606"/>
                <a:gd name="connsiteX0" fmla="*/ 0 w 3533775"/>
                <a:gd name="connsiteY0" fmla="*/ 124174 h 241606"/>
                <a:gd name="connsiteX1" fmla="*/ 350633 w 3533775"/>
                <a:gd name="connsiteY1" fmla="*/ 240276 h 241606"/>
                <a:gd name="connsiteX2" fmla="*/ 1079138 w 3533775"/>
                <a:gd name="connsiteY2" fmla="*/ 39736 h 241606"/>
                <a:gd name="connsiteX3" fmla="*/ 1438275 w 3533775"/>
                <a:gd name="connsiteY3" fmla="*/ 349 h 241606"/>
                <a:gd name="connsiteX4" fmla="*/ 1828800 w 3533775"/>
                <a:gd name="connsiteY4" fmla="*/ 47974 h 241606"/>
                <a:gd name="connsiteX5" fmla="*/ 2834548 w 3533775"/>
                <a:gd name="connsiteY5" fmla="*/ 237187 h 241606"/>
                <a:gd name="connsiteX6" fmla="*/ 3533775 w 3533775"/>
                <a:gd name="connsiteY6" fmla="*/ 67024 h 241606"/>
                <a:gd name="connsiteX0" fmla="*/ 0 w 3533775"/>
                <a:gd name="connsiteY0" fmla="*/ 124174 h 241606"/>
                <a:gd name="connsiteX1" fmla="*/ 350633 w 3533775"/>
                <a:gd name="connsiteY1" fmla="*/ 240276 h 241606"/>
                <a:gd name="connsiteX2" fmla="*/ 1079138 w 3533775"/>
                <a:gd name="connsiteY2" fmla="*/ 39736 h 241606"/>
                <a:gd name="connsiteX3" fmla="*/ 1438275 w 3533775"/>
                <a:gd name="connsiteY3" fmla="*/ 349 h 241606"/>
                <a:gd name="connsiteX4" fmla="*/ 1828800 w 3533775"/>
                <a:gd name="connsiteY4" fmla="*/ 47974 h 241606"/>
                <a:gd name="connsiteX5" fmla="*/ 2537937 w 3533775"/>
                <a:gd name="connsiteY5" fmla="*/ 212473 h 241606"/>
                <a:gd name="connsiteX6" fmla="*/ 3533775 w 3533775"/>
                <a:gd name="connsiteY6" fmla="*/ 67024 h 241606"/>
                <a:gd name="connsiteX0" fmla="*/ 0 w 3533775"/>
                <a:gd name="connsiteY0" fmla="*/ 124174 h 241606"/>
                <a:gd name="connsiteX1" fmla="*/ 350633 w 3533775"/>
                <a:gd name="connsiteY1" fmla="*/ 240276 h 241606"/>
                <a:gd name="connsiteX2" fmla="*/ 1079138 w 3533775"/>
                <a:gd name="connsiteY2" fmla="*/ 39736 h 241606"/>
                <a:gd name="connsiteX3" fmla="*/ 1438275 w 3533775"/>
                <a:gd name="connsiteY3" fmla="*/ 349 h 241606"/>
                <a:gd name="connsiteX4" fmla="*/ 1828800 w 3533775"/>
                <a:gd name="connsiteY4" fmla="*/ 47974 h 241606"/>
                <a:gd name="connsiteX5" fmla="*/ 2701586 w 3533775"/>
                <a:gd name="connsiteY5" fmla="*/ 195997 h 241606"/>
                <a:gd name="connsiteX6" fmla="*/ 3533775 w 3533775"/>
                <a:gd name="connsiteY6" fmla="*/ 67024 h 241606"/>
                <a:gd name="connsiteX0" fmla="*/ 0 w 3533775"/>
                <a:gd name="connsiteY0" fmla="*/ 124259 h 241691"/>
                <a:gd name="connsiteX1" fmla="*/ 350633 w 3533775"/>
                <a:gd name="connsiteY1" fmla="*/ 240361 h 241691"/>
                <a:gd name="connsiteX2" fmla="*/ 1079138 w 3533775"/>
                <a:gd name="connsiteY2" fmla="*/ 39821 h 241691"/>
                <a:gd name="connsiteX3" fmla="*/ 1438275 w 3533775"/>
                <a:gd name="connsiteY3" fmla="*/ 434 h 241691"/>
                <a:gd name="connsiteX4" fmla="*/ 1982219 w 3533775"/>
                <a:gd name="connsiteY4" fmla="*/ 31584 h 241691"/>
                <a:gd name="connsiteX5" fmla="*/ 2701586 w 3533775"/>
                <a:gd name="connsiteY5" fmla="*/ 196082 h 241691"/>
                <a:gd name="connsiteX6" fmla="*/ 3533775 w 3533775"/>
                <a:gd name="connsiteY6" fmla="*/ 67109 h 241691"/>
                <a:gd name="connsiteX0" fmla="*/ 0 w 3533775"/>
                <a:gd name="connsiteY0" fmla="*/ 111464 h 228896"/>
                <a:gd name="connsiteX1" fmla="*/ 350633 w 3533775"/>
                <a:gd name="connsiteY1" fmla="*/ 227566 h 228896"/>
                <a:gd name="connsiteX2" fmla="*/ 1079138 w 3533775"/>
                <a:gd name="connsiteY2" fmla="*/ 27026 h 228896"/>
                <a:gd name="connsiteX3" fmla="*/ 1982219 w 3533775"/>
                <a:gd name="connsiteY3" fmla="*/ 18789 h 228896"/>
                <a:gd name="connsiteX4" fmla="*/ 2701586 w 3533775"/>
                <a:gd name="connsiteY4" fmla="*/ 183287 h 228896"/>
                <a:gd name="connsiteX5" fmla="*/ 3533775 w 3533775"/>
                <a:gd name="connsiteY5" fmla="*/ 54314 h 228896"/>
                <a:gd name="connsiteX0" fmla="*/ 0 w 3533775"/>
                <a:gd name="connsiteY0" fmla="*/ 129124 h 246556"/>
                <a:gd name="connsiteX1" fmla="*/ 350633 w 3533775"/>
                <a:gd name="connsiteY1" fmla="*/ 245226 h 246556"/>
                <a:gd name="connsiteX2" fmla="*/ 1079138 w 3533775"/>
                <a:gd name="connsiteY2" fmla="*/ 44686 h 246556"/>
                <a:gd name="connsiteX3" fmla="*/ 1798115 w 3533775"/>
                <a:gd name="connsiteY3" fmla="*/ 11735 h 246556"/>
                <a:gd name="connsiteX4" fmla="*/ 2701586 w 3533775"/>
                <a:gd name="connsiteY4" fmla="*/ 200947 h 246556"/>
                <a:gd name="connsiteX5" fmla="*/ 3533775 w 3533775"/>
                <a:gd name="connsiteY5" fmla="*/ 71974 h 2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3775" h="246556">
                  <a:moveTo>
                    <a:pt x="0" y="129124"/>
                  </a:moveTo>
                  <a:cubicBezTo>
                    <a:pt x="62706" y="157699"/>
                    <a:pt x="170777" y="259299"/>
                    <a:pt x="350633" y="245226"/>
                  </a:cubicBezTo>
                  <a:cubicBezTo>
                    <a:pt x="530489" y="231153"/>
                    <a:pt x="837891" y="83601"/>
                    <a:pt x="1079138" y="44686"/>
                  </a:cubicBezTo>
                  <a:cubicBezTo>
                    <a:pt x="1320385" y="5771"/>
                    <a:pt x="1527707" y="-14308"/>
                    <a:pt x="1798115" y="11735"/>
                  </a:cubicBezTo>
                  <a:cubicBezTo>
                    <a:pt x="2008667" y="44343"/>
                    <a:pt x="2412309" y="190907"/>
                    <a:pt x="2701586" y="200947"/>
                  </a:cubicBezTo>
                  <a:cubicBezTo>
                    <a:pt x="2990863" y="210987"/>
                    <a:pt x="3388103" y="107425"/>
                    <a:pt x="3533775" y="71974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 dirty="0">
                <a:latin typeface="Adobe Caslon Pro" panose="0205050205050A020403" pitchFamily="18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88324" y="1928685"/>
              <a:ext cx="3542271" cy="39541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>
                <a:latin typeface="Adobe Caslon Pro" panose="0205050205050A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81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</dc:creator>
  <cp:lastModifiedBy>wagner</cp:lastModifiedBy>
  <cp:revision>4</cp:revision>
  <dcterms:created xsi:type="dcterms:W3CDTF">2017-06-27T14:40:08Z</dcterms:created>
  <dcterms:modified xsi:type="dcterms:W3CDTF">2017-06-28T08:30:22Z</dcterms:modified>
</cp:coreProperties>
</file>