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 showGuides="1">
      <p:cViewPr>
        <p:scale>
          <a:sx n="106" d="100"/>
          <a:sy n="106" d="100"/>
        </p:scale>
        <p:origin x="78" y="5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6F04C-F142-4D34-94FF-60B85F416D86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A473F-966E-4DF8-959C-9D2CED1C7D5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016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6F04C-F142-4D34-94FF-60B85F416D86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A473F-966E-4DF8-959C-9D2CED1C7D5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458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6F04C-F142-4D34-94FF-60B85F416D86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A473F-966E-4DF8-959C-9D2CED1C7D5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595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6F04C-F142-4D34-94FF-60B85F416D86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A473F-966E-4DF8-959C-9D2CED1C7D5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064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6F04C-F142-4D34-94FF-60B85F416D86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A473F-966E-4DF8-959C-9D2CED1C7D5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229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6F04C-F142-4D34-94FF-60B85F416D86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A473F-966E-4DF8-959C-9D2CED1C7D5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170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6F04C-F142-4D34-94FF-60B85F416D86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A473F-966E-4DF8-959C-9D2CED1C7D5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333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6F04C-F142-4D34-94FF-60B85F416D86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A473F-966E-4DF8-959C-9D2CED1C7D5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595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6F04C-F142-4D34-94FF-60B85F416D86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A473F-966E-4DF8-959C-9D2CED1C7D5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864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6F04C-F142-4D34-94FF-60B85F416D86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A473F-966E-4DF8-959C-9D2CED1C7D5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293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6F04C-F142-4D34-94FF-60B85F416D86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A473F-966E-4DF8-959C-9D2CED1C7D5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360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E6F04C-F142-4D34-94FF-60B85F416D86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0A473F-966E-4DF8-959C-9D2CED1C7D5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711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8989" y="577750"/>
            <a:ext cx="5774860" cy="3058871"/>
          </a:xfrm>
          <a:prstGeom prst="rect">
            <a:avLst/>
          </a:prstGeom>
        </p:spPr>
      </p:pic>
      <p:sp>
        <p:nvSpPr>
          <p:cNvPr id="7" name="Legende mit Linie 1 6"/>
          <p:cNvSpPr/>
          <p:nvPr/>
        </p:nvSpPr>
        <p:spPr>
          <a:xfrm>
            <a:off x="7927573" y="1208910"/>
            <a:ext cx="914400" cy="612648"/>
          </a:xfrm>
          <a:prstGeom prst="borderCallout1">
            <a:avLst>
              <a:gd name="adj1" fmla="val 53193"/>
              <a:gd name="adj2" fmla="val -641"/>
              <a:gd name="adj3" fmla="val 86094"/>
              <a:gd name="adj4" fmla="val -36795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Media Boxes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Legende mit Linie 1 8"/>
          <p:cNvSpPr/>
          <p:nvPr/>
        </p:nvSpPr>
        <p:spPr>
          <a:xfrm>
            <a:off x="7927573" y="1891190"/>
            <a:ext cx="914400" cy="612648"/>
          </a:xfrm>
          <a:prstGeom prst="borderCallout1">
            <a:avLst>
              <a:gd name="adj1" fmla="val 53193"/>
              <a:gd name="adj2" fmla="val -641"/>
              <a:gd name="adj3" fmla="val 86094"/>
              <a:gd name="adj4" fmla="val -36795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Signal Tracks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Legende mit Linie 1 10"/>
          <p:cNvSpPr/>
          <p:nvPr/>
        </p:nvSpPr>
        <p:spPr>
          <a:xfrm>
            <a:off x="7927573" y="2593873"/>
            <a:ext cx="914400" cy="612648"/>
          </a:xfrm>
          <a:prstGeom prst="borderCallout1">
            <a:avLst>
              <a:gd name="adj1" fmla="val 53193"/>
              <a:gd name="adj2" fmla="val -641"/>
              <a:gd name="adj3" fmla="val 86094"/>
              <a:gd name="adj4" fmla="val -36795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Anno Tiers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Legende mit Linie 1 12"/>
          <p:cNvSpPr/>
          <p:nvPr/>
        </p:nvSpPr>
        <p:spPr>
          <a:xfrm>
            <a:off x="3463454" y="3795157"/>
            <a:ext cx="1354624" cy="357873"/>
          </a:xfrm>
          <a:prstGeom prst="borderCallout1">
            <a:avLst>
              <a:gd name="adj1" fmla="val -788"/>
              <a:gd name="adj2" fmla="val 50059"/>
              <a:gd name="adj3" fmla="val -52422"/>
              <a:gd name="adj4" fmla="val 68875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Navigation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Legende mit Linie 1 14"/>
          <p:cNvSpPr/>
          <p:nvPr/>
        </p:nvSpPr>
        <p:spPr>
          <a:xfrm>
            <a:off x="1974925" y="3795157"/>
            <a:ext cx="1402016" cy="357873"/>
          </a:xfrm>
          <a:prstGeom prst="borderCallout1">
            <a:avLst>
              <a:gd name="adj1" fmla="val -788"/>
              <a:gd name="adj2" fmla="val 50059"/>
              <a:gd name="adj3" fmla="val -62541"/>
              <a:gd name="adj4" fmla="val 41179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New Anno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Legende mit Linie 1 15"/>
          <p:cNvSpPr/>
          <p:nvPr/>
        </p:nvSpPr>
        <p:spPr>
          <a:xfrm>
            <a:off x="1023040" y="1411375"/>
            <a:ext cx="771285" cy="744856"/>
          </a:xfrm>
          <a:prstGeom prst="borderCallout1">
            <a:avLst>
              <a:gd name="adj1" fmla="val -788"/>
              <a:gd name="adj2" fmla="val 50059"/>
              <a:gd name="adj3" fmla="val 86717"/>
              <a:gd name="adj4" fmla="val 124480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Anno List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Legende mit Linie 1 16"/>
          <p:cNvSpPr/>
          <p:nvPr/>
        </p:nvSpPr>
        <p:spPr>
          <a:xfrm>
            <a:off x="6345727" y="3795157"/>
            <a:ext cx="1402016" cy="357873"/>
          </a:xfrm>
          <a:prstGeom prst="borderCallout1">
            <a:avLst>
              <a:gd name="adj1" fmla="val -788"/>
              <a:gd name="adj2" fmla="val 50059"/>
              <a:gd name="adj3" fmla="val -65071"/>
              <a:gd name="adj4" fmla="val 85090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Clear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Legende mit Linie 1 17"/>
          <p:cNvSpPr/>
          <p:nvPr/>
        </p:nvSpPr>
        <p:spPr>
          <a:xfrm>
            <a:off x="4904591" y="3795157"/>
            <a:ext cx="1354624" cy="357873"/>
          </a:xfrm>
          <a:prstGeom prst="borderCallout1">
            <a:avLst>
              <a:gd name="adj1" fmla="val -788"/>
              <a:gd name="adj2" fmla="val 50059"/>
              <a:gd name="adj3" fmla="val -113137"/>
              <a:gd name="adj4" fmla="val 40805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Timeline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Legende mit Linie 1 18"/>
          <p:cNvSpPr/>
          <p:nvPr/>
        </p:nvSpPr>
        <p:spPr>
          <a:xfrm>
            <a:off x="1023040" y="577750"/>
            <a:ext cx="771285" cy="744856"/>
          </a:xfrm>
          <a:prstGeom prst="borderCallout1">
            <a:avLst>
              <a:gd name="adj1" fmla="val 56339"/>
              <a:gd name="adj2" fmla="val 98185"/>
              <a:gd name="adj3" fmla="val 4065"/>
              <a:gd name="adj4" fmla="val 159694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Menu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Legende mit Linie 1 19"/>
          <p:cNvSpPr/>
          <p:nvPr/>
        </p:nvSpPr>
        <p:spPr>
          <a:xfrm>
            <a:off x="1023040" y="2249572"/>
            <a:ext cx="771285" cy="744856"/>
          </a:xfrm>
          <a:prstGeom prst="borderCallout1">
            <a:avLst>
              <a:gd name="adj1" fmla="val 53908"/>
              <a:gd name="adj2" fmla="val 97012"/>
              <a:gd name="adj3" fmla="val 4065"/>
              <a:gd name="adj4" fmla="val 219559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Status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Bar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Legende mit Linie 1 21"/>
          <p:cNvSpPr/>
          <p:nvPr/>
        </p:nvSpPr>
        <p:spPr>
          <a:xfrm>
            <a:off x="1974925" y="104017"/>
            <a:ext cx="1402016" cy="357873"/>
          </a:xfrm>
          <a:prstGeom prst="borderCallout1">
            <a:avLst>
              <a:gd name="adj1" fmla="val 100853"/>
              <a:gd name="adj2" fmla="val 47257"/>
              <a:gd name="adj3" fmla="val 142373"/>
              <a:gd name="adj4" fmla="val 3080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Settings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Legende mit Linie 1 22"/>
          <p:cNvSpPr/>
          <p:nvPr/>
        </p:nvSpPr>
        <p:spPr>
          <a:xfrm>
            <a:off x="6313533" y="104017"/>
            <a:ext cx="1402016" cy="357873"/>
          </a:xfrm>
          <a:prstGeom prst="borderCallout1">
            <a:avLst>
              <a:gd name="adj1" fmla="val 100853"/>
              <a:gd name="adj2" fmla="val 47257"/>
              <a:gd name="adj3" fmla="val 160082"/>
              <a:gd name="adj4" fmla="val 10829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Status Bar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4707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</Words>
  <Application>Microsoft Office PowerPoint</Application>
  <PresentationFormat>Breitbild</PresentationFormat>
  <Paragraphs>13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wagner</dc:creator>
  <cp:lastModifiedBy>wagner</cp:lastModifiedBy>
  <cp:revision>7</cp:revision>
  <dcterms:created xsi:type="dcterms:W3CDTF">2017-06-28T08:39:04Z</dcterms:created>
  <dcterms:modified xsi:type="dcterms:W3CDTF">2017-06-28T12:48:52Z</dcterms:modified>
</cp:coreProperties>
</file>