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D9BC0-66A6-4C56-94BD-E4F2CFB8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910D39-E6F3-4816-982F-5E57DBC5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FBA0B-4872-4A9F-B7C7-F77243A7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03BD1-DC8F-44BC-9B77-E1887BE1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AA01-12FE-4F2B-81D0-52739D7A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5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FC67-FCF9-47C7-9229-3B3110BC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B37D8-EACC-4D80-976F-E740A83CB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20040-9F3E-45E6-B52D-DC5CCF9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B1D43-3D24-45DD-8124-677B8672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62AF9-9EE9-4CA4-A39F-4E0209B8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A254B9-87DC-4902-A739-F47FCABD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CC946-BAE2-4C3C-9134-CFDAF400F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6D55E-6882-449D-B79D-802B6C11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20516-F005-4B6F-AAD7-6D6CB6C0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BE8CC-6DC2-4CA4-BCA1-E76549B1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4633-E22F-4361-BE9D-BCC99CD7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19E7C-3796-40E7-87F1-1E3173AD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7CB09-D652-43D1-92EF-2107CBAC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131C-F13C-4F62-BAD9-10F4AD8E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BCED7-043A-44AF-8FC8-68AE380B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0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12F9C-0B38-408D-A46F-3A930E1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7A34D-9195-4311-A0C3-0A11D2C5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A9F50-A936-4C22-876D-DF66A763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52FA4-EFD8-4597-B485-489B127B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F8B77-D7DA-4384-A0D9-A264A540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991F3-99C1-460F-A8DD-C3126256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51469-CE1E-4E8D-8844-15D9FE0D5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C62F4-E8F0-4043-8848-A48E715A2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38005-1451-4700-9142-A18EBEB0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67DD9-C0CE-4AE8-8C99-689E57D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41828-F0B6-4ACB-8975-11F7531E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5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4353E-B30A-4A5A-B8E1-9FF03B0C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D25FB-8BC0-4707-A7CA-AFB16753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F624D-F9D5-4A19-B268-B74C92D36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02FB0B-8722-4614-897E-DAEB1E738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D614B5-D937-4F94-BB11-646E629B9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DBB08D-B3A8-49B6-9538-A0D100DC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5C9E2-BD3C-45CB-BEEB-20A0098C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EDF0C2-EB49-420D-BCEB-80F3BCCD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E505-F009-46F9-A559-756A396F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09D16B-4B2C-4DD6-849F-C7CAA46E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974E27-C26D-42BC-BCE2-A246C707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1313BE-0629-4998-957C-F737C09E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7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9869F-F8B4-4078-897F-7D7E802B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787A2-D615-447C-8555-6DA3D484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DED8C-FBB8-45DC-B264-524429EB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8C3C8-A2D2-4601-92B4-477D831F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A9014-FEA2-4142-A719-DC38910F4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606FF-D7DF-4E43-81A5-53AAC085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714D4-58D7-47D2-9607-B5108FE9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DB487-A93B-4B02-8054-E5F916D3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A8387-F5CE-4512-A748-88628AB8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7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1E874-3F26-4A52-AD30-F23781E7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C532BB-93E6-409C-A6CE-9EE0AAADE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49536-F5A3-4473-B0C2-3559159FA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452B4-9D61-4806-A729-8183D83E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9404F-8511-4E2B-9034-C64DBF79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9CA28-A679-445C-A2A4-F361A97E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FC2C24-815A-473B-92D8-65C8956B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78EA5-5CB4-41D3-B59E-59F72AC8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342C3-C1C9-4CC4-AF52-59508DA8A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93844-D6C7-48F6-BDBD-1755A731AC58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57157-7630-45DD-8941-6D89D53E5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5ECA6-BED6-4DC4-B6FC-67E79CAE6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927B-3277-48E3-934C-37A596010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82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010E4-6FB3-41F2-9ACF-4A02E4B40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相册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8E6D-5736-4A0B-9486-7C8BC7BC7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由 </a:t>
            </a:r>
            <a:r>
              <a:rPr lang="en-US" altLang="zh-CN"/>
              <a:t>Cui Jianing </a:t>
            </a:r>
            <a:r>
              <a:rPr lang="zh-CN" altLang="en-US"/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65090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9">
            <a:extLst>
              <a:ext uri="{FF2B5EF4-FFF2-40B4-BE49-F238E27FC236}">
                <a16:creationId xmlns:a16="http://schemas.microsoft.com/office/drawing/2014/main" id="{D61F8643-01C8-42D1-A785-8696040990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0">
            <a:extLst>
              <a:ext uri="{FF2B5EF4-FFF2-40B4-BE49-F238E27FC236}">
                <a16:creationId xmlns:a16="http://schemas.microsoft.com/office/drawing/2014/main" id="{875476C7-9C38-4255-904B-48AEA402A9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1">
            <a:extLst>
              <a:ext uri="{FF2B5EF4-FFF2-40B4-BE49-F238E27FC236}">
                <a16:creationId xmlns:a16="http://schemas.microsoft.com/office/drawing/2014/main" id="{7C1C3732-5949-46A9-A5FF-7FD0F975DC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2">
            <a:extLst>
              <a:ext uri="{FF2B5EF4-FFF2-40B4-BE49-F238E27FC236}">
                <a16:creationId xmlns:a16="http://schemas.microsoft.com/office/drawing/2014/main" id="{FF8438BB-4383-448C-90BF-5E3BB74E91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2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3">
            <a:extLst>
              <a:ext uri="{FF2B5EF4-FFF2-40B4-BE49-F238E27FC236}">
                <a16:creationId xmlns:a16="http://schemas.microsoft.com/office/drawing/2014/main" id="{B5E1EEDE-7318-4DA0-A134-114D0FDB2B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4">
            <a:extLst>
              <a:ext uri="{FF2B5EF4-FFF2-40B4-BE49-F238E27FC236}">
                <a16:creationId xmlns:a16="http://schemas.microsoft.com/office/drawing/2014/main" id="{6FD55DD6-BA61-4D23-8C45-1C04DB118A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5">
            <a:extLst>
              <a:ext uri="{FF2B5EF4-FFF2-40B4-BE49-F238E27FC236}">
                <a16:creationId xmlns:a16="http://schemas.microsoft.com/office/drawing/2014/main" id="{C92EF7B1-2893-44C6-8CA0-109092D67E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9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6">
            <a:extLst>
              <a:ext uri="{FF2B5EF4-FFF2-40B4-BE49-F238E27FC236}">
                <a16:creationId xmlns:a16="http://schemas.microsoft.com/office/drawing/2014/main" id="{5A74B44C-C4F9-4BBD-B2F1-EC4F84EAF3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7">
            <a:extLst>
              <a:ext uri="{FF2B5EF4-FFF2-40B4-BE49-F238E27FC236}">
                <a16:creationId xmlns:a16="http://schemas.microsoft.com/office/drawing/2014/main" id="{4D03602B-B180-42CB-B766-C2FDA39F2F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8">
            <a:extLst>
              <a:ext uri="{FF2B5EF4-FFF2-40B4-BE49-F238E27FC236}">
                <a16:creationId xmlns:a16="http://schemas.microsoft.com/office/drawing/2014/main" id="{2A83F534-A007-475B-94D1-F2EB8A3644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2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1">
            <a:extLst>
              <a:ext uri="{FF2B5EF4-FFF2-40B4-BE49-F238E27FC236}">
                <a16:creationId xmlns:a16="http://schemas.microsoft.com/office/drawing/2014/main" id="{9D9AC7C0-1E2E-4797-BC37-C9D269EB1B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7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9">
            <a:extLst>
              <a:ext uri="{FF2B5EF4-FFF2-40B4-BE49-F238E27FC236}">
                <a16:creationId xmlns:a16="http://schemas.microsoft.com/office/drawing/2014/main" id="{2FAF2C2F-548D-4248-9EBF-E07DC0EF11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2">
            <a:extLst>
              <a:ext uri="{FF2B5EF4-FFF2-40B4-BE49-F238E27FC236}">
                <a16:creationId xmlns:a16="http://schemas.microsoft.com/office/drawing/2014/main" id="{CB7663EE-D456-4156-AA3E-79BCE95DAE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3">
            <a:extLst>
              <a:ext uri="{FF2B5EF4-FFF2-40B4-BE49-F238E27FC236}">
                <a16:creationId xmlns:a16="http://schemas.microsoft.com/office/drawing/2014/main" id="{BA87A275-22DA-46B8-9C83-96DBC549E5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4">
            <a:extLst>
              <a:ext uri="{FF2B5EF4-FFF2-40B4-BE49-F238E27FC236}">
                <a16:creationId xmlns:a16="http://schemas.microsoft.com/office/drawing/2014/main" id="{E0EE28F0-B963-4308-990E-7815D2A721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2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5">
            <a:extLst>
              <a:ext uri="{FF2B5EF4-FFF2-40B4-BE49-F238E27FC236}">
                <a16:creationId xmlns:a16="http://schemas.microsoft.com/office/drawing/2014/main" id="{444D020E-FCF8-4CB6-BDB6-A363D18B81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6">
            <a:extLst>
              <a:ext uri="{FF2B5EF4-FFF2-40B4-BE49-F238E27FC236}">
                <a16:creationId xmlns:a16="http://schemas.microsoft.com/office/drawing/2014/main" id="{EF08A3E6-688C-4B12-9D87-8BBC94AB41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7">
            <a:extLst>
              <a:ext uri="{FF2B5EF4-FFF2-40B4-BE49-F238E27FC236}">
                <a16:creationId xmlns:a16="http://schemas.microsoft.com/office/drawing/2014/main" id="{45D62F01-29AC-4079-8F0C-3445C8CDEC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8">
            <a:extLst>
              <a:ext uri="{FF2B5EF4-FFF2-40B4-BE49-F238E27FC236}">
                <a16:creationId xmlns:a16="http://schemas.microsoft.com/office/drawing/2014/main" id="{3EB772B1-5092-4569-B202-75A376C4E9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8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相册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相册</dc:title>
  <dc:creator>Cui Jianing</dc:creator>
  <cp:lastModifiedBy>Cui Jianing</cp:lastModifiedBy>
  <cp:revision>1</cp:revision>
  <dcterms:created xsi:type="dcterms:W3CDTF">2020-05-09T21:32:36Z</dcterms:created>
  <dcterms:modified xsi:type="dcterms:W3CDTF">2020-05-09T21:32:44Z</dcterms:modified>
</cp:coreProperties>
</file>