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55"/>
  </p:normalViewPr>
  <p:slideViewPr>
    <p:cSldViewPr snapToGrid="0" snapToObjects="1">
      <p:cViewPr>
        <p:scale>
          <a:sx n="84" d="100"/>
          <a:sy n="84" d="100"/>
        </p:scale>
        <p:origin x="4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0D5-1118-EC45-9173-E2600806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2ECA-5AD5-8544-BDD9-71CFB29A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9DEB-EE6F-954B-B0D4-9ECDAE2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9CB-7B77-AE48-97EA-5D25B4F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7E8F-7F50-4940-AF52-9010D16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146-A223-5940-B668-F7FC0B6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95851-42C2-8741-87A0-FC3E44EB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C3B8-0E88-EC47-B071-446982B0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0E0-5D37-7D44-A5EC-CC0AE276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98B0-70C9-C245-A8AF-A2BCC96A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CA6A2-BE3A-E245-912E-494433F0D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7BC-6B83-024F-B980-8AD83AF70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E8C5-F393-0448-B2E4-8CFE2B3D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5BBA-88BA-1D41-AA2D-BD78525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F38F-0066-4345-9205-E4AFBD8B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B162-CA75-6449-B049-95BB9E5C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D05B-3B8F-944A-8A7F-518461B3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AB62-D70F-E04F-BF55-D394272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EF23-C2BE-584D-AAEE-0035FFB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0478-8E7D-054F-B07D-963ECED4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128-36E3-1B48-B61E-C9684750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DBFA-DDA5-4848-853D-5238E05E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0F75-AB95-A049-8C0D-9ECB86C5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CC6C-71B2-AC4B-AA25-711A932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674D-8E22-CC46-8AA5-8D8E5C37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15A8-9572-E74F-993C-13216D10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403-CC6D-4346-AE0E-3C42EF4B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9E0F-9DC5-C943-AD53-5BEC5BD9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7C99-0484-AB48-BCCD-F2088D0B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DF3FE-AD00-5A4C-B778-107FF5ED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293D-5675-9843-B2F6-ACB1CDF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AAA0-EB70-9E4C-B9A6-D0A63AC1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B59C-4D23-C44B-A3DB-671C2DC4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7388-FC9A-D946-8BE8-B7261CCD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7649-E4EF-E04B-AB24-D370819A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5626B-FD9D-8A45-AE5C-B29736FE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0F3C4-7E14-3547-A27A-95582C3D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11A0B-0AB8-6C4A-9AF7-D6772B2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DDEF-99CF-A346-9BA0-F5F5B090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6EBC-994D-CA43-8D3C-91B90F0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35F6A-FB87-5645-B53D-90F730CC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E8C7A-79BD-0643-9AD5-924EBB9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B1AA8-253F-8D42-B96E-B746827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033D1-7F88-2044-90C4-7C18AE10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9B6B3-74DA-784C-9FD5-A34401E5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E79E-13FC-EB47-B739-CB57497D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12F9-B229-844D-9E94-A7CCC50F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04D1-46C4-4E4C-8526-32B8275C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5798-10F4-654C-B19B-77E5115A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8A79-99D2-AA47-A08C-45761029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1804-C10E-1047-8E03-F796DBE8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8860-3004-484A-9117-70B8ACC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4E72-2696-044D-93BD-B57F2B61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56086-FFAB-3840-9C67-72DA0CBF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D5DA9-76DF-3541-B0A5-6327E8CC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B5C5-0035-444F-A037-BE1D2488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90CD-F4D4-024F-8A3C-5230D79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C456-E815-FC47-B59A-71FB51C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3F1C8-D80C-834C-90BA-21C7436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260E-5966-4746-A393-7C863FB8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FAB-796D-1843-83F2-6CDD8947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AB9C-304B-4041-944F-21DBADF49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C300-B42D-154E-B52B-483CCF29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4.emf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3.emf"/><Relationship Id="rId10" Type="http://schemas.openxmlformats.org/officeDocument/2006/relationships/image" Target="../media/image19.png"/><Relationship Id="rId4" Type="http://schemas.openxmlformats.org/officeDocument/2006/relationships/image" Target="../media/image2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63" y="1359656"/>
            <a:ext cx="2745522" cy="274552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" y="1386414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54" y="1611119"/>
            <a:ext cx="2132625" cy="2132625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2121224" y="2416810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6DB778-C85B-F24E-8EBD-D7A87E9F4D4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387924" y="2023878"/>
            <a:ext cx="1358837" cy="3929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411F68-5BDB-1649-96D0-6D479404E6F6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387924" y="2869565"/>
            <a:ext cx="1384038" cy="4558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D75E1-B89E-064F-8CBA-75C0A6A66AD8}"/>
              </a:ext>
            </a:extLst>
          </p:cNvPr>
          <p:cNvSpPr txBox="1"/>
          <p:nvPr/>
        </p:nvSpPr>
        <p:spPr>
          <a:xfrm>
            <a:off x="3276924" y="3790612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local points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809230" y="3790612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299850-8A06-5D43-9E5F-EC5BF3A0D354}"/>
              </a:ext>
            </a:extLst>
          </p:cNvPr>
          <p:cNvCxnSpPr>
            <a:cxnSpLocks/>
          </p:cNvCxnSpPr>
          <p:nvPr/>
        </p:nvCxnSpPr>
        <p:spPr>
          <a:xfrm>
            <a:off x="3516530" y="2237410"/>
            <a:ext cx="165289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42EA32-3C21-C842-B237-C9014AF1CC1F}"/>
              </a:ext>
            </a:extLst>
          </p:cNvPr>
          <p:cNvCxnSpPr>
            <a:cxnSpLocks/>
          </p:cNvCxnSpPr>
          <p:nvPr/>
        </p:nvCxnSpPr>
        <p:spPr>
          <a:xfrm>
            <a:off x="3395160" y="237716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C24ADD0-ECA9-5B47-AA59-1B44F4B9156F}"/>
              </a:ext>
            </a:extLst>
          </p:cNvPr>
          <p:cNvCxnSpPr>
            <a:cxnSpLocks/>
          </p:cNvCxnSpPr>
          <p:nvPr/>
        </p:nvCxnSpPr>
        <p:spPr>
          <a:xfrm>
            <a:off x="3606194" y="2464333"/>
            <a:ext cx="164235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4D24-E3DB-8A43-8521-61F6E64BAFCB}"/>
              </a:ext>
            </a:extLst>
          </p:cNvPr>
          <p:cNvCxnSpPr>
            <a:cxnSpLocks/>
          </p:cNvCxnSpPr>
          <p:nvPr/>
        </p:nvCxnSpPr>
        <p:spPr>
          <a:xfrm>
            <a:off x="3874791" y="2521695"/>
            <a:ext cx="142931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0F21FF-35DE-184A-912E-099431C45EA0}"/>
              </a:ext>
            </a:extLst>
          </p:cNvPr>
          <p:cNvCxnSpPr>
            <a:cxnSpLocks/>
          </p:cNvCxnSpPr>
          <p:nvPr/>
        </p:nvCxnSpPr>
        <p:spPr>
          <a:xfrm>
            <a:off x="3391381" y="254887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FF9665-C49F-164D-8226-CA68F4456CC7}"/>
              </a:ext>
            </a:extLst>
          </p:cNvPr>
          <p:cNvCxnSpPr>
            <a:cxnSpLocks/>
          </p:cNvCxnSpPr>
          <p:nvPr/>
        </p:nvCxnSpPr>
        <p:spPr>
          <a:xfrm>
            <a:off x="3545793" y="2587569"/>
            <a:ext cx="139147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F97B57-3E98-7F43-AFB8-18381FD13C85}"/>
              </a:ext>
            </a:extLst>
          </p:cNvPr>
          <p:cNvCxnSpPr>
            <a:cxnSpLocks/>
          </p:cNvCxnSpPr>
          <p:nvPr/>
        </p:nvCxnSpPr>
        <p:spPr>
          <a:xfrm>
            <a:off x="3772425" y="2762642"/>
            <a:ext cx="119050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6B6E58-C403-E943-A386-E351B2C8BA49}"/>
              </a:ext>
            </a:extLst>
          </p:cNvPr>
          <p:cNvCxnSpPr>
            <a:cxnSpLocks/>
          </p:cNvCxnSpPr>
          <p:nvPr/>
        </p:nvCxnSpPr>
        <p:spPr>
          <a:xfrm>
            <a:off x="3523642" y="2772649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012C2B-4961-3C4A-8138-2197DB6EB383}"/>
              </a:ext>
            </a:extLst>
          </p:cNvPr>
          <p:cNvCxnSpPr>
            <a:cxnSpLocks/>
          </p:cNvCxnSpPr>
          <p:nvPr/>
        </p:nvCxnSpPr>
        <p:spPr>
          <a:xfrm>
            <a:off x="3781637" y="2872799"/>
            <a:ext cx="150009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656132-A348-C04C-8E21-4297A632B656}"/>
              </a:ext>
            </a:extLst>
          </p:cNvPr>
          <p:cNvCxnSpPr>
            <a:cxnSpLocks/>
          </p:cNvCxnSpPr>
          <p:nvPr/>
        </p:nvCxnSpPr>
        <p:spPr>
          <a:xfrm>
            <a:off x="4148512" y="3072119"/>
            <a:ext cx="107541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CD1899-564E-ED4B-B7B4-13602050E30A}"/>
              </a:ext>
            </a:extLst>
          </p:cNvPr>
          <p:cNvCxnSpPr>
            <a:cxnSpLocks/>
          </p:cNvCxnSpPr>
          <p:nvPr/>
        </p:nvCxnSpPr>
        <p:spPr>
          <a:xfrm>
            <a:off x="4191403" y="3229443"/>
            <a:ext cx="106092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279169-FE49-5B48-B0B5-E943BA7F487E}"/>
              </a:ext>
            </a:extLst>
          </p:cNvPr>
          <p:cNvCxnSpPr>
            <a:cxnSpLocks/>
          </p:cNvCxnSpPr>
          <p:nvPr/>
        </p:nvCxnSpPr>
        <p:spPr>
          <a:xfrm>
            <a:off x="3797669" y="3157901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2ED527-8FA4-7048-B4A0-A67550DFE137}"/>
              </a:ext>
            </a:extLst>
          </p:cNvPr>
          <p:cNvCxnSpPr>
            <a:cxnSpLocks/>
          </p:cNvCxnSpPr>
          <p:nvPr/>
        </p:nvCxnSpPr>
        <p:spPr>
          <a:xfrm>
            <a:off x="3846120" y="3094019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383028-FD9D-0F4B-B39F-230966130F26}"/>
              </a:ext>
            </a:extLst>
          </p:cNvPr>
          <p:cNvCxnSpPr>
            <a:cxnSpLocks/>
          </p:cNvCxnSpPr>
          <p:nvPr/>
        </p:nvCxnSpPr>
        <p:spPr>
          <a:xfrm>
            <a:off x="3652768" y="305887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7875DD-EA49-AF4B-93E4-866368E79AD0}"/>
              </a:ext>
            </a:extLst>
          </p:cNvPr>
          <p:cNvCxnSpPr>
            <a:cxnSpLocks/>
          </p:cNvCxnSpPr>
          <p:nvPr/>
        </p:nvCxnSpPr>
        <p:spPr>
          <a:xfrm>
            <a:off x="3756385" y="294430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0F758E-082D-4547-B220-46E0BDC15CA9}"/>
              </a:ext>
            </a:extLst>
          </p:cNvPr>
          <p:cNvCxnSpPr>
            <a:cxnSpLocks/>
          </p:cNvCxnSpPr>
          <p:nvPr/>
        </p:nvCxnSpPr>
        <p:spPr>
          <a:xfrm>
            <a:off x="3919879" y="2896464"/>
            <a:ext cx="135864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815363" y="1870639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B9E68F30-F31B-5040-A898-67F9CF454A73}"/>
              </a:ext>
            </a:extLst>
          </p:cNvPr>
          <p:cNvSpPr/>
          <p:nvPr/>
        </p:nvSpPr>
        <p:spPr>
          <a:xfrm>
            <a:off x="5378395" y="2529253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blipFill>
                <a:blip r:embed="rId5"/>
                <a:stretch>
                  <a:fillRect l="-2272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07CCB9-535E-A547-8141-C0538B131FAC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6392009" y="1951620"/>
            <a:ext cx="1315515" cy="7061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D6F3159-B1CF-D344-B4DD-60AEFD282C6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414031" y="2657802"/>
            <a:ext cx="1293493" cy="8814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5EEB9-C28E-EC4F-80E9-7FEBC34E0612}"/>
              </a:ext>
            </a:extLst>
          </p:cNvPr>
          <p:cNvSpPr txBox="1"/>
          <p:nvPr/>
        </p:nvSpPr>
        <p:spPr>
          <a:xfrm>
            <a:off x="7230697" y="3790611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8401785" y="1865481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CB906366-1448-D047-BDC9-0B7DC09E7D03}"/>
              </a:ext>
            </a:extLst>
          </p:cNvPr>
          <p:cNvSpPr/>
          <p:nvPr/>
        </p:nvSpPr>
        <p:spPr>
          <a:xfrm>
            <a:off x="8021331" y="2489849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B0C42B-31A6-B242-8121-EFA94EE0F42E}"/>
              </a:ext>
            </a:extLst>
          </p:cNvPr>
          <p:cNvSpPr txBox="1"/>
          <p:nvPr/>
        </p:nvSpPr>
        <p:spPr>
          <a:xfrm>
            <a:off x="8734030" y="3780656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representation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2121224" y="1543944"/>
            <a:ext cx="9590624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blipFill>
                <a:blip r:embed="rId6"/>
                <a:stretch>
                  <a:fillRect l="-2542" t="-3571" r="-84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589" y="1504611"/>
            <a:ext cx="2286000" cy="2286000"/>
          </a:xfrm>
          <a:prstGeom prst="rect">
            <a:avLst/>
          </a:prstGeom>
        </p:spPr>
      </p:pic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8864167" y="1992927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20025461">
            <a:off x="10772066" y="2343342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D69221BE-7E40-0F4B-8BE2-A1E3858E5F07}"/>
              </a:ext>
            </a:extLst>
          </p:cNvPr>
          <p:cNvGrpSpPr/>
          <p:nvPr/>
        </p:nvGrpSpPr>
        <p:grpSpPr>
          <a:xfrm>
            <a:off x="617916" y="4611960"/>
            <a:ext cx="4448207" cy="1309218"/>
            <a:chOff x="1201355" y="4418521"/>
            <a:chExt cx="4448207" cy="1309218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06376D35-9925-4548-94E4-8089A25C52E0}"/>
                </a:ext>
              </a:extLst>
            </p:cNvPr>
            <p:cNvSpPr/>
            <p:nvPr/>
          </p:nvSpPr>
          <p:spPr>
            <a:xfrm>
              <a:off x="1512577" y="4897149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AA0F02D-7E4F-6248-BB9A-7E31BA3C37A8}"/>
                </a:ext>
              </a:extLst>
            </p:cNvPr>
            <p:cNvSpPr/>
            <p:nvPr/>
          </p:nvSpPr>
          <p:spPr>
            <a:xfrm>
              <a:off x="1626986" y="528633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AFE9E-26C9-D443-A0B9-C1E5FF785853}"/>
                </a:ext>
              </a:extLst>
            </p:cNvPr>
            <p:cNvSpPr/>
            <p:nvPr/>
          </p:nvSpPr>
          <p:spPr>
            <a:xfrm>
              <a:off x="1247836" y="521935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47" name="5-Point Star 1046">
              <a:extLst>
                <a:ext uri="{FF2B5EF4-FFF2-40B4-BE49-F238E27FC236}">
                  <a16:creationId xmlns:a16="http://schemas.microsoft.com/office/drawing/2014/main" id="{A8A09B91-2314-5149-9CC7-F54C0993E7FE}"/>
                </a:ext>
              </a:extLst>
            </p:cNvPr>
            <p:cNvSpPr/>
            <p:nvPr/>
          </p:nvSpPr>
          <p:spPr>
            <a:xfrm>
              <a:off x="1445371" y="5110118"/>
              <a:ext cx="125833" cy="109233"/>
            </a:xfrm>
            <a:prstGeom prst="star5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CEB8CFFA-70C2-3042-A488-1AEC9B599CD6}"/>
                </a:ext>
              </a:extLst>
            </p:cNvPr>
            <p:cNvCxnSpPr>
              <a:cxnSpLocks/>
              <a:stCxn id="1044" idx="4"/>
              <a:endCxn id="1047" idx="0"/>
            </p:cNvCxnSpPr>
            <p:nvPr/>
          </p:nvCxnSpPr>
          <p:spPr>
            <a:xfrm flipH="1">
              <a:off x="1508288" y="4982972"/>
              <a:ext cx="47201" cy="1271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19C526-38D6-284A-AEC6-4AD4F19024E4}"/>
                </a:ext>
              </a:extLst>
            </p:cNvPr>
            <p:cNvCxnSpPr>
              <a:cxnSpLocks/>
              <a:stCxn id="149" idx="1"/>
              <a:endCxn id="1047" idx="3"/>
            </p:cNvCxnSpPr>
            <p:nvPr/>
          </p:nvCxnSpPr>
          <p:spPr>
            <a:xfrm flipH="1" flipV="1">
              <a:off x="1547172" y="5219351"/>
              <a:ext cx="92383" cy="795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A48534-F7AE-2C4F-8F2B-0C36F0709029}"/>
                </a:ext>
              </a:extLst>
            </p:cNvPr>
            <p:cNvCxnSpPr>
              <a:cxnSpLocks/>
              <a:stCxn id="150" idx="6"/>
              <a:endCxn id="1047" idx="2"/>
            </p:cNvCxnSpPr>
            <p:nvPr/>
          </p:nvCxnSpPr>
          <p:spPr>
            <a:xfrm flipV="1">
              <a:off x="1333660" y="5219351"/>
              <a:ext cx="135743" cy="429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5D7E25A-3985-6D44-972B-40BB4DFD1668}"/>
                </a:ext>
              </a:extLst>
            </p:cNvPr>
            <p:cNvSpPr/>
            <p:nvPr/>
          </p:nvSpPr>
          <p:spPr>
            <a:xfrm>
              <a:off x="1201355" y="4746078"/>
              <a:ext cx="613863" cy="824437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88C7EB0D-F716-034A-BF38-D900A3F0EBD3}"/>
                </a:ext>
              </a:extLst>
            </p:cNvPr>
            <p:cNvSpPr/>
            <p:nvPr/>
          </p:nvSpPr>
          <p:spPr>
            <a:xfrm>
              <a:off x="1201355" y="5069955"/>
              <a:ext cx="613862" cy="192308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4198852-A71A-5240-BF3F-F394B676E731}"/>
                </a:ext>
              </a:extLst>
            </p:cNvPr>
            <p:cNvCxnSpPr>
              <a:stCxn id="1058" idx="2"/>
              <a:endCxn id="1058" idx="6"/>
            </p:cNvCxnSpPr>
            <p:nvPr/>
          </p:nvCxnSpPr>
          <p:spPr>
            <a:xfrm>
              <a:off x="1201355" y="5166109"/>
              <a:ext cx="61386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067E1D-88E8-554E-96C0-CBA5AE82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32" y="4741909"/>
              <a:ext cx="0" cy="8244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5076A-23C1-1C4D-BAA1-A259A690E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142" y="5075137"/>
              <a:ext cx="91440" cy="9144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05E74AEE-031C-4A49-AEB2-06265F87BCB0}"/>
                </a:ext>
              </a:extLst>
            </p:cNvPr>
            <p:cNvCxnSpPr>
              <a:stCxn id="1058" idx="6"/>
            </p:cNvCxnSpPr>
            <p:nvPr/>
          </p:nvCxnSpPr>
          <p:spPr>
            <a:xfrm flipV="1">
              <a:off x="1815217" y="5164734"/>
              <a:ext cx="213511" cy="1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A742A804-B03F-B44D-855A-33994D8C7067}"/>
                </a:ext>
              </a:extLst>
            </p:cNvPr>
            <p:cNvSpPr/>
            <p:nvPr/>
          </p:nvSpPr>
          <p:spPr>
            <a:xfrm>
              <a:off x="2120381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2FFD931-7107-1D47-8AE0-FDE898F3C876}"/>
                </a:ext>
              </a:extLst>
            </p:cNvPr>
            <p:cNvSpPr/>
            <p:nvPr/>
          </p:nvSpPr>
          <p:spPr>
            <a:xfrm>
              <a:off x="2213389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F0DC1BD-3F8B-6240-A173-36714A1AEF1B}"/>
                </a:ext>
              </a:extLst>
            </p:cNvPr>
            <p:cNvSpPr/>
            <p:nvPr/>
          </p:nvSpPr>
          <p:spPr>
            <a:xfrm>
              <a:off x="2307036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B0E3D39-BF68-4C46-8FCA-2628AA744C13}"/>
                </a:ext>
              </a:extLst>
            </p:cNvPr>
            <p:cNvSpPr/>
            <p:nvPr/>
          </p:nvSpPr>
          <p:spPr>
            <a:xfrm>
              <a:off x="2213389" y="516874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E8B0102-FF8C-A34A-8E8D-D38587AEE31D}"/>
                </a:ext>
              </a:extLst>
            </p:cNvPr>
            <p:cNvCxnSpPr>
              <a:cxnSpLocks/>
              <a:endCxn id="1071" idx="1"/>
            </p:cNvCxnSpPr>
            <p:nvPr/>
          </p:nvCxnSpPr>
          <p:spPr>
            <a:xfrm flipV="1">
              <a:off x="2378632" y="4929882"/>
              <a:ext cx="298822" cy="2254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38EFED3-1A76-D14C-B551-9FA457F70632}"/>
                </a:ext>
              </a:extLst>
            </p:cNvPr>
            <p:cNvSpPr/>
            <p:nvPr/>
          </p:nvSpPr>
          <p:spPr>
            <a:xfrm>
              <a:off x="3357556" y="4748204"/>
              <a:ext cx="73152" cy="36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71BEFD1-B60A-044C-8E25-B67A501EE150}"/>
                </a:ext>
              </a:extLst>
            </p:cNvPr>
            <p:cNvSpPr/>
            <p:nvPr/>
          </p:nvSpPr>
          <p:spPr>
            <a:xfrm>
              <a:off x="3450564" y="4748204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D801FF1-7C06-A143-8A32-B1E400B33D5D}"/>
                </a:ext>
              </a:extLst>
            </p:cNvPr>
            <p:cNvSpPr/>
            <p:nvPr/>
          </p:nvSpPr>
          <p:spPr>
            <a:xfrm>
              <a:off x="3544211" y="4748204"/>
              <a:ext cx="73152" cy="3657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1" name="Rounded Rectangle 1070">
              <a:extLst>
                <a:ext uri="{FF2B5EF4-FFF2-40B4-BE49-F238E27FC236}">
                  <a16:creationId xmlns:a16="http://schemas.microsoft.com/office/drawing/2014/main" id="{8D99BF52-121C-7E4D-9E5B-BBB888DFAA9C}"/>
                </a:ext>
              </a:extLst>
            </p:cNvPr>
            <p:cNvSpPr/>
            <p:nvPr/>
          </p:nvSpPr>
          <p:spPr>
            <a:xfrm>
              <a:off x="2677454" y="4418521"/>
              <a:ext cx="247293" cy="10227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67F973B-C058-9943-8BA8-7C2FA2EBE1BC}"/>
                </a:ext>
              </a:extLst>
            </p:cNvPr>
            <p:cNvCxnSpPr>
              <a:cxnSpLocks/>
              <a:stCxn id="1071" idx="3"/>
              <a:endCxn id="189" idx="1"/>
            </p:cNvCxnSpPr>
            <p:nvPr/>
          </p:nvCxnSpPr>
          <p:spPr>
            <a:xfrm>
              <a:off x="2924747" y="4929882"/>
              <a:ext cx="432809" cy="1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90DCD77B-DA42-E348-A34D-E46ADF946760}"/>
                </a:ext>
              </a:extLst>
            </p:cNvPr>
            <p:cNvSpPr/>
            <p:nvPr/>
          </p:nvSpPr>
          <p:spPr>
            <a:xfrm>
              <a:off x="3846451" y="4492887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Affine</a:t>
              </a: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21615677-541F-8F40-9C20-2F262C65B4D1}"/>
                </a:ext>
              </a:extLst>
            </p:cNvPr>
            <p:cNvCxnSpPr>
              <a:cxnSpLocks/>
              <a:stCxn id="191" idx="3"/>
              <a:endCxn id="201" idx="1"/>
            </p:cNvCxnSpPr>
            <p:nvPr/>
          </p:nvCxnSpPr>
          <p:spPr>
            <a:xfrm flipV="1">
              <a:off x="3617363" y="4929119"/>
              <a:ext cx="229088" cy="19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E0B0F1E-D75E-A240-819B-B1AD47B7BE13}"/>
                </a:ext>
              </a:extLst>
            </p:cNvPr>
            <p:cNvSpPr/>
            <p:nvPr/>
          </p:nvSpPr>
          <p:spPr>
            <a:xfrm>
              <a:off x="4301768" y="4746015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BD90490-25FA-184E-ADBE-0785A30DA900}"/>
                </a:ext>
              </a:extLst>
            </p:cNvPr>
            <p:cNvSpPr/>
            <p:nvPr/>
          </p:nvSpPr>
          <p:spPr>
            <a:xfrm>
              <a:off x="4394776" y="4746015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2C49D89-6CC2-9945-825B-677B990ED6A4}"/>
                </a:ext>
              </a:extLst>
            </p:cNvPr>
            <p:cNvSpPr/>
            <p:nvPr/>
          </p:nvSpPr>
          <p:spPr>
            <a:xfrm>
              <a:off x="4488423" y="4746015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7AC49CD-6FB6-BA47-9267-039B6DC5B034}"/>
                </a:ext>
              </a:extLst>
            </p:cNvPr>
            <p:cNvCxnSpPr>
              <a:cxnSpLocks/>
              <a:stCxn id="201" idx="3"/>
              <a:endCxn id="205" idx="1"/>
            </p:cNvCxnSpPr>
            <p:nvPr/>
          </p:nvCxnSpPr>
          <p:spPr>
            <a:xfrm flipV="1">
              <a:off x="4055616" y="4928895"/>
              <a:ext cx="246152" cy="2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DB4504B-7758-864D-9F63-EB211250E3A8}"/>
                </a:ext>
              </a:extLst>
            </p:cNvPr>
            <p:cNvSpPr/>
            <p:nvPr/>
          </p:nvSpPr>
          <p:spPr>
            <a:xfrm>
              <a:off x="4847622" y="4741909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ACE4D48-03F3-8342-821C-279911B90D46}"/>
                </a:ext>
              </a:extLst>
            </p:cNvPr>
            <p:cNvSpPr/>
            <p:nvPr/>
          </p:nvSpPr>
          <p:spPr>
            <a:xfrm>
              <a:off x="4940630" y="4741909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AD2BA12-15BD-E44E-BD5B-AC09332D590B}"/>
                </a:ext>
              </a:extLst>
            </p:cNvPr>
            <p:cNvSpPr/>
            <p:nvPr/>
          </p:nvSpPr>
          <p:spPr>
            <a:xfrm>
              <a:off x="5034277" y="4741909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02F77CA-7A87-7C46-9417-F5CC5F62A7F1}"/>
                </a:ext>
              </a:extLst>
            </p:cNvPr>
            <p:cNvSpPr/>
            <p:nvPr/>
          </p:nvSpPr>
          <p:spPr>
            <a:xfrm>
              <a:off x="4847946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C3C7E2-6309-CD44-99B9-068113A4CCFC}"/>
                </a:ext>
              </a:extLst>
            </p:cNvPr>
            <p:cNvSpPr/>
            <p:nvPr/>
          </p:nvSpPr>
          <p:spPr>
            <a:xfrm>
              <a:off x="4939651" y="510761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05A15E-9818-0140-B700-7E52C47A29AC}"/>
                </a:ext>
              </a:extLst>
            </p:cNvPr>
            <p:cNvSpPr/>
            <p:nvPr/>
          </p:nvSpPr>
          <p:spPr>
            <a:xfrm>
              <a:off x="5035959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8B09D11-E53B-6A4B-BD68-D9228BDBD1E3}"/>
                </a:ext>
              </a:extLst>
            </p:cNvPr>
            <p:cNvCxnSpPr>
              <a:cxnSpLocks/>
            </p:cNvCxnSpPr>
            <p:nvPr/>
          </p:nvCxnSpPr>
          <p:spPr>
            <a:xfrm>
              <a:off x="2285617" y="5463011"/>
              <a:ext cx="25603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3F7F8DF-8C2D-FF4A-8FE5-3D5AF4FA20EA}"/>
                </a:ext>
              </a:extLst>
            </p:cNvPr>
            <p:cNvCxnSpPr>
              <a:cxnSpLocks/>
              <a:stCxn id="207" idx="3"/>
              <a:endCxn id="214" idx="1"/>
            </p:cNvCxnSpPr>
            <p:nvPr/>
          </p:nvCxnSpPr>
          <p:spPr>
            <a:xfrm flipV="1">
              <a:off x="4561575" y="4924789"/>
              <a:ext cx="286047" cy="41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34A42A3A-2738-1443-8A0E-4B9F49A12D38}"/>
                </a:ext>
              </a:extLst>
            </p:cNvPr>
            <p:cNvSpPr txBox="1"/>
            <p:nvPr/>
          </p:nvSpPr>
          <p:spPr>
            <a:xfrm>
              <a:off x="4448592" y="5389185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95BA89E-6572-EE4A-80F0-6E1FE74EB045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24823" y="2869565"/>
            <a:ext cx="1863101" cy="17405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515820" y="4555644"/>
            <a:ext cx="4616389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C72EE1-FE84-F54E-BA1A-457203D47411}"/>
              </a:ext>
            </a:extLst>
          </p:cNvPr>
          <p:cNvCxnSpPr>
            <a:cxnSpLocks/>
          </p:cNvCxnSpPr>
          <p:nvPr/>
        </p:nvCxnSpPr>
        <p:spPr>
          <a:xfrm>
            <a:off x="3772144" y="3329550"/>
            <a:ext cx="1326678" cy="12424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5455006" y="4797700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12700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5381579" y="4550486"/>
            <a:ext cx="4169058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C8A71B0-6116-3549-A810-2F0AF87BADF6}"/>
              </a:ext>
            </a:extLst>
          </p:cNvPr>
          <p:cNvCxnSpPr>
            <a:cxnSpLocks/>
            <a:stCxn id="57" idx="2"/>
            <a:endCxn id="293" idx="0"/>
          </p:cNvCxnSpPr>
          <p:nvPr/>
        </p:nvCxnSpPr>
        <p:spPr>
          <a:xfrm>
            <a:off x="5056634" y="3394444"/>
            <a:ext cx="2409474" cy="11560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448FB0-B094-F443-A22D-D9C8DE33AD11}"/>
              </a:ext>
            </a:extLst>
          </p:cNvPr>
          <p:cNvCxnSpPr>
            <a:cxnSpLocks/>
            <a:stCxn id="106" idx="2"/>
            <a:endCxn id="293" idx="0"/>
          </p:cNvCxnSpPr>
          <p:nvPr/>
        </p:nvCxnSpPr>
        <p:spPr>
          <a:xfrm flipH="1">
            <a:off x="7466108" y="3389285"/>
            <a:ext cx="1176948" cy="11612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593629" y="4856809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1653" t="-3571" r="-8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8068356" y="560380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1040910" y="595263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 Normalization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896920" y="466714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886760" y="4390974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10280221" y="428868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10276840" y="457186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22222" r="-5556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10253738" y="489749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856280" y="5317004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10258709" y="5240795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744663" y="558472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722665" y="589509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10257976" y="5582624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10253738" y="5895092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10257976" y="6162571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/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blipFill>
                <a:blip r:embed="rId1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/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blipFill>
                <a:blip r:embed="rId14"/>
                <a:stretch>
                  <a:fillRect l="-23077" r="-2307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/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blipFill>
                <a:blip r:embed="rId15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/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/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blipFill>
                <a:blip r:embed="rId17"/>
                <a:stretch>
                  <a:fillRect l="-30769" r="-2307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/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blipFill>
                <a:blip r:embed="rId18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CC11FDEC-7C7B-C74F-8742-72197875B79C}"/>
              </a:ext>
            </a:extLst>
          </p:cNvPr>
          <p:cNvSpPr/>
          <p:nvPr/>
        </p:nvSpPr>
        <p:spPr>
          <a:xfrm>
            <a:off x="10810600" y="2557120"/>
            <a:ext cx="194234" cy="1737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own Arrow 175">
            <a:extLst>
              <a:ext uri="{FF2B5EF4-FFF2-40B4-BE49-F238E27FC236}">
                <a16:creationId xmlns:a16="http://schemas.microsoft.com/office/drawing/2014/main" id="{40159A90-0BAA-184A-9396-C19634E97D94}"/>
              </a:ext>
            </a:extLst>
          </p:cNvPr>
          <p:cNvSpPr/>
          <p:nvPr/>
        </p:nvSpPr>
        <p:spPr>
          <a:xfrm rot="1118636">
            <a:off x="2219056" y="2705599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A994FD21-F186-0C47-88F9-DD6DE4989136}"/>
              </a:ext>
            </a:extLst>
          </p:cNvPr>
          <p:cNvSpPr/>
          <p:nvPr/>
        </p:nvSpPr>
        <p:spPr>
          <a:xfrm rot="2456036">
            <a:off x="6919198" y="2876417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2053057-9929-3447-AE86-647DFD44B857}"/>
              </a:ext>
            </a:extLst>
          </p:cNvPr>
          <p:cNvSpPr/>
          <p:nvPr/>
        </p:nvSpPr>
        <p:spPr>
          <a:xfrm rot="18885415">
            <a:off x="5541477" y="2920064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-85374" y="4430371"/>
            <a:ext cx="4616389" cy="1683160"/>
          </a:xfrm>
          <a:prstGeom prst="roundRect">
            <a:avLst>
              <a:gd name="adj" fmla="val 550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6661B10-67A7-7149-B94E-31C25A474E51}"/>
              </a:ext>
            </a:extLst>
          </p:cNvPr>
          <p:cNvSpPr/>
          <p:nvPr/>
        </p:nvSpPr>
        <p:spPr>
          <a:xfrm>
            <a:off x="276685" y="4765729"/>
            <a:ext cx="948260" cy="991891"/>
          </a:xfrm>
          <a:custGeom>
            <a:avLst/>
            <a:gdLst>
              <a:gd name="connsiteX0" fmla="*/ 0 w 948260"/>
              <a:gd name="connsiteY0" fmla="*/ 449451 h 991891"/>
              <a:gd name="connsiteX1" fmla="*/ 0 w 948260"/>
              <a:gd name="connsiteY1" fmla="*/ 449451 h 991891"/>
              <a:gd name="connsiteX2" fmla="*/ 7749 w 948260"/>
              <a:gd name="connsiteY2" fmla="*/ 286718 h 991891"/>
              <a:gd name="connsiteX3" fmla="*/ 38746 w 948260"/>
              <a:gd name="connsiteY3" fmla="*/ 224725 h 991891"/>
              <a:gd name="connsiteX4" fmla="*/ 54244 w 948260"/>
              <a:gd name="connsiteY4" fmla="*/ 201478 h 991891"/>
              <a:gd name="connsiteX5" fmla="*/ 92990 w 948260"/>
              <a:gd name="connsiteY5" fmla="*/ 162732 h 991891"/>
              <a:gd name="connsiteX6" fmla="*/ 131735 w 948260"/>
              <a:gd name="connsiteY6" fmla="*/ 123986 h 991891"/>
              <a:gd name="connsiteX7" fmla="*/ 147234 w 948260"/>
              <a:gd name="connsiteY7" fmla="*/ 108488 h 991891"/>
              <a:gd name="connsiteX8" fmla="*/ 216976 w 948260"/>
              <a:gd name="connsiteY8" fmla="*/ 69742 h 991891"/>
              <a:gd name="connsiteX9" fmla="*/ 247973 w 948260"/>
              <a:gd name="connsiteY9" fmla="*/ 46495 h 991891"/>
              <a:gd name="connsiteX10" fmla="*/ 294468 w 948260"/>
              <a:gd name="connsiteY10" fmla="*/ 15498 h 991891"/>
              <a:gd name="connsiteX11" fmla="*/ 387457 w 948260"/>
              <a:gd name="connsiteY11" fmla="*/ 0 h 991891"/>
              <a:gd name="connsiteX12" fmla="*/ 627681 w 948260"/>
              <a:gd name="connsiteY12" fmla="*/ 15498 h 991891"/>
              <a:gd name="connsiteX13" fmla="*/ 650929 w 948260"/>
              <a:gd name="connsiteY13" fmla="*/ 23247 h 991891"/>
              <a:gd name="connsiteX14" fmla="*/ 728420 w 948260"/>
              <a:gd name="connsiteY14" fmla="*/ 54244 h 991891"/>
              <a:gd name="connsiteX15" fmla="*/ 751668 w 948260"/>
              <a:gd name="connsiteY15" fmla="*/ 61993 h 991891"/>
              <a:gd name="connsiteX16" fmla="*/ 774915 w 948260"/>
              <a:gd name="connsiteY16" fmla="*/ 69742 h 991891"/>
              <a:gd name="connsiteX17" fmla="*/ 813661 w 948260"/>
              <a:gd name="connsiteY17" fmla="*/ 108488 h 991891"/>
              <a:gd name="connsiteX18" fmla="*/ 829159 w 948260"/>
              <a:gd name="connsiteY18" fmla="*/ 131735 h 991891"/>
              <a:gd name="connsiteX19" fmla="*/ 852407 w 948260"/>
              <a:gd name="connsiteY19" fmla="*/ 147234 h 991891"/>
              <a:gd name="connsiteX20" fmla="*/ 875654 w 948260"/>
              <a:gd name="connsiteY20" fmla="*/ 178230 h 991891"/>
              <a:gd name="connsiteX21" fmla="*/ 906651 w 948260"/>
              <a:gd name="connsiteY21" fmla="*/ 209227 h 991891"/>
              <a:gd name="connsiteX22" fmla="*/ 937647 w 948260"/>
              <a:gd name="connsiteY22" fmla="*/ 247973 h 991891"/>
              <a:gd name="connsiteX23" fmla="*/ 945396 w 948260"/>
              <a:gd name="connsiteY23" fmla="*/ 348712 h 991891"/>
              <a:gd name="connsiteX24" fmla="*/ 922149 w 948260"/>
              <a:gd name="connsiteY24" fmla="*/ 503695 h 991891"/>
              <a:gd name="connsiteX25" fmla="*/ 898901 w 948260"/>
              <a:gd name="connsiteY25" fmla="*/ 526942 h 991891"/>
              <a:gd name="connsiteX26" fmla="*/ 883403 w 948260"/>
              <a:gd name="connsiteY26" fmla="*/ 550190 h 991891"/>
              <a:gd name="connsiteX27" fmla="*/ 860156 w 948260"/>
              <a:gd name="connsiteY27" fmla="*/ 565688 h 991891"/>
              <a:gd name="connsiteX28" fmla="*/ 829159 w 948260"/>
              <a:gd name="connsiteY28" fmla="*/ 604434 h 991891"/>
              <a:gd name="connsiteX29" fmla="*/ 805912 w 948260"/>
              <a:gd name="connsiteY29" fmla="*/ 619932 h 991891"/>
              <a:gd name="connsiteX30" fmla="*/ 790413 w 948260"/>
              <a:gd name="connsiteY30" fmla="*/ 635430 h 991891"/>
              <a:gd name="connsiteX31" fmla="*/ 759417 w 948260"/>
              <a:gd name="connsiteY31" fmla="*/ 681925 h 991891"/>
              <a:gd name="connsiteX32" fmla="*/ 743918 w 948260"/>
              <a:gd name="connsiteY32" fmla="*/ 728420 h 991891"/>
              <a:gd name="connsiteX33" fmla="*/ 736169 w 948260"/>
              <a:gd name="connsiteY33" fmla="*/ 751668 h 991891"/>
              <a:gd name="connsiteX34" fmla="*/ 728420 w 948260"/>
              <a:gd name="connsiteY34" fmla="*/ 790413 h 991891"/>
              <a:gd name="connsiteX35" fmla="*/ 712922 w 948260"/>
              <a:gd name="connsiteY35" fmla="*/ 898902 h 991891"/>
              <a:gd name="connsiteX36" fmla="*/ 689674 w 948260"/>
              <a:gd name="connsiteY36" fmla="*/ 937647 h 991891"/>
              <a:gd name="connsiteX37" fmla="*/ 666427 w 948260"/>
              <a:gd name="connsiteY37" fmla="*/ 945396 h 991891"/>
              <a:gd name="connsiteX38" fmla="*/ 627681 w 948260"/>
              <a:gd name="connsiteY38" fmla="*/ 968644 h 991891"/>
              <a:gd name="connsiteX39" fmla="*/ 581186 w 948260"/>
              <a:gd name="connsiteY39" fmla="*/ 991891 h 991891"/>
              <a:gd name="connsiteX40" fmla="*/ 464949 w 948260"/>
              <a:gd name="connsiteY40" fmla="*/ 984142 h 991891"/>
              <a:gd name="connsiteX41" fmla="*/ 418454 w 948260"/>
              <a:gd name="connsiteY41" fmla="*/ 953146 h 991891"/>
              <a:gd name="connsiteX42" fmla="*/ 395207 w 948260"/>
              <a:gd name="connsiteY42" fmla="*/ 937647 h 991891"/>
              <a:gd name="connsiteX43" fmla="*/ 356461 w 948260"/>
              <a:gd name="connsiteY43" fmla="*/ 906651 h 991891"/>
              <a:gd name="connsiteX44" fmla="*/ 317715 w 948260"/>
              <a:gd name="connsiteY44" fmla="*/ 883403 h 991891"/>
              <a:gd name="connsiteX45" fmla="*/ 247973 w 948260"/>
              <a:gd name="connsiteY45" fmla="*/ 891152 h 991891"/>
              <a:gd name="connsiteX46" fmla="*/ 216976 w 948260"/>
              <a:gd name="connsiteY46" fmla="*/ 898902 h 991891"/>
              <a:gd name="connsiteX47" fmla="*/ 178230 w 948260"/>
              <a:gd name="connsiteY47" fmla="*/ 906651 h 991891"/>
              <a:gd name="connsiteX48" fmla="*/ 100739 w 948260"/>
              <a:gd name="connsiteY48" fmla="*/ 898902 h 991891"/>
              <a:gd name="connsiteX49" fmla="*/ 69742 w 948260"/>
              <a:gd name="connsiteY49" fmla="*/ 852407 h 991891"/>
              <a:gd name="connsiteX50" fmla="*/ 54244 w 948260"/>
              <a:gd name="connsiteY50" fmla="*/ 836908 h 991891"/>
              <a:gd name="connsiteX51" fmla="*/ 30996 w 948260"/>
              <a:gd name="connsiteY51" fmla="*/ 790413 h 991891"/>
              <a:gd name="connsiteX52" fmla="*/ 38746 w 948260"/>
              <a:gd name="connsiteY52" fmla="*/ 643179 h 991891"/>
              <a:gd name="connsiteX53" fmla="*/ 54244 w 948260"/>
              <a:gd name="connsiteY53" fmla="*/ 596685 h 991891"/>
              <a:gd name="connsiteX54" fmla="*/ 61993 w 948260"/>
              <a:gd name="connsiteY54" fmla="*/ 573437 h 991891"/>
              <a:gd name="connsiteX55" fmla="*/ 54244 w 948260"/>
              <a:gd name="connsiteY55" fmla="*/ 472698 h 991891"/>
              <a:gd name="connsiteX56" fmla="*/ 46495 w 948260"/>
              <a:gd name="connsiteY56" fmla="*/ 449451 h 991891"/>
              <a:gd name="connsiteX57" fmla="*/ 30996 w 948260"/>
              <a:gd name="connsiteY57" fmla="*/ 433952 h 991891"/>
              <a:gd name="connsiteX58" fmla="*/ 0 w 948260"/>
              <a:gd name="connsiteY58" fmla="*/ 449451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48260" h="991891">
                <a:moveTo>
                  <a:pt x="0" y="449451"/>
                </a:moveTo>
                <a:lnTo>
                  <a:pt x="0" y="449451"/>
                </a:lnTo>
                <a:cubicBezTo>
                  <a:pt x="2583" y="395207"/>
                  <a:pt x="1752" y="340692"/>
                  <a:pt x="7749" y="286718"/>
                </a:cubicBezTo>
                <a:cubicBezTo>
                  <a:pt x="13721" y="232968"/>
                  <a:pt x="16989" y="251921"/>
                  <a:pt x="38746" y="224725"/>
                </a:cubicBezTo>
                <a:cubicBezTo>
                  <a:pt x="44564" y="217453"/>
                  <a:pt x="48111" y="208487"/>
                  <a:pt x="54244" y="201478"/>
                </a:cubicBezTo>
                <a:cubicBezTo>
                  <a:pt x="66272" y="187732"/>
                  <a:pt x="82858" y="177929"/>
                  <a:pt x="92990" y="162732"/>
                </a:cubicBezTo>
                <a:cubicBezTo>
                  <a:pt x="119556" y="122883"/>
                  <a:pt x="94837" y="153505"/>
                  <a:pt x="131735" y="123986"/>
                </a:cubicBezTo>
                <a:cubicBezTo>
                  <a:pt x="137440" y="119422"/>
                  <a:pt x="141389" y="112872"/>
                  <a:pt x="147234" y="108488"/>
                </a:cubicBezTo>
                <a:cubicBezTo>
                  <a:pt x="189869" y="76512"/>
                  <a:pt x="180731" y="81824"/>
                  <a:pt x="216976" y="69742"/>
                </a:cubicBezTo>
                <a:cubicBezTo>
                  <a:pt x="227308" y="61993"/>
                  <a:pt x="237392" y="53901"/>
                  <a:pt x="247973" y="46495"/>
                </a:cubicBezTo>
                <a:cubicBezTo>
                  <a:pt x="263233" y="35813"/>
                  <a:pt x="276397" y="20016"/>
                  <a:pt x="294468" y="15498"/>
                </a:cubicBezTo>
                <a:cubicBezTo>
                  <a:pt x="345667" y="2698"/>
                  <a:pt x="314896" y="9070"/>
                  <a:pt x="387457" y="0"/>
                </a:cubicBezTo>
                <a:cubicBezTo>
                  <a:pt x="514447" y="4703"/>
                  <a:pt x="543152" y="-8653"/>
                  <a:pt x="627681" y="15498"/>
                </a:cubicBezTo>
                <a:cubicBezTo>
                  <a:pt x="635535" y="17742"/>
                  <a:pt x="643421" y="20029"/>
                  <a:pt x="650929" y="23247"/>
                </a:cubicBezTo>
                <a:cubicBezTo>
                  <a:pt x="730745" y="57455"/>
                  <a:pt x="622588" y="18968"/>
                  <a:pt x="728420" y="54244"/>
                </a:cubicBezTo>
                <a:lnTo>
                  <a:pt x="751668" y="61993"/>
                </a:lnTo>
                <a:lnTo>
                  <a:pt x="774915" y="69742"/>
                </a:lnTo>
                <a:cubicBezTo>
                  <a:pt x="816240" y="131733"/>
                  <a:pt x="762002" y="56831"/>
                  <a:pt x="813661" y="108488"/>
                </a:cubicBezTo>
                <a:cubicBezTo>
                  <a:pt x="820246" y="115073"/>
                  <a:pt x="822574" y="125150"/>
                  <a:pt x="829159" y="131735"/>
                </a:cubicBezTo>
                <a:cubicBezTo>
                  <a:pt x="835745" y="138321"/>
                  <a:pt x="845821" y="140648"/>
                  <a:pt x="852407" y="147234"/>
                </a:cubicBezTo>
                <a:cubicBezTo>
                  <a:pt x="861539" y="156366"/>
                  <a:pt x="867149" y="168510"/>
                  <a:pt x="875654" y="178230"/>
                </a:cubicBezTo>
                <a:cubicBezTo>
                  <a:pt x="885276" y="189227"/>
                  <a:pt x="898546" y="197069"/>
                  <a:pt x="906651" y="209227"/>
                </a:cubicBezTo>
                <a:cubicBezTo>
                  <a:pt x="926202" y="238553"/>
                  <a:pt x="915564" y="225888"/>
                  <a:pt x="937647" y="247973"/>
                </a:cubicBezTo>
                <a:cubicBezTo>
                  <a:pt x="940230" y="281553"/>
                  <a:pt x="945396" y="315033"/>
                  <a:pt x="945396" y="348712"/>
                </a:cubicBezTo>
                <a:cubicBezTo>
                  <a:pt x="945396" y="423245"/>
                  <a:pt x="960290" y="457926"/>
                  <a:pt x="922149" y="503695"/>
                </a:cubicBezTo>
                <a:cubicBezTo>
                  <a:pt x="915133" y="512114"/>
                  <a:pt x="905917" y="518523"/>
                  <a:pt x="898901" y="526942"/>
                </a:cubicBezTo>
                <a:cubicBezTo>
                  <a:pt x="892939" y="534097"/>
                  <a:pt x="889988" y="543604"/>
                  <a:pt x="883403" y="550190"/>
                </a:cubicBezTo>
                <a:cubicBezTo>
                  <a:pt x="876818" y="556775"/>
                  <a:pt x="867428" y="559870"/>
                  <a:pt x="860156" y="565688"/>
                </a:cubicBezTo>
                <a:cubicBezTo>
                  <a:pt x="821810" y="596364"/>
                  <a:pt x="869438" y="564154"/>
                  <a:pt x="829159" y="604434"/>
                </a:cubicBezTo>
                <a:cubicBezTo>
                  <a:pt x="822574" y="611019"/>
                  <a:pt x="813184" y="614114"/>
                  <a:pt x="805912" y="619932"/>
                </a:cubicBezTo>
                <a:cubicBezTo>
                  <a:pt x="800207" y="624496"/>
                  <a:pt x="794797" y="629585"/>
                  <a:pt x="790413" y="635430"/>
                </a:cubicBezTo>
                <a:cubicBezTo>
                  <a:pt x="779237" y="650331"/>
                  <a:pt x="759417" y="681925"/>
                  <a:pt x="759417" y="681925"/>
                </a:cubicBezTo>
                <a:lnTo>
                  <a:pt x="743918" y="728420"/>
                </a:lnTo>
                <a:cubicBezTo>
                  <a:pt x="741335" y="736169"/>
                  <a:pt x="737771" y="743658"/>
                  <a:pt x="736169" y="751668"/>
                </a:cubicBezTo>
                <a:cubicBezTo>
                  <a:pt x="733586" y="764583"/>
                  <a:pt x="730423" y="777395"/>
                  <a:pt x="728420" y="790413"/>
                </a:cubicBezTo>
                <a:cubicBezTo>
                  <a:pt x="722555" y="828536"/>
                  <a:pt x="721203" y="861638"/>
                  <a:pt x="712922" y="898902"/>
                </a:cubicBezTo>
                <a:cubicBezTo>
                  <a:pt x="709171" y="915782"/>
                  <a:pt x="705306" y="928268"/>
                  <a:pt x="689674" y="937647"/>
                </a:cubicBezTo>
                <a:cubicBezTo>
                  <a:pt x="682670" y="941849"/>
                  <a:pt x="674176" y="942813"/>
                  <a:pt x="666427" y="945396"/>
                </a:cubicBezTo>
                <a:cubicBezTo>
                  <a:pt x="636157" y="975668"/>
                  <a:pt x="667919" y="948526"/>
                  <a:pt x="627681" y="968644"/>
                </a:cubicBezTo>
                <a:cubicBezTo>
                  <a:pt x="567593" y="998688"/>
                  <a:pt x="639621" y="972413"/>
                  <a:pt x="581186" y="991891"/>
                </a:cubicBezTo>
                <a:cubicBezTo>
                  <a:pt x="542440" y="989308"/>
                  <a:pt x="502725" y="993136"/>
                  <a:pt x="464949" y="984142"/>
                </a:cubicBezTo>
                <a:cubicBezTo>
                  <a:pt x="446829" y="979828"/>
                  <a:pt x="433952" y="963478"/>
                  <a:pt x="418454" y="953146"/>
                </a:cubicBezTo>
                <a:lnTo>
                  <a:pt x="395207" y="937647"/>
                </a:lnTo>
                <a:cubicBezTo>
                  <a:pt x="364337" y="891344"/>
                  <a:pt x="398051" y="931605"/>
                  <a:pt x="356461" y="906651"/>
                </a:cubicBezTo>
                <a:cubicBezTo>
                  <a:pt x="303276" y="874740"/>
                  <a:pt x="383568" y="905354"/>
                  <a:pt x="317715" y="883403"/>
                </a:cubicBezTo>
                <a:cubicBezTo>
                  <a:pt x="294468" y="885986"/>
                  <a:pt x="271091" y="887595"/>
                  <a:pt x="247973" y="891152"/>
                </a:cubicBezTo>
                <a:cubicBezTo>
                  <a:pt x="237446" y="892772"/>
                  <a:pt x="227373" y="896592"/>
                  <a:pt x="216976" y="898902"/>
                </a:cubicBezTo>
                <a:cubicBezTo>
                  <a:pt x="204119" y="901759"/>
                  <a:pt x="191145" y="904068"/>
                  <a:pt x="178230" y="906651"/>
                </a:cubicBezTo>
                <a:cubicBezTo>
                  <a:pt x="152400" y="904068"/>
                  <a:pt x="125923" y="905198"/>
                  <a:pt x="100739" y="898902"/>
                </a:cubicBezTo>
                <a:cubicBezTo>
                  <a:pt x="86524" y="895348"/>
                  <a:pt x="73562" y="858138"/>
                  <a:pt x="69742" y="852407"/>
                </a:cubicBezTo>
                <a:cubicBezTo>
                  <a:pt x="65689" y="846328"/>
                  <a:pt x="58808" y="842613"/>
                  <a:pt x="54244" y="836908"/>
                </a:cubicBezTo>
                <a:cubicBezTo>
                  <a:pt x="37076" y="815448"/>
                  <a:pt x="39182" y="814968"/>
                  <a:pt x="30996" y="790413"/>
                </a:cubicBezTo>
                <a:cubicBezTo>
                  <a:pt x="33579" y="741335"/>
                  <a:pt x="32890" y="691975"/>
                  <a:pt x="38746" y="643179"/>
                </a:cubicBezTo>
                <a:cubicBezTo>
                  <a:pt x="40692" y="626959"/>
                  <a:pt x="49078" y="612183"/>
                  <a:pt x="54244" y="596685"/>
                </a:cubicBezTo>
                <a:lnTo>
                  <a:pt x="61993" y="573437"/>
                </a:lnTo>
                <a:cubicBezTo>
                  <a:pt x="59410" y="539857"/>
                  <a:pt x="58421" y="506117"/>
                  <a:pt x="54244" y="472698"/>
                </a:cubicBezTo>
                <a:cubicBezTo>
                  <a:pt x="53231" y="464593"/>
                  <a:pt x="50698" y="456455"/>
                  <a:pt x="46495" y="449451"/>
                </a:cubicBezTo>
                <a:cubicBezTo>
                  <a:pt x="42736" y="443186"/>
                  <a:pt x="36701" y="438516"/>
                  <a:pt x="30996" y="433952"/>
                </a:cubicBezTo>
                <a:cubicBezTo>
                  <a:pt x="9833" y="417021"/>
                  <a:pt x="5166" y="446868"/>
                  <a:pt x="0" y="44945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5A36E3E-1181-C149-9637-C4F61DF3A1E8}"/>
              </a:ext>
            </a:extLst>
          </p:cNvPr>
          <p:cNvSpPr/>
          <p:nvPr/>
        </p:nvSpPr>
        <p:spPr>
          <a:xfrm>
            <a:off x="3129303" y="4817130"/>
            <a:ext cx="613862" cy="8244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4804261" y="4415118"/>
            <a:ext cx="4169058" cy="1683160"/>
          </a:xfrm>
          <a:prstGeom prst="roundRect">
            <a:avLst>
              <a:gd name="adj" fmla="val 55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74" y="1346457"/>
            <a:ext cx="2745522" cy="2745522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CC11FDEC-7C7B-C74F-8742-72197875B79C}"/>
              </a:ext>
            </a:extLst>
          </p:cNvPr>
          <p:cNvSpPr/>
          <p:nvPr/>
        </p:nvSpPr>
        <p:spPr>
          <a:xfrm>
            <a:off x="9858836" y="2542278"/>
            <a:ext cx="170688" cy="1737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09" y="1763576"/>
            <a:ext cx="1403901" cy="188467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4086" y="1400889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185" y="1789429"/>
            <a:ext cx="1643870" cy="179386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1464460" y="2447955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73152" y="3747566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791415" y="1869985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6764740" y="2573415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40" y="2573415"/>
                <a:ext cx="256695" cy="252408"/>
              </a:xfrm>
              <a:prstGeom prst="ellipse">
                <a:avLst/>
              </a:prstGeom>
              <a:blipFill>
                <a:blip r:embed="rId6"/>
                <a:stretch>
                  <a:fillRect l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7352989" y="1892955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1445289" y="1543944"/>
            <a:ext cx="9282251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9360035" y="122581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35" y="1225817"/>
                <a:ext cx="1486304" cy="338554"/>
              </a:xfrm>
              <a:prstGeom prst="rect">
                <a:avLst/>
              </a:prstGeom>
              <a:blipFill>
                <a:blip r:embed="rId7"/>
                <a:stretch>
                  <a:fillRect l="-1695" t="-3571" r="-169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7815761" y="1968310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19536036">
            <a:off x="9736411" y="2301374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06376D35-9925-4548-94E4-8089A25C52E0}"/>
              </a:ext>
            </a:extLst>
          </p:cNvPr>
          <p:cNvSpPr/>
          <p:nvPr/>
        </p:nvSpPr>
        <p:spPr>
          <a:xfrm>
            <a:off x="497624" y="4817129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AA0F02D-7E4F-6248-BB9A-7E31BA3C37A8}"/>
              </a:ext>
            </a:extLst>
          </p:cNvPr>
          <p:cNvSpPr/>
          <p:nvPr/>
        </p:nvSpPr>
        <p:spPr>
          <a:xfrm>
            <a:off x="755611" y="5579349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BEAFE9E-26C9-D443-A0B9-C1E5FF785853}"/>
              </a:ext>
            </a:extLst>
          </p:cNvPr>
          <p:cNvSpPr/>
          <p:nvPr/>
        </p:nvSpPr>
        <p:spPr>
          <a:xfrm>
            <a:off x="336018" y="549352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7" name="5-Point Star 1046">
            <a:extLst>
              <a:ext uri="{FF2B5EF4-FFF2-40B4-BE49-F238E27FC236}">
                <a16:creationId xmlns:a16="http://schemas.microsoft.com/office/drawing/2014/main" id="{A8A09B91-2314-5149-9CC7-F54C0993E7FE}"/>
              </a:ext>
            </a:extLst>
          </p:cNvPr>
          <p:cNvSpPr/>
          <p:nvPr/>
        </p:nvSpPr>
        <p:spPr>
          <a:xfrm>
            <a:off x="629778" y="5355455"/>
            <a:ext cx="125833" cy="1092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05E74AEE-031C-4A49-AEB2-06265F87BCB0}"/>
              </a:ext>
            </a:extLst>
          </p:cNvPr>
          <p:cNvCxnSpPr>
            <a:cxnSpLocks/>
            <a:endCxn id="1071" idx="1"/>
          </p:cNvCxnSpPr>
          <p:nvPr/>
        </p:nvCxnSpPr>
        <p:spPr>
          <a:xfrm>
            <a:off x="1310847" y="5230524"/>
            <a:ext cx="2894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8D99BF52-121C-7E4D-9E5B-BBB888DFAA9C}"/>
              </a:ext>
            </a:extLst>
          </p:cNvPr>
          <p:cNvSpPr/>
          <p:nvPr/>
        </p:nvSpPr>
        <p:spPr>
          <a:xfrm>
            <a:off x="1600319" y="4719163"/>
            <a:ext cx="508836" cy="10227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67F973B-C058-9943-8BA8-7C2FA2EBE1BC}"/>
              </a:ext>
            </a:extLst>
          </p:cNvPr>
          <p:cNvCxnSpPr>
            <a:cxnSpLocks/>
            <a:stCxn id="1071" idx="3"/>
            <a:endCxn id="201" idx="1"/>
          </p:cNvCxnSpPr>
          <p:nvPr/>
        </p:nvCxnSpPr>
        <p:spPr>
          <a:xfrm>
            <a:off x="2109155" y="5230524"/>
            <a:ext cx="437201" cy="1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0DCD77B-DA42-E348-A34D-E46ADF946760}"/>
              </a:ext>
            </a:extLst>
          </p:cNvPr>
          <p:cNvSpPr/>
          <p:nvPr/>
        </p:nvSpPr>
        <p:spPr>
          <a:xfrm>
            <a:off x="2546356" y="4795738"/>
            <a:ext cx="209165" cy="8724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4877688" y="4662332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016311" y="4721441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063704" y="4454742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04" y="4454742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2500" t="-3571" r="-1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7491038" y="5468441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444472" y="579778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Geometric-Affine Module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202667" y="449781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192507" y="4255510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9450504" y="4153218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9447123" y="440253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172187" y="4733242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187" y="4733242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16667" r="-11111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9424021" y="4660432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162027" y="5012210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9428992" y="4936001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050410" y="521220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028412" y="54887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110543" y="5754429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3" y="5754429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9428259" y="5210098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9424021" y="5488700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9428259" y="5756179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60F6E73-DB80-C849-87B0-199B2BC22ACA}"/>
              </a:ext>
            </a:extLst>
          </p:cNvPr>
          <p:cNvSpPr/>
          <p:nvPr/>
        </p:nvSpPr>
        <p:spPr>
          <a:xfrm>
            <a:off x="2363113" y="1931304"/>
            <a:ext cx="482542" cy="15238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 Module</a:t>
            </a:r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404B7187-690B-3B48-BA87-A641E88A1956}"/>
              </a:ext>
            </a:extLst>
          </p:cNvPr>
          <p:cNvSpPr/>
          <p:nvPr/>
        </p:nvSpPr>
        <p:spPr>
          <a:xfrm>
            <a:off x="2085494" y="2573415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DD1B6045-7955-8542-AA13-4847B312BF73}"/>
              </a:ext>
            </a:extLst>
          </p:cNvPr>
          <p:cNvSpPr/>
          <p:nvPr/>
        </p:nvSpPr>
        <p:spPr>
          <a:xfrm>
            <a:off x="2856757" y="257557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72AC167B-6CE2-1544-82EE-9E4F093DA5A1}"/>
              </a:ext>
            </a:extLst>
          </p:cNvPr>
          <p:cNvSpPr/>
          <p:nvPr/>
        </p:nvSpPr>
        <p:spPr>
          <a:xfrm>
            <a:off x="4529364" y="2575577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7334931-D8A1-784C-912E-381E02B96C70}"/>
              </a:ext>
            </a:extLst>
          </p:cNvPr>
          <p:cNvSpPr/>
          <p:nvPr/>
        </p:nvSpPr>
        <p:spPr>
          <a:xfrm>
            <a:off x="5274323" y="2589023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BC5C658D-58DD-D54D-B7AB-138C14DFED89}"/>
              </a:ext>
            </a:extLst>
          </p:cNvPr>
          <p:cNvSpPr/>
          <p:nvPr/>
        </p:nvSpPr>
        <p:spPr>
          <a:xfrm>
            <a:off x="6450661" y="259242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995F7802-0EA7-234E-99A9-110AAFF9D9AE}"/>
              </a:ext>
            </a:extLst>
          </p:cNvPr>
          <p:cNvSpPr/>
          <p:nvPr/>
        </p:nvSpPr>
        <p:spPr>
          <a:xfrm>
            <a:off x="7073704" y="260638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822CC74-E4B5-D243-82B4-E4A7FD6D4CCD}"/>
              </a:ext>
            </a:extLst>
          </p:cNvPr>
          <p:cNvSpPr/>
          <p:nvPr/>
        </p:nvSpPr>
        <p:spPr>
          <a:xfrm>
            <a:off x="1090773" y="508164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89DBED5-C4F1-E34E-A88F-014BEA02288B}"/>
              </a:ext>
            </a:extLst>
          </p:cNvPr>
          <p:cNvSpPr/>
          <p:nvPr/>
        </p:nvSpPr>
        <p:spPr>
          <a:xfrm>
            <a:off x="3374049" y="5013554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0210DB8-BD90-FE41-9EA5-CFC18B3412BF}"/>
              </a:ext>
            </a:extLst>
          </p:cNvPr>
          <p:cNvSpPr/>
          <p:nvPr/>
        </p:nvSpPr>
        <p:spPr>
          <a:xfrm>
            <a:off x="3521124" y="5369474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0C93B74-FB57-DF44-8A7C-50FF59543987}"/>
              </a:ext>
            </a:extLst>
          </p:cNvPr>
          <p:cNvSpPr/>
          <p:nvPr/>
        </p:nvSpPr>
        <p:spPr>
          <a:xfrm>
            <a:off x="3175783" y="5290403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5-Point Star 142">
            <a:extLst>
              <a:ext uri="{FF2B5EF4-FFF2-40B4-BE49-F238E27FC236}">
                <a16:creationId xmlns:a16="http://schemas.microsoft.com/office/drawing/2014/main" id="{3A2AA5C6-7359-514B-BAF3-F76A0E93D530}"/>
              </a:ext>
            </a:extLst>
          </p:cNvPr>
          <p:cNvSpPr/>
          <p:nvPr/>
        </p:nvSpPr>
        <p:spPr>
          <a:xfrm>
            <a:off x="3373318" y="5181170"/>
            <a:ext cx="125833" cy="1092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C8E4182-401E-4A4D-99B7-8E4AF00DF5E2}"/>
              </a:ext>
            </a:extLst>
          </p:cNvPr>
          <p:cNvCxnSpPr>
            <a:cxnSpLocks/>
            <a:stCxn id="140" idx="4"/>
            <a:endCxn id="143" idx="0"/>
          </p:cNvCxnSpPr>
          <p:nvPr/>
        </p:nvCxnSpPr>
        <p:spPr>
          <a:xfrm>
            <a:off x="3416961" y="5099377"/>
            <a:ext cx="19274" cy="817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AF1EA73-3BC8-6349-B497-869D5DAAF0F9}"/>
              </a:ext>
            </a:extLst>
          </p:cNvPr>
          <p:cNvCxnSpPr>
            <a:cxnSpLocks/>
            <a:stCxn id="141" idx="1"/>
            <a:endCxn id="143" idx="3"/>
          </p:cNvCxnSpPr>
          <p:nvPr/>
        </p:nvCxnSpPr>
        <p:spPr>
          <a:xfrm flipH="1" flipV="1">
            <a:off x="3475119" y="5290403"/>
            <a:ext cx="58574" cy="916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80BDB7C-6C5C-C54C-A501-A5692B28396A}"/>
              </a:ext>
            </a:extLst>
          </p:cNvPr>
          <p:cNvCxnSpPr>
            <a:cxnSpLocks/>
            <a:stCxn id="142" idx="6"/>
            <a:endCxn id="143" idx="2"/>
          </p:cNvCxnSpPr>
          <p:nvPr/>
        </p:nvCxnSpPr>
        <p:spPr>
          <a:xfrm flipV="1">
            <a:off x="3261607" y="5290403"/>
            <a:ext cx="135743" cy="42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787D4BE-2EE8-0544-86D3-831140444A72}"/>
              </a:ext>
            </a:extLst>
          </p:cNvPr>
          <p:cNvSpPr/>
          <p:nvPr/>
        </p:nvSpPr>
        <p:spPr>
          <a:xfrm>
            <a:off x="3129302" y="5141007"/>
            <a:ext cx="613862" cy="192308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97492E-DEDB-1841-BB56-A6224FE9B4F6}"/>
              </a:ext>
            </a:extLst>
          </p:cNvPr>
          <p:cNvCxnSpPr>
            <a:stCxn id="151" idx="2"/>
            <a:endCxn id="151" idx="6"/>
          </p:cNvCxnSpPr>
          <p:nvPr/>
        </p:nvCxnSpPr>
        <p:spPr>
          <a:xfrm>
            <a:off x="3129302" y="5237161"/>
            <a:ext cx="61386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58C4936-2637-7B4F-8308-49D6DB9B5738}"/>
              </a:ext>
            </a:extLst>
          </p:cNvPr>
          <p:cNvCxnSpPr>
            <a:cxnSpLocks/>
          </p:cNvCxnSpPr>
          <p:nvPr/>
        </p:nvCxnSpPr>
        <p:spPr>
          <a:xfrm>
            <a:off x="3435486" y="4817129"/>
            <a:ext cx="0" cy="82443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22CEB2-7459-6D4B-A1E5-A17D2EDCC8A6}"/>
              </a:ext>
            </a:extLst>
          </p:cNvPr>
          <p:cNvCxnSpPr>
            <a:cxnSpLocks/>
          </p:cNvCxnSpPr>
          <p:nvPr/>
        </p:nvCxnSpPr>
        <p:spPr>
          <a:xfrm flipH="1">
            <a:off x="3443089" y="5146189"/>
            <a:ext cx="91440" cy="9144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A2A1870-1C89-0440-AE70-D9A565A30802}"/>
              </a:ext>
            </a:extLst>
          </p:cNvPr>
          <p:cNvSpPr/>
          <p:nvPr/>
        </p:nvSpPr>
        <p:spPr>
          <a:xfrm>
            <a:off x="3631219" y="504481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E330796-27F4-684F-935B-D9CFDB2A0C77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2755521" y="5231970"/>
            <a:ext cx="3705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0FEFCD1-424E-9A49-81C3-7D2B4494F330}"/>
              </a:ext>
            </a:extLst>
          </p:cNvPr>
          <p:cNvCxnSpPr>
            <a:cxnSpLocks/>
            <a:stCxn id="155" idx="3"/>
            <a:endCxn id="143" idx="4"/>
          </p:cNvCxnSpPr>
          <p:nvPr/>
        </p:nvCxnSpPr>
        <p:spPr>
          <a:xfrm flipH="1">
            <a:off x="3499151" y="5118071"/>
            <a:ext cx="144637" cy="1048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1BC8FE-4995-4B4D-8A5E-EDF7B060A609}"/>
              </a:ext>
            </a:extLst>
          </p:cNvPr>
          <p:cNvSpPr txBox="1"/>
          <p:nvPr/>
        </p:nvSpPr>
        <p:spPr>
          <a:xfrm>
            <a:off x="24165" y="4423803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Sparse, random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417654-6EC6-624C-9601-197E789D06EE}"/>
              </a:ext>
            </a:extLst>
          </p:cNvPr>
          <p:cNvSpPr txBox="1"/>
          <p:nvPr/>
        </p:nvSpPr>
        <p:spPr>
          <a:xfrm>
            <a:off x="2477816" y="442076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031ACD3-4530-3F43-8F45-347AA8247B45}"/>
                  </a:ext>
                </a:extLst>
              </p:cNvPr>
              <p:cNvSpPr txBox="1"/>
              <p:nvPr/>
            </p:nvSpPr>
            <p:spPr>
              <a:xfrm>
                <a:off x="9138305" y="3763989"/>
                <a:ext cx="2237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031ACD3-4530-3F43-8F45-347AA824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05" y="3763989"/>
                <a:ext cx="223798" cy="307777"/>
              </a:xfrm>
              <a:prstGeom prst="rect">
                <a:avLst/>
              </a:prstGeom>
              <a:blipFill>
                <a:blip r:embed="rId1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69B005D2-4448-A742-B276-7943F1234767}"/>
              </a:ext>
            </a:extLst>
          </p:cNvPr>
          <p:cNvSpPr txBox="1"/>
          <p:nvPr/>
        </p:nvSpPr>
        <p:spPr>
          <a:xfrm>
            <a:off x="9222273" y="372469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output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7B3DCFA-ACEB-1344-B88C-F7EA9CCA4CFC}"/>
              </a:ext>
            </a:extLst>
          </p:cNvPr>
          <p:cNvSpPr txBox="1"/>
          <p:nvPr/>
        </p:nvSpPr>
        <p:spPr>
          <a:xfrm>
            <a:off x="3172966" y="3747282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</a:t>
            </a:r>
          </a:p>
        </p:txBody>
      </p:sp>
    </p:spTree>
    <p:extLst>
      <p:ext uri="{BB962C8B-B14F-4D97-AF65-F5344CB8AC3E}">
        <p14:creationId xmlns:p14="http://schemas.microsoft.com/office/powerpoint/2010/main" val="155852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122</Words>
  <Application>Microsoft Macintosh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26</cp:revision>
  <dcterms:created xsi:type="dcterms:W3CDTF">2021-08-19T21:51:20Z</dcterms:created>
  <dcterms:modified xsi:type="dcterms:W3CDTF">2021-10-05T06:17:00Z</dcterms:modified>
</cp:coreProperties>
</file>