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A6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755"/>
  </p:normalViewPr>
  <p:slideViewPr>
    <p:cSldViewPr snapToGrid="0" snapToObjects="1">
      <p:cViewPr>
        <p:scale>
          <a:sx n="71" d="100"/>
          <a:sy n="71" d="100"/>
        </p:scale>
        <p:origin x="920" y="10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660D5-1118-EC45-9173-E26008060B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502ECA-5AD5-8544-BDD9-71CFB29AAD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339DEB-EE6F-954B-B0D4-9ECDAE245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4AEB9-7A1A-DD4D-8954-79F63FD1F740}" type="datetimeFigureOut">
              <a:rPr lang="en-US" smtClean="0"/>
              <a:t>10/4/21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4249CB-7B77-AE48-97EA-5D25B4F6D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B67E8F-7F50-4940-AF52-9010D16C2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F23B5-5460-F943-8758-6FDB97663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008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03146-A223-5940-B668-F7FC0B6A0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395851-42C2-8741-87A0-FC3E44EB0F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10C3B8-0E88-EC47-B071-446982B0B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4AEB9-7A1A-DD4D-8954-79F63FD1F740}" type="datetimeFigureOut">
              <a:rPr lang="en-US" smtClean="0"/>
              <a:t>10/4/21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A0A0E0-5D37-7D44-A5EC-CC0AE2769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D998B0-70C9-C245-A8AF-A2BCC96AB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F23B5-5460-F943-8758-6FDB97663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562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7CA6A2-BE3A-E245-912E-494433F0D1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D687BC-6B83-024F-B980-8AD83AF706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B2E8C5-F393-0448-B2E4-8CFE2B3DD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4AEB9-7A1A-DD4D-8954-79F63FD1F740}" type="datetimeFigureOut">
              <a:rPr lang="en-US" smtClean="0"/>
              <a:t>10/4/21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A45BBA-88BA-1D41-AA2D-BD7852588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E0F38F-0066-4345-9205-E4AFBD8B1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F23B5-5460-F943-8758-6FDB97663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118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4B162-CA75-6449-B049-95BB9E5C5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ABD05B-3B8F-944A-8A7F-518461B353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3FAB62-D70F-E04F-BF55-D39427213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4AEB9-7A1A-DD4D-8954-79F63FD1F740}" type="datetimeFigureOut">
              <a:rPr lang="en-US" smtClean="0"/>
              <a:t>10/4/21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7BEF23-C2BE-584D-AAEE-0035FFB4E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7D0478-8E7D-054F-B07D-963ECED42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F23B5-5460-F943-8758-6FDB97663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727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CA128-36E3-1B48-B61E-C96847508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2FDBFA-DDA5-4848-853D-5238E05E77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B80F75-AB95-A049-8C0D-9ECB86C5B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4AEB9-7A1A-DD4D-8954-79F63FD1F740}" type="datetimeFigureOut">
              <a:rPr lang="en-US" smtClean="0"/>
              <a:t>10/4/21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F4CC6C-71B2-AC4B-AA25-711A9322C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6D674D-8E22-CC46-8AA5-8D8E5C379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F23B5-5460-F943-8758-6FDB97663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848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215A8-9572-E74F-993C-13216D10B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BEA403-CC6D-4346-AE0E-3C42EF4BF1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279E0F-9DC5-C943-AD53-5BEC5BD958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B97C99-0484-AB48-BCCD-F2088D0B5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4AEB9-7A1A-DD4D-8954-79F63FD1F740}" type="datetimeFigureOut">
              <a:rPr lang="en-US" smtClean="0"/>
              <a:t>10/4/21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5DF3FE-AD00-5A4C-B778-107FF5EDD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F0293D-5675-9843-B2F6-ACB1CDF57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F23B5-5460-F943-8758-6FDB97663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256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AAAA0-EB70-9E4C-B9A6-D0A63AC16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EAB59C-4D23-C44B-A3DB-671C2DC45E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967388-FC9A-D946-8BE8-B7261CCD37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137649-E4EF-E04B-AB24-D370819A1F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F5626B-FD9D-8A45-AE5C-B29736FEA4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00F3C4-7E14-3547-A27A-95582C3D8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4AEB9-7A1A-DD4D-8954-79F63FD1F740}" type="datetimeFigureOut">
              <a:rPr lang="en-US" smtClean="0"/>
              <a:t>10/4/21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411A0B-0AB8-6C4A-9AF7-D6772B293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A5DDEF-99CF-A346-9BA0-F5F5B090B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F23B5-5460-F943-8758-6FDB97663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621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D6EBC-994D-CA43-8D3C-91B90F079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035F6A-FB87-5645-B53D-90F730CCD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4AEB9-7A1A-DD4D-8954-79F63FD1F740}" type="datetimeFigureOut">
              <a:rPr lang="en-US" smtClean="0"/>
              <a:t>10/4/21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CE8C7A-79BD-0643-9AD5-924EBB908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7B1AA8-253F-8D42-B96E-B7468276D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F23B5-5460-F943-8758-6FDB97663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877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3033D1-7F88-2044-90C4-7C18AE10F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4AEB9-7A1A-DD4D-8954-79F63FD1F740}" type="datetimeFigureOut">
              <a:rPr lang="en-US" smtClean="0"/>
              <a:t>10/4/21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B9B6B3-74DA-784C-9FD5-A34401E5A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D0E79E-13FC-EB47-B739-CB57497D2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F23B5-5460-F943-8758-6FDB97663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901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A12F9-B229-844D-9E94-A7CCC50F4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3704D1-46C4-4E4C-8526-32B8275C0C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9C5798-10F4-654C-B19B-77E5115AFE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348A79-99D2-AA47-A08C-45761029E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4AEB9-7A1A-DD4D-8954-79F63FD1F740}" type="datetimeFigureOut">
              <a:rPr lang="en-US" smtClean="0"/>
              <a:t>10/4/21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A41804-C10E-1047-8E03-F796DBE81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948860-3004-484A-9117-70B8ACC99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F23B5-5460-F943-8758-6FDB97663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620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64E72-2696-044D-93BD-B57F2B61E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856086-FFAB-3840-9C67-72DA0CBF25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4D5DA9-76DF-3541-B0A5-6327E8CCFD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58B5C5-0035-444F-A037-BE1D24883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4AEB9-7A1A-DD4D-8954-79F63FD1F740}" type="datetimeFigureOut">
              <a:rPr lang="en-US" smtClean="0"/>
              <a:t>10/4/21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E990CD-F4D4-024F-8A3C-5230D79A0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0DC456-E815-FC47-B59A-71FB51CF4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F23B5-5460-F943-8758-6FDB97663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583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53F1C8-D80C-834C-90BA-21C74367B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F7260E-5966-4746-A393-7C863FB85D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E25FAB-796D-1843-83F2-6CDD89473D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54AEB9-7A1A-DD4D-8954-79F63FD1F740}" type="datetimeFigureOut">
              <a:rPr lang="en-US" smtClean="0"/>
              <a:t>10/4/21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EDAB9C-304B-4041-944F-21DBADF497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79C300-B42D-154E-B52B-483CCF29BF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FF23B5-5460-F943-8758-6FDB97663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822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emf"/><Relationship Id="rId7" Type="http://schemas.openxmlformats.org/officeDocument/2006/relationships/image" Target="../media/image4.emf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emf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emf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22.png"/><Relationship Id="rId3" Type="http://schemas.openxmlformats.org/officeDocument/2006/relationships/image" Target="../media/image4.emf"/><Relationship Id="rId7" Type="http://schemas.openxmlformats.org/officeDocument/2006/relationships/image" Target="../media/image18.png"/><Relationship Id="rId12" Type="http://schemas.openxmlformats.org/officeDocument/2006/relationships/image" Target="../media/image21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20.png"/><Relationship Id="rId5" Type="http://schemas.openxmlformats.org/officeDocument/2006/relationships/image" Target="../media/image3.emf"/><Relationship Id="rId10" Type="http://schemas.openxmlformats.org/officeDocument/2006/relationships/image" Target="../media/image19.png"/><Relationship Id="rId4" Type="http://schemas.openxmlformats.org/officeDocument/2006/relationships/image" Target="../media/image2.emf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Relationship Id="rId14" Type="http://schemas.openxmlformats.org/officeDocument/2006/relationships/image" Target="../media/image3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45.png"/><Relationship Id="rId3" Type="http://schemas.openxmlformats.org/officeDocument/2006/relationships/image" Target="../media/image36.png"/><Relationship Id="rId7" Type="http://schemas.openxmlformats.org/officeDocument/2006/relationships/image" Target="../media/image39.png"/><Relationship Id="rId12" Type="http://schemas.openxmlformats.org/officeDocument/2006/relationships/image" Target="../media/image4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png"/><Relationship Id="rId11" Type="http://schemas.openxmlformats.org/officeDocument/2006/relationships/image" Target="../media/image43.png"/><Relationship Id="rId5" Type="http://schemas.openxmlformats.org/officeDocument/2006/relationships/image" Target="../media/image37.png"/><Relationship Id="rId10" Type="http://schemas.openxmlformats.org/officeDocument/2006/relationships/image" Target="../media/image42.png"/><Relationship Id="rId4" Type="http://schemas.openxmlformats.org/officeDocument/2006/relationships/image" Target="../media/image25.png"/><Relationship Id="rId9" Type="http://schemas.openxmlformats.org/officeDocument/2006/relationships/image" Target="../media/image41.png"/><Relationship Id="rId14" Type="http://schemas.openxmlformats.org/officeDocument/2006/relationships/image" Target="../media/image4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2" name="Picture 271">
            <a:extLst>
              <a:ext uri="{FF2B5EF4-FFF2-40B4-BE49-F238E27FC236}">
                <a16:creationId xmlns:a16="http://schemas.microsoft.com/office/drawing/2014/main" id="{52262CF0-478E-FE41-922C-B7EA0A8D6F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6263" y="1359656"/>
            <a:ext cx="2745522" cy="2745522"/>
          </a:xfrm>
          <a:prstGeom prst="rect">
            <a:avLst/>
          </a:prstGeom>
        </p:spPr>
      </p:pic>
      <p:pic>
        <p:nvPicPr>
          <p:cNvPr id="126" name="Picture 125">
            <a:extLst>
              <a:ext uri="{FF2B5EF4-FFF2-40B4-BE49-F238E27FC236}">
                <a16:creationId xmlns:a16="http://schemas.microsoft.com/office/drawing/2014/main" id="{1656F3F6-FA3A-0842-A528-E1DA9F820F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277" y="1386414"/>
            <a:ext cx="2680442" cy="2921000"/>
          </a:xfrm>
          <a:prstGeom prst="rect">
            <a:avLst/>
          </a:prstGeom>
        </p:spPr>
      </p:pic>
      <p:pic>
        <p:nvPicPr>
          <p:cNvPr id="1024" name="Picture 1023">
            <a:extLst>
              <a:ext uri="{FF2B5EF4-FFF2-40B4-BE49-F238E27FC236}">
                <a16:creationId xmlns:a16="http://schemas.microsoft.com/office/drawing/2014/main" id="{18C45447-BF97-A547-8B61-BD9617A25B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7454" y="1611119"/>
            <a:ext cx="2132625" cy="2132625"/>
          </a:xfrm>
          <a:prstGeom prst="rect">
            <a:avLst/>
          </a:prstGeom>
        </p:spPr>
      </p:pic>
      <p:sp>
        <p:nvSpPr>
          <p:cNvPr id="49" name="Oval 48">
            <a:extLst>
              <a:ext uri="{FF2B5EF4-FFF2-40B4-BE49-F238E27FC236}">
                <a16:creationId xmlns:a16="http://schemas.microsoft.com/office/drawing/2014/main" id="{84673038-52FE-1A4F-A895-D7CD9CAEAD15}"/>
              </a:ext>
            </a:extLst>
          </p:cNvPr>
          <p:cNvSpPr/>
          <p:nvPr/>
        </p:nvSpPr>
        <p:spPr>
          <a:xfrm>
            <a:off x="2121224" y="2416810"/>
            <a:ext cx="533400" cy="452755"/>
          </a:xfrm>
          <a:prstGeom prst="ellipse">
            <a:avLst/>
          </a:prstGeom>
          <a:noFill/>
          <a:ln>
            <a:solidFill>
              <a:schemeClr val="bg2">
                <a:lumMod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546DB778-C85B-F24E-8EBD-D7A87E9F4D48}"/>
              </a:ext>
            </a:extLst>
          </p:cNvPr>
          <p:cNvCxnSpPr>
            <a:cxnSpLocks/>
            <a:stCxn id="49" idx="0"/>
          </p:cNvCxnSpPr>
          <p:nvPr/>
        </p:nvCxnSpPr>
        <p:spPr>
          <a:xfrm flipV="1">
            <a:off x="2387924" y="2023878"/>
            <a:ext cx="1358837" cy="392932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4E411F68-5BDB-1649-96D0-6D479404E6F6}"/>
              </a:ext>
            </a:extLst>
          </p:cNvPr>
          <p:cNvCxnSpPr>
            <a:cxnSpLocks/>
            <a:stCxn id="49" idx="4"/>
          </p:cNvCxnSpPr>
          <p:nvPr/>
        </p:nvCxnSpPr>
        <p:spPr>
          <a:xfrm>
            <a:off x="2387924" y="2869565"/>
            <a:ext cx="1384038" cy="455816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668D75E1-B89E-064F-8CBA-75C0A6A66AD8}"/>
              </a:ext>
            </a:extLst>
          </p:cNvPr>
          <p:cNvSpPr txBox="1"/>
          <p:nvPr/>
        </p:nvSpPr>
        <p:spPr>
          <a:xfrm>
            <a:off x="3276924" y="3790612"/>
            <a:ext cx="2162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Normalized local points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C44F53E-79C9-6840-BB11-341E50A6700D}"/>
              </a:ext>
            </a:extLst>
          </p:cNvPr>
          <p:cNvSpPr txBox="1"/>
          <p:nvPr/>
        </p:nvSpPr>
        <p:spPr>
          <a:xfrm>
            <a:off x="809230" y="3790612"/>
            <a:ext cx="16017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point cloud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46299850-8A06-5D43-9E5F-EC5BF3A0D354}"/>
              </a:ext>
            </a:extLst>
          </p:cNvPr>
          <p:cNvCxnSpPr>
            <a:cxnSpLocks/>
          </p:cNvCxnSpPr>
          <p:nvPr/>
        </p:nvCxnSpPr>
        <p:spPr>
          <a:xfrm>
            <a:off x="3516530" y="2237410"/>
            <a:ext cx="1652893" cy="0"/>
          </a:xfrm>
          <a:prstGeom prst="line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8F42EA32-3C21-C842-B237-C9014AF1CC1F}"/>
              </a:ext>
            </a:extLst>
          </p:cNvPr>
          <p:cNvCxnSpPr>
            <a:cxnSpLocks/>
          </p:cNvCxnSpPr>
          <p:nvPr/>
        </p:nvCxnSpPr>
        <p:spPr>
          <a:xfrm>
            <a:off x="3395160" y="2377163"/>
            <a:ext cx="1774263" cy="0"/>
          </a:xfrm>
          <a:prstGeom prst="line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0C24ADD0-ECA9-5B47-AA59-1B44F4B9156F}"/>
              </a:ext>
            </a:extLst>
          </p:cNvPr>
          <p:cNvCxnSpPr>
            <a:cxnSpLocks/>
          </p:cNvCxnSpPr>
          <p:nvPr/>
        </p:nvCxnSpPr>
        <p:spPr>
          <a:xfrm>
            <a:off x="3606194" y="2464333"/>
            <a:ext cx="1642357" cy="0"/>
          </a:xfrm>
          <a:prstGeom prst="line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E2614D24-E3DB-8A43-8521-61F6E64BAFCB}"/>
              </a:ext>
            </a:extLst>
          </p:cNvPr>
          <p:cNvCxnSpPr>
            <a:cxnSpLocks/>
          </p:cNvCxnSpPr>
          <p:nvPr/>
        </p:nvCxnSpPr>
        <p:spPr>
          <a:xfrm>
            <a:off x="3874791" y="2521695"/>
            <a:ext cx="1429312" cy="0"/>
          </a:xfrm>
          <a:prstGeom prst="line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A70F21FF-35DE-184A-912E-099431C45EA0}"/>
              </a:ext>
            </a:extLst>
          </p:cNvPr>
          <p:cNvCxnSpPr>
            <a:cxnSpLocks/>
          </p:cNvCxnSpPr>
          <p:nvPr/>
        </p:nvCxnSpPr>
        <p:spPr>
          <a:xfrm>
            <a:off x="3391381" y="2548873"/>
            <a:ext cx="1774263" cy="0"/>
          </a:xfrm>
          <a:prstGeom prst="line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BAFF9665-C49F-164D-8226-CA68F4456CC7}"/>
              </a:ext>
            </a:extLst>
          </p:cNvPr>
          <p:cNvCxnSpPr>
            <a:cxnSpLocks/>
          </p:cNvCxnSpPr>
          <p:nvPr/>
        </p:nvCxnSpPr>
        <p:spPr>
          <a:xfrm>
            <a:off x="3545793" y="2587569"/>
            <a:ext cx="1391476" cy="0"/>
          </a:xfrm>
          <a:prstGeom prst="line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19F97B57-3E98-7F43-AFB8-18381FD13C85}"/>
              </a:ext>
            </a:extLst>
          </p:cNvPr>
          <p:cNvCxnSpPr>
            <a:cxnSpLocks/>
          </p:cNvCxnSpPr>
          <p:nvPr/>
        </p:nvCxnSpPr>
        <p:spPr>
          <a:xfrm>
            <a:off x="3772425" y="2762642"/>
            <a:ext cx="1190508" cy="0"/>
          </a:xfrm>
          <a:prstGeom prst="line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3E6B6E58-C403-E943-A386-E351B2C8BA49}"/>
              </a:ext>
            </a:extLst>
          </p:cNvPr>
          <p:cNvCxnSpPr>
            <a:cxnSpLocks/>
          </p:cNvCxnSpPr>
          <p:nvPr/>
        </p:nvCxnSpPr>
        <p:spPr>
          <a:xfrm>
            <a:off x="3523642" y="2772649"/>
            <a:ext cx="1774263" cy="0"/>
          </a:xfrm>
          <a:prstGeom prst="line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A012C2B-4961-3C4A-8138-2197DB6EB383}"/>
              </a:ext>
            </a:extLst>
          </p:cNvPr>
          <p:cNvCxnSpPr>
            <a:cxnSpLocks/>
          </p:cNvCxnSpPr>
          <p:nvPr/>
        </p:nvCxnSpPr>
        <p:spPr>
          <a:xfrm>
            <a:off x="3781637" y="2872799"/>
            <a:ext cx="1500094" cy="0"/>
          </a:xfrm>
          <a:prstGeom prst="line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42656132-A348-C04C-8E21-4297A632B656}"/>
              </a:ext>
            </a:extLst>
          </p:cNvPr>
          <p:cNvCxnSpPr>
            <a:cxnSpLocks/>
          </p:cNvCxnSpPr>
          <p:nvPr/>
        </p:nvCxnSpPr>
        <p:spPr>
          <a:xfrm>
            <a:off x="4148512" y="3072119"/>
            <a:ext cx="1075416" cy="0"/>
          </a:xfrm>
          <a:prstGeom prst="line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B6CD1899-564E-ED4B-B7B4-13602050E30A}"/>
              </a:ext>
            </a:extLst>
          </p:cNvPr>
          <p:cNvCxnSpPr>
            <a:cxnSpLocks/>
          </p:cNvCxnSpPr>
          <p:nvPr/>
        </p:nvCxnSpPr>
        <p:spPr>
          <a:xfrm>
            <a:off x="4191403" y="3229443"/>
            <a:ext cx="1060927" cy="0"/>
          </a:xfrm>
          <a:prstGeom prst="line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BE279169-FE49-5B48-B0B5-E943BA7F487E}"/>
              </a:ext>
            </a:extLst>
          </p:cNvPr>
          <p:cNvCxnSpPr>
            <a:cxnSpLocks/>
          </p:cNvCxnSpPr>
          <p:nvPr/>
        </p:nvCxnSpPr>
        <p:spPr>
          <a:xfrm>
            <a:off x="3797669" y="3157901"/>
            <a:ext cx="1454661" cy="0"/>
          </a:xfrm>
          <a:prstGeom prst="line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AD2ED527-8FA4-7048-B4A0-A67550DFE137}"/>
              </a:ext>
            </a:extLst>
          </p:cNvPr>
          <p:cNvCxnSpPr>
            <a:cxnSpLocks/>
          </p:cNvCxnSpPr>
          <p:nvPr/>
        </p:nvCxnSpPr>
        <p:spPr>
          <a:xfrm>
            <a:off x="3846120" y="3094019"/>
            <a:ext cx="1454661" cy="0"/>
          </a:xfrm>
          <a:prstGeom prst="line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BF383028-FD9D-0F4B-B39F-230966130F26}"/>
              </a:ext>
            </a:extLst>
          </p:cNvPr>
          <p:cNvCxnSpPr>
            <a:cxnSpLocks/>
          </p:cNvCxnSpPr>
          <p:nvPr/>
        </p:nvCxnSpPr>
        <p:spPr>
          <a:xfrm>
            <a:off x="3652768" y="3058875"/>
            <a:ext cx="1454661" cy="0"/>
          </a:xfrm>
          <a:prstGeom prst="line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677875DD-EA49-AF4B-93E4-866368E79AD0}"/>
              </a:ext>
            </a:extLst>
          </p:cNvPr>
          <p:cNvCxnSpPr>
            <a:cxnSpLocks/>
          </p:cNvCxnSpPr>
          <p:nvPr/>
        </p:nvCxnSpPr>
        <p:spPr>
          <a:xfrm>
            <a:off x="3756385" y="2944305"/>
            <a:ext cx="1454661" cy="0"/>
          </a:xfrm>
          <a:prstGeom prst="line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400F758E-082D-4547-B220-46E0BDC15CA9}"/>
              </a:ext>
            </a:extLst>
          </p:cNvPr>
          <p:cNvCxnSpPr>
            <a:cxnSpLocks/>
          </p:cNvCxnSpPr>
          <p:nvPr/>
        </p:nvCxnSpPr>
        <p:spPr>
          <a:xfrm>
            <a:off x="3919879" y="2896464"/>
            <a:ext cx="1358644" cy="0"/>
          </a:xfrm>
          <a:prstGeom prst="line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2C70A2FC-623A-CB47-BC3A-28107611272B}"/>
              </a:ext>
            </a:extLst>
          </p:cNvPr>
          <p:cNvSpPr/>
          <p:nvPr/>
        </p:nvSpPr>
        <p:spPr>
          <a:xfrm>
            <a:off x="4815363" y="1870639"/>
            <a:ext cx="482542" cy="152380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Shared Residual MLP Blocks</a:t>
            </a:r>
          </a:p>
        </p:txBody>
      </p:sp>
      <p:sp>
        <p:nvSpPr>
          <p:cNvPr id="88" name="Right Arrow 87">
            <a:extLst>
              <a:ext uri="{FF2B5EF4-FFF2-40B4-BE49-F238E27FC236}">
                <a16:creationId xmlns:a16="http://schemas.microsoft.com/office/drawing/2014/main" id="{B9E68F30-F31B-5040-A898-67F9CF454A73}"/>
              </a:ext>
            </a:extLst>
          </p:cNvPr>
          <p:cNvSpPr/>
          <p:nvPr/>
        </p:nvSpPr>
        <p:spPr>
          <a:xfrm>
            <a:off x="5378395" y="2529253"/>
            <a:ext cx="358432" cy="345874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Oval 92">
                <a:extLst>
                  <a:ext uri="{FF2B5EF4-FFF2-40B4-BE49-F238E27FC236}">
                    <a16:creationId xmlns:a16="http://schemas.microsoft.com/office/drawing/2014/main" id="{78C4065F-74CF-7F41-BF20-C570BF4162BD}"/>
                  </a:ext>
                </a:extLst>
              </p:cNvPr>
              <p:cNvSpPr/>
              <p:nvPr/>
            </p:nvSpPr>
            <p:spPr>
              <a:xfrm>
                <a:off x="7707524" y="2531598"/>
                <a:ext cx="256695" cy="25240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𝒜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3" name="Oval 92">
                <a:extLst>
                  <a:ext uri="{FF2B5EF4-FFF2-40B4-BE49-F238E27FC236}">
                    <a16:creationId xmlns:a16="http://schemas.microsoft.com/office/drawing/2014/main" id="{78C4065F-74CF-7F41-BF20-C570BF4162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7524" y="2531598"/>
                <a:ext cx="256695" cy="252408"/>
              </a:xfrm>
              <a:prstGeom prst="ellipse">
                <a:avLst/>
              </a:prstGeom>
              <a:blipFill>
                <a:blip r:embed="rId5"/>
                <a:stretch>
                  <a:fillRect l="-22727" b="-454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F307CCB9-535E-A547-8141-C0538B131FAC}"/>
              </a:ext>
            </a:extLst>
          </p:cNvPr>
          <p:cNvCxnSpPr>
            <a:cxnSpLocks/>
            <a:endCxn id="93" idx="2"/>
          </p:cNvCxnSpPr>
          <p:nvPr/>
        </p:nvCxnSpPr>
        <p:spPr>
          <a:xfrm>
            <a:off x="6392009" y="1951620"/>
            <a:ext cx="1315515" cy="706182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3D6F3159-B1CF-D344-B4DD-60AEFD282C65}"/>
              </a:ext>
            </a:extLst>
          </p:cNvPr>
          <p:cNvCxnSpPr>
            <a:cxnSpLocks/>
            <a:endCxn id="93" idx="2"/>
          </p:cNvCxnSpPr>
          <p:nvPr/>
        </p:nvCxnSpPr>
        <p:spPr>
          <a:xfrm flipV="1">
            <a:off x="6414031" y="2657802"/>
            <a:ext cx="1293493" cy="881487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BE75EEB9-C28E-EC4F-80E9-7FEBC34E0612}"/>
              </a:ext>
            </a:extLst>
          </p:cNvPr>
          <p:cNvSpPr txBox="1"/>
          <p:nvPr/>
        </p:nvSpPr>
        <p:spPr>
          <a:xfrm>
            <a:off x="7230697" y="3790611"/>
            <a:ext cx="12121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Aggregation</a:t>
            </a:r>
          </a:p>
        </p:txBody>
      </p:sp>
      <p:sp>
        <p:nvSpPr>
          <p:cNvPr id="106" name="Rounded Rectangle 105">
            <a:extLst>
              <a:ext uri="{FF2B5EF4-FFF2-40B4-BE49-F238E27FC236}">
                <a16:creationId xmlns:a16="http://schemas.microsoft.com/office/drawing/2014/main" id="{FAE4CFF7-B709-DC4A-B221-D56101E4F49E}"/>
              </a:ext>
            </a:extLst>
          </p:cNvPr>
          <p:cNvSpPr/>
          <p:nvPr/>
        </p:nvSpPr>
        <p:spPr>
          <a:xfrm>
            <a:off x="8401785" y="1865481"/>
            <a:ext cx="482542" cy="152380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Shared Residual MLP Blocks</a:t>
            </a:r>
          </a:p>
        </p:txBody>
      </p:sp>
      <p:sp>
        <p:nvSpPr>
          <p:cNvPr id="107" name="Right Arrow 106">
            <a:extLst>
              <a:ext uri="{FF2B5EF4-FFF2-40B4-BE49-F238E27FC236}">
                <a16:creationId xmlns:a16="http://schemas.microsoft.com/office/drawing/2014/main" id="{CB906366-1448-D047-BDC9-0B7DC09E7D03}"/>
              </a:ext>
            </a:extLst>
          </p:cNvPr>
          <p:cNvSpPr/>
          <p:nvPr/>
        </p:nvSpPr>
        <p:spPr>
          <a:xfrm>
            <a:off x="8021331" y="2489849"/>
            <a:ext cx="358432" cy="345874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E4B0C42B-31A6-B242-8121-EFA94EE0F42E}"/>
              </a:ext>
            </a:extLst>
          </p:cNvPr>
          <p:cNvSpPr txBox="1"/>
          <p:nvPr/>
        </p:nvSpPr>
        <p:spPr>
          <a:xfrm>
            <a:off x="8734030" y="3780656"/>
            <a:ext cx="19223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Local representation 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0" name="Rounded Rectangle 109">
            <a:extLst>
              <a:ext uri="{FF2B5EF4-FFF2-40B4-BE49-F238E27FC236}">
                <a16:creationId xmlns:a16="http://schemas.microsoft.com/office/drawing/2014/main" id="{EE3167BC-771E-F14D-93F3-953E576D22AD}"/>
              </a:ext>
            </a:extLst>
          </p:cNvPr>
          <p:cNvSpPr/>
          <p:nvPr/>
        </p:nvSpPr>
        <p:spPr>
          <a:xfrm>
            <a:off x="2121224" y="1543944"/>
            <a:ext cx="9590624" cy="2241509"/>
          </a:xfrm>
          <a:prstGeom prst="roundRect">
            <a:avLst>
              <a:gd name="adj" fmla="val 5762"/>
            </a:avLst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EC61F3C0-404C-304F-9FD2-E56F50A4072A}"/>
                  </a:ext>
                </a:extLst>
              </p:cNvPr>
              <p:cNvSpPr txBox="1"/>
              <p:nvPr/>
            </p:nvSpPr>
            <p:spPr>
              <a:xfrm>
                <a:off x="10199550" y="1237367"/>
                <a:ext cx="148630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Repeat 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𝒮</m:t>
                    </m:r>
                  </m:oMath>
                </a14:m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stages</a:t>
                </a:r>
              </a:p>
            </p:txBody>
          </p:sp>
        </mc:Choice>
        <mc:Fallback xmlns="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EC61F3C0-404C-304F-9FD2-E56F50A407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99550" y="1237367"/>
                <a:ext cx="1486304" cy="338554"/>
              </a:xfrm>
              <a:prstGeom prst="rect">
                <a:avLst/>
              </a:prstGeom>
              <a:blipFill>
                <a:blip r:embed="rId6"/>
                <a:stretch>
                  <a:fillRect l="-2542" t="-3571" r="-847" b="-17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8" name="Picture 1027">
            <a:extLst>
              <a:ext uri="{FF2B5EF4-FFF2-40B4-BE49-F238E27FC236}">
                <a16:creationId xmlns:a16="http://schemas.microsoft.com/office/drawing/2014/main" id="{B20FA08A-E840-F94B-A103-34368AE38FF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91589" y="1504611"/>
            <a:ext cx="2286000" cy="2286000"/>
          </a:xfrm>
          <a:prstGeom prst="rect">
            <a:avLst/>
          </a:prstGeom>
        </p:spPr>
      </p:pic>
      <p:sp>
        <p:nvSpPr>
          <p:cNvPr id="1042" name="Arc 1041">
            <a:extLst>
              <a:ext uri="{FF2B5EF4-FFF2-40B4-BE49-F238E27FC236}">
                <a16:creationId xmlns:a16="http://schemas.microsoft.com/office/drawing/2014/main" id="{9C60DC17-593E-1F40-B58E-C73A1E0A6A0E}"/>
              </a:ext>
            </a:extLst>
          </p:cNvPr>
          <p:cNvSpPr/>
          <p:nvPr/>
        </p:nvSpPr>
        <p:spPr>
          <a:xfrm rot="21171704">
            <a:off x="8864167" y="1992927"/>
            <a:ext cx="2074711" cy="1707974"/>
          </a:xfrm>
          <a:prstGeom prst="arc">
            <a:avLst>
              <a:gd name="adj1" fmla="val 11692380"/>
              <a:gd name="adj2" fmla="val 20284446"/>
            </a:avLst>
          </a:prstGeom>
          <a:ln w="5715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3" name="Down Arrow 1042">
            <a:extLst>
              <a:ext uri="{FF2B5EF4-FFF2-40B4-BE49-F238E27FC236}">
                <a16:creationId xmlns:a16="http://schemas.microsoft.com/office/drawing/2014/main" id="{B5B05A1B-3497-1946-97B9-2011FEE26697}"/>
              </a:ext>
            </a:extLst>
          </p:cNvPr>
          <p:cNvSpPr/>
          <p:nvPr/>
        </p:nvSpPr>
        <p:spPr>
          <a:xfrm rot="20025461">
            <a:off x="10772066" y="2343342"/>
            <a:ext cx="115755" cy="249066"/>
          </a:xfrm>
          <a:prstGeom prst="downArrow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87" name="Group 1086">
            <a:extLst>
              <a:ext uri="{FF2B5EF4-FFF2-40B4-BE49-F238E27FC236}">
                <a16:creationId xmlns:a16="http://schemas.microsoft.com/office/drawing/2014/main" id="{D69221BE-7E40-0F4B-8BE2-A1E3858E5F07}"/>
              </a:ext>
            </a:extLst>
          </p:cNvPr>
          <p:cNvGrpSpPr/>
          <p:nvPr/>
        </p:nvGrpSpPr>
        <p:grpSpPr>
          <a:xfrm>
            <a:off x="617916" y="4611960"/>
            <a:ext cx="4448207" cy="1309218"/>
            <a:chOff x="1201355" y="4418521"/>
            <a:chExt cx="4448207" cy="1309218"/>
          </a:xfrm>
        </p:grpSpPr>
        <p:sp>
          <p:nvSpPr>
            <p:cNvPr id="1044" name="Oval 1043">
              <a:extLst>
                <a:ext uri="{FF2B5EF4-FFF2-40B4-BE49-F238E27FC236}">
                  <a16:creationId xmlns:a16="http://schemas.microsoft.com/office/drawing/2014/main" id="{06376D35-9925-4548-94E4-8089A25C52E0}"/>
                </a:ext>
              </a:extLst>
            </p:cNvPr>
            <p:cNvSpPr/>
            <p:nvPr/>
          </p:nvSpPr>
          <p:spPr>
            <a:xfrm>
              <a:off x="1512577" y="4897149"/>
              <a:ext cx="85824" cy="85823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AAA0F02D-7E4F-6248-BB9A-7E31BA3C37A8}"/>
                </a:ext>
              </a:extLst>
            </p:cNvPr>
            <p:cNvSpPr/>
            <p:nvPr/>
          </p:nvSpPr>
          <p:spPr>
            <a:xfrm>
              <a:off x="1626986" y="5286331"/>
              <a:ext cx="85824" cy="85823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CBEAFE9E-26C9-D443-A0B9-C1E5FF785853}"/>
                </a:ext>
              </a:extLst>
            </p:cNvPr>
            <p:cNvSpPr/>
            <p:nvPr/>
          </p:nvSpPr>
          <p:spPr>
            <a:xfrm>
              <a:off x="1247836" y="5219351"/>
              <a:ext cx="85824" cy="85823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047" name="5-Point Star 1046">
              <a:extLst>
                <a:ext uri="{FF2B5EF4-FFF2-40B4-BE49-F238E27FC236}">
                  <a16:creationId xmlns:a16="http://schemas.microsoft.com/office/drawing/2014/main" id="{A8A09B91-2314-5149-9CC7-F54C0993E7FE}"/>
                </a:ext>
              </a:extLst>
            </p:cNvPr>
            <p:cNvSpPr/>
            <p:nvPr/>
          </p:nvSpPr>
          <p:spPr>
            <a:xfrm>
              <a:off x="1445371" y="5110118"/>
              <a:ext cx="125833" cy="109233"/>
            </a:xfrm>
            <a:prstGeom prst="star5">
              <a:avLst/>
            </a:prstGeom>
            <a:solidFill>
              <a:srgbClr val="FF0000"/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cxnSp>
          <p:nvCxnSpPr>
            <p:cNvPr id="1049" name="Straight Connector 1048">
              <a:extLst>
                <a:ext uri="{FF2B5EF4-FFF2-40B4-BE49-F238E27FC236}">
                  <a16:creationId xmlns:a16="http://schemas.microsoft.com/office/drawing/2014/main" id="{CEB8CFFA-70C2-3042-A488-1AEC9B599CD6}"/>
                </a:ext>
              </a:extLst>
            </p:cNvPr>
            <p:cNvCxnSpPr>
              <a:cxnSpLocks/>
              <a:stCxn id="1044" idx="4"/>
              <a:endCxn id="1047" idx="0"/>
            </p:cNvCxnSpPr>
            <p:nvPr/>
          </p:nvCxnSpPr>
          <p:spPr>
            <a:xfrm flipH="1">
              <a:off x="1508288" y="4982972"/>
              <a:ext cx="47201" cy="127146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8719C526-38D6-284A-AEC6-4AD4F19024E4}"/>
                </a:ext>
              </a:extLst>
            </p:cNvPr>
            <p:cNvCxnSpPr>
              <a:cxnSpLocks/>
              <a:stCxn id="149" idx="1"/>
              <a:endCxn id="1047" idx="3"/>
            </p:cNvCxnSpPr>
            <p:nvPr/>
          </p:nvCxnSpPr>
          <p:spPr>
            <a:xfrm flipH="1" flipV="1">
              <a:off x="1547172" y="5219351"/>
              <a:ext cx="92383" cy="79548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5CA48534-F7AE-2C4F-8F2B-0C36F0709029}"/>
                </a:ext>
              </a:extLst>
            </p:cNvPr>
            <p:cNvCxnSpPr>
              <a:cxnSpLocks/>
              <a:stCxn id="150" idx="6"/>
              <a:endCxn id="1047" idx="2"/>
            </p:cNvCxnSpPr>
            <p:nvPr/>
          </p:nvCxnSpPr>
          <p:spPr>
            <a:xfrm flipV="1">
              <a:off x="1333660" y="5219351"/>
              <a:ext cx="135743" cy="42912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1057" name="Oval 1056">
              <a:extLst>
                <a:ext uri="{FF2B5EF4-FFF2-40B4-BE49-F238E27FC236}">
                  <a16:creationId xmlns:a16="http://schemas.microsoft.com/office/drawing/2014/main" id="{C5D7E25A-3985-6D44-972B-40BB4DFD1668}"/>
                </a:ext>
              </a:extLst>
            </p:cNvPr>
            <p:cNvSpPr/>
            <p:nvPr/>
          </p:nvSpPr>
          <p:spPr>
            <a:xfrm>
              <a:off x="1201355" y="4746078"/>
              <a:ext cx="613863" cy="824437"/>
            </a:xfrm>
            <a:prstGeom prst="ellipse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058" name="Oval 1057">
              <a:extLst>
                <a:ext uri="{FF2B5EF4-FFF2-40B4-BE49-F238E27FC236}">
                  <a16:creationId xmlns:a16="http://schemas.microsoft.com/office/drawing/2014/main" id="{88C7EB0D-F716-034A-BF38-D900A3F0EBD3}"/>
                </a:ext>
              </a:extLst>
            </p:cNvPr>
            <p:cNvSpPr/>
            <p:nvPr/>
          </p:nvSpPr>
          <p:spPr>
            <a:xfrm>
              <a:off x="1201355" y="5069955"/>
              <a:ext cx="613862" cy="192308"/>
            </a:xfrm>
            <a:prstGeom prst="ellipse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cxnSp>
          <p:nvCxnSpPr>
            <p:cNvPr id="1060" name="Straight Connector 1059">
              <a:extLst>
                <a:ext uri="{FF2B5EF4-FFF2-40B4-BE49-F238E27FC236}">
                  <a16:creationId xmlns:a16="http://schemas.microsoft.com/office/drawing/2014/main" id="{A4198852-A71A-5240-BF3F-F394B676E731}"/>
                </a:ext>
              </a:extLst>
            </p:cNvPr>
            <p:cNvCxnSpPr>
              <a:stCxn id="1058" idx="2"/>
              <a:endCxn id="1058" idx="6"/>
            </p:cNvCxnSpPr>
            <p:nvPr/>
          </p:nvCxnSpPr>
          <p:spPr>
            <a:xfrm>
              <a:off x="1201355" y="5166109"/>
              <a:ext cx="613862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3D067E1D-88E8-554E-96C0-CBA5AE82BBD4}"/>
                </a:ext>
              </a:extLst>
            </p:cNvPr>
            <p:cNvCxnSpPr>
              <a:cxnSpLocks/>
            </p:cNvCxnSpPr>
            <p:nvPr/>
          </p:nvCxnSpPr>
          <p:spPr>
            <a:xfrm>
              <a:off x="1515132" y="4741909"/>
              <a:ext cx="0" cy="824437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4DB5076A-23C1-1C4D-BAA1-A259A690ED3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15142" y="5075137"/>
              <a:ext cx="91440" cy="9144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9" name="Straight Arrow Connector 1068">
              <a:extLst>
                <a:ext uri="{FF2B5EF4-FFF2-40B4-BE49-F238E27FC236}">
                  <a16:creationId xmlns:a16="http://schemas.microsoft.com/office/drawing/2014/main" id="{05E74AEE-031C-4A49-AEB2-06265F87BCB0}"/>
                </a:ext>
              </a:extLst>
            </p:cNvPr>
            <p:cNvCxnSpPr>
              <a:stCxn id="1058" idx="6"/>
            </p:cNvCxnSpPr>
            <p:nvPr/>
          </p:nvCxnSpPr>
          <p:spPr>
            <a:xfrm flipV="1">
              <a:off x="1815217" y="5164734"/>
              <a:ext cx="213511" cy="1375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70" name="Rectangle 1069">
              <a:extLst>
                <a:ext uri="{FF2B5EF4-FFF2-40B4-BE49-F238E27FC236}">
                  <a16:creationId xmlns:a16="http://schemas.microsoft.com/office/drawing/2014/main" id="{A742A804-B03F-B44D-855A-33994D8C7067}"/>
                </a:ext>
              </a:extLst>
            </p:cNvPr>
            <p:cNvSpPr/>
            <p:nvPr/>
          </p:nvSpPr>
          <p:spPr>
            <a:xfrm>
              <a:off x="2120381" y="4744369"/>
              <a:ext cx="73152" cy="365760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12FFD931-7107-1D47-8AE0-FDE898F3C876}"/>
                </a:ext>
              </a:extLst>
            </p:cNvPr>
            <p:cNvSpPr/>
            <p:nvPr/>
          </p:nvSpPr>
          <p:spPr>
            <a:xfrm>
              <a:off x="2213389" y="4744369"/>
              <a:ext cx="73152" cy="365760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4F0DC1BD-3F8B-6240-A173-36714A1AEF1B}"/>
                </a:ext>
              </a:extLst>
            </p:cNvPr>
            <p:cNvSpPr/>
            <p:nvPr/>
          </p:nvSpPr>
          <p:spPr>
            <a:xfrm>
              <a:off x="2307036" y="4744369"/>
              <a:ext cx="73152" cy="365760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85" name="Rectangle 184">
              <a:extLst>
                <a:ext uri="{FF2B5EF4-FFF2-40B4-BE49-F238E27FC236}">
                  <a16:creationId xmlns:a16="http://schemas.microsoft.com/office/drawing/2014/main" id="{8B0E3D39-BF68-4C46-8FCA-2628AA744C13}"/>
                </a:ext>
              </a:extLst>
            </p:cNvPr>
            <p:cNvSpPr/>
            <p:nvPr/>
          </p:nvSpPr>
          <p:spPr>
            <a:xfrm>
              <a:off x="2213389" y="5168744"/>
              <a:ext cx="73152" cy="365760"/>
            </a:xfrm>
            <a:prstGeom prst="rect">
              <a:avLst/>
            </a:prstGeom>
            <a:solidFill>
              <a:srgbClr val="FF0000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cxnSp>
          <p:nvCxnSpPr>
            <p:cNvPr id="186" name="Straight Arrow Connector 185">
              <a:extLst>
                <a:ext uri="{FF2B5EF4-FFF2-40B4-BE49-F238E27FC236}">
                  <a16:creationId xmlns:a16="http://schemas.microsoft.com/office/drawing/2014/main" id="{9E8B0102-FF8C-A34A-8E8D-D38587AEE31D}"/>
                </a:ext>
              </a:extLst>
            </p:cNvPr>
            <p:cNvCxnSpPr>
              <a:cxnSpLocks/>
              <a:endCxn id="1071" idx="1"/>
            </p:cNvCxnSpPr>
            <p:nvPr/>
          </p:nvCxnSpPr>
          <p:spPr>
            <a:xfrm flipV="1">
              <a:off x="2378632" y="4929882"/>
              <a:ext cx="298822" cy="225455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338EFED3-1A76-D14C-B551-9FA457F70632}"/>
                </a:ext>
              </a:extLst>
            </p:cNvPr>
            <p:cNvSpPr/>
            <p:nvPr/>
          </p:nvSpPr>
          <p:spPr>
            <a:xfrm>
              <a:off x="3357556" y="4748204"/>
              <a:ext cx="73152" cy="365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771BEFD1-B60A-044C-8E25-B67A501EE150}"/>
                </a:ext>
              </a:extLst>
            </p:cNvPr>
            <p:cNvSpPr/>
            <p:nvPr/>
          </p:nvSpPr>
          <p:spPr>
            <a:xfrm>
              <a:off x="3450564" y="4748204"/>
              <a:ext cx="73152" cy="36576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CD801FF1-7C06-A143-8A32-B1E400B33D5D}"/>
                </a:ext>
              </a:extLst>
            </p:cNvPr>
            <p:cNvSpPr/>
            <p:nvPr/>
          </p:nvSpPr>
          <p:spPr>
            <a:xfrm>
              <a:off x="3544211" y="4748204"/>
              <a:ext cx="73152" cy="36576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071" name="Rounded Rectangle 1070">
              <a:extLst>
                <a:ext uri="{FF2B5EF4-FFF2-40B4-BE49-F238E27FC236}">
                  <a16:creationId xmlns:a16="http://schemas.microsoft.com/office/drawing/2014/main" id="{8D99BF52-121C-7E4D-9E5B-BBB888DFAA9C}"/>
                </a:ext>
              </a:extLst>
            </p:cNvPr>
            <p:cNvSpPr/>
            <p:nvPr/>
          </p:nvSpPr>
          <p:spPr>
            <a:xfrm>
              <a:off x="2677454" y="4418521"/>
              <a:ext cx="247293" cy="1022722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vert="vert270" rtlCol="0" anchor="ctr"/>
            <a:lstStyle/>
            <a:p>
              <a:pPr algn="ctr"/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Normalize</a:t>
              </a:r>
            </a:p>
          </p:txBody>
        </p:sp>
        <p:cxnSp>
          <p:nvCxnSpPr>
            <p:cNvPr id="196" name="Straight Arrow Connector 195">
              <a:extLst>
                <a:ext uri="{FF2B5EF4-FFF2-40B4-BE49-F238E27FC236}">
                  <a16:creationId xmlns:a16="http://schemas.microsoft.com/office/drawing/2014/main" id="{567F973B-C058-9943-8BA8-7C2FA2EBE1BC}"/>
                </a:ext>
              </a:extLst>
            </p:cNvPr>
            <p:cNvCxnSpPr>
              <a:cxnSpLocks/>
              <a:stCxn id="1071" idx="3"/>
              <a:endCxn id="189" idx="1"/>
            </p:cNvCxnSpPr>
            <p:nvPr/>
          </p:nvCxnSpPr>
          <p:spPr>
            <a:xfrm>
              <a:off x="2924747" y="4929882"/>
              <a:ext cx="432809" cy="1202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1" name="Rounded Rectangle 200">
              <a:extLst>
                <a:ext uri="{FF2B5EF4-FFF2-40B4-BE49-F238E27FC236}">
                  <a16:creationId xmlns:a16="http://schemas.microsoft.com/office/drawing/2014/main" id="{90DCD77B-DA42-E348-A34D-E46ADF946760}"/>
                </a:ext>
              </a:extLst>
            </p:cNvPr>
            <p:cNvSpPr/>
            <p:nvPr/>
          </p:nvSpPr>
          <p:spPr>
            <a:xfrm>
              <a:off x="3846451" y="4492887"/>
              <a:ext cx="209165" cy="872463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vert="vert270" rtlCol="0" anchor="ctr"/>
            <a:lstStyle/>
            <a:p>
              <a:pPr algn="ctr"/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Affine</a:t>
              </a:r>
            </a:p>
          </p:txBody>
        </p:sp>
        <p:cxnSp>
          <p:nvCxnSpPr>
            <p:cNvPr id="202" name="Straight Arrow Connector 201">
              <a:extLst>
                <a:ext uri="{FF2B5EF4-FFF2-40B4-BE49-F238E27FC236}">
                  <a16:creationId xmlns:a16="http://schemas.microsoft.com/office/drawing/2014/main" id="{21615677-541F-8F40-9C20-2F262C65B4D1}"/>
                </a:ext>
              </a:extLst>
            </p:cNvPr>
            <p:cNvCxnSpPr>
              <a:cxnSpLocks/>
              <a:stCxn id="191" idx="3"/>
              <a:endCxn id="201" idx="1"/>
            </p:cNvCxnSpPr>
            <p:nvPr/>
          </p:nvCxnSpPr>
          <p:spPr>
            <a:xfrm flipV="1">
              <a:off x="3617363" y="4929119"/>
              <a:ext cx="229088" cy="1965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5" name="Rectangle 204">
              <a:extLst>
                <a:ext uri="{FF2B5EF4-FFF2-40B4-BE49-F238E27FC236}">
                  <a16:creationId xmlns:a16="http://schemas.microsoft.com/office/drawing/2014/main" id="{1E0B0F1E-D75E-A240-819B-B1AD47B7BE13}"/>
                </a:ext>
              </a:extLst>
            </p:cNvPr>
            <p:cNvSpPr/>
            <p:nvPr/>
          </p:nvSpPr>
          <p:spPr>
            <a:xfrm>
              <a:off x="4301768" y="4746015"/>
              <a:ext cx="73152" cy="36576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06" name="Rectangle 205">
              <a:extLst>
                <a:ext uri="{FF2B5EF4-FFF2-40B4-BE49-F238E27FC236}">
                  <a16:creationId xmlns:a16="http://schemas.microsoft.com/office/drawing/2014/main" id="{0BD90490-25FA-184E-ADBE-0785A30DA900}"/>
                </a:ext>
              </a:extLst>
            </p:cNvPr>
            <p:cNvSpPr/>
            <p:nvPr/>
          </p:nvSpPr>
          <p:spPr>
            <a:xfrm>
              <a:off x="4394776" y="4746015"/>
              <a:ext cx="73152" cy="36576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07" name="Rectangle 206">
              <a:extLst>
                <a:ext uri="{FF2B5EF4-FFF2-40B4-BE49-F238E27FC236}">
                  <a16:creationId xmlns:a16="http://schemas.microsoft.com/office/drawing/2014/main" id="{02C49D89-6CC2-9945-825B-677B990ED6A4}"/>
                </a:ext>
              </a:extLst>
            </p:cNvPr>
            <p:cNvSpPr/>
            <p:nvPr/>
          </p:nvSpPr>
          <p:spPr>
            <a:xfrm>
              <a:off x="4488423" y="4746015"/>
              <a:ext cx="73152" cy="36576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cxnSp>
          <p:nvCxnSpPr>
            <p:cNvPr id="209" name="Straight Arrow Connector 208">
              <a:extLst>
                <a:ext uri="{FF2B5EF4-FFF2-40B4-BE49-F238E27FC236}">
                  <a16:creationId xmlns:a16="http://schemas.microsoft.com/office/drawing/2014/main" id="{57AC49CD-6FB6-BA47-9267-039B6DC5B034}"/>
                </a:ext>
              </a:extLst>
            </p:cNvPr>
            <p:cNvCxnSpPr>
              <a:cxnSpLocks/>
              <a:stCxn id="201" idx="3"/>
              <a:endCxn id="205" idx="1"/>
            </p:cNvCxnSpPr>
            <p:nvPr/>
          </p:nvCxnSpPr>
          <p:spPr>
            <a:xfrm flipV="1">
              <a:off x="4055616" y="4928895"/>
              <a:ext cx="246152" cy="22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4" name="Rectangle 213">
              <a:extLst>
                <a:ext uri="{FF2B5EF4-FFF2-40B4-BE49-F238E27FC236}">
                  <a16:creationId xmlns:a16="http://schemas.microsoft.com/office/drawing/2014/main" id="{DDB4504B-7758-864D-9F63-EB211250E3A8}"/>
                </a:ext>
              </a:extLst>
            </p:cNvPr>
            <p:cNvSpPr/>
            <p:nvPr/>
          </p:nvSpPr>
          <p:spPr>
            <a:xfrm>
              <a:off x="4847622" y="4741909"/>
              <a:ext cx="73152" cy="36576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15" name="Rectangle 214">
              <a:extLst>
                <a:ext uri="{FF2B5EF4-FFF2-40B4-BE49-F238E27FC236}">
                  <a16:creationId xmlns:a16="http://schemas.microsoft.com/office/drawing/2014/main" id="{4ACE4D48-03F3-8342-821C-279911B90D46}"/>
                </a:ext>
              </a:extLst>
            </p:cNvPr>
            <p:cNvSpPr/>
            <p:nvPr/>
          </p:nvSpPr>
          <p:spPr>
            <a:xfrm>
              <a:off x="4940630" y="4741909"/>
              <a:ext cx="73152" cy="36576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16" name="Rectangle 215">
              <a:extLst>
                <a:ext uri="{FF2B5EF4-FFF2-40B4-BE49-F238E27FC236}">
                  <a16:creationId xmlns:a16="http://schemas.microsoft.com/office/drawing/2014/main" id="{2AD2BA12-15BD-E44E-BD5B-AC09332D590B}"/>
                </a:ext>
              </a:extLst>
            </p:cNvPr>
            <p:cNvSpPr/>
            <p:nvPr/>
          </p:nvSpPr>
          <p:spPr>
            <a:xfrm>
              <a:off x="5034277" y="4741909"/>
              <a:ext cx="73152" cy="36576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17" name="Rectangle 216">
              <a:extLst>
                <a:ext uri="{FF2B5EF4-FFF2-40B4-BE49-F238E27FC236}">
                  <a16:creationId xmlns:a16="http://schemas.microsoft.com/office/drawing/2014/main" id="{C02F77CA-7A87-7C46-9417-F5CC5F62A7F1}"/>
                </a:ext>
              </a:extLst>
            </p:cNvPr>
            <p:cNvSpPr/>
            <p:nvPr/>
          </p:nvSpPr>
          <p:spPr>
            <a:xfrm>
              <a:off x="4847946" y="5107552"/>
              <a:ext cx="73152" cy="365760"/>
            </a:xfrm>
            <a:prstGeom prst="rect">
              <a:avLst/>
            </a:prstGeom>
            <a:solidFill>
              <a:srgbClr val="FF0000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18" name="Rectangle 217">
              <a:extLst>
                <a:ext uri="{FF2B5EF4-FFF2-40B4-BE49-F238E27FC236}">
                  <a16:creationId xmlns:a16="http://schemas.microsoft.com/office/drawing/2014/main" id="{30C3C7E2-6309-CD44-99B9-068113A4CCFC}"/>
                </a:ext>
              </a:extLst>
            </p:cNvPr>
            <p:cNvSpPr/>
            <p:nvPr/>
          </p:nvSpPr>
          <p:spPr>
            <a:xfrm>
              <a:off x="4939651" y="5107614"/>
              <a:ext cx="73152" cy="365760"/>
            </a:xfrm>
            <a:prstGeom prst="rect">
              <a:avLst/>
            </a:prstGeom>
            <a:solidFill>
              <a:srgbClr val="FF0000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19" name="Rectangle 218">
              <a:extLst>
                <a:ext uri="{FF2B5EF4-FFF2-40B4-BE49-F238E27FC236}">
                  <a16:creationId xmlns:a16="http://schemas.microsoft.com/office/drawing/2014/main" id="{FA05A15E-9818-0140-B700-7E52C47A29AC}"/>
                </a:ext>
              </a:extLst>
            </p:cNvPr>
            <p:cNvSpPr/>
            <p:nvPr/>
          </p:nvSpPr>
          <p:spPr>
            <a:xfrm>
              <a:off x="5035959" y="5107552"/>
              <a:ext cx="73152" cy="365760"/>
            </a:xfrm>
            <a:prstGeom prst="rect">
              <a:avLst/>
            </a:prstGeom>
            <a:solidFill>
              <a:srgbClr val="FF0000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cxnSp>
          <p:nvCxnSpPr>
            <p:cNvPr id="220" name="Straight Arrow Connector 219">
              <a:extLst>
                <a:ext uri="{FF2B5EF4-FFF2-40B4-BE49-F238E27FC236}">
                  <a16:creationId xmlns:a16="http://schemas.microsoft.com/office/drawing/2014/main" id="{C8B09D11-E53B-6A4B-BD68-D9228BDBD1E3}"/>
                </a:ext>
              </a:extLst>
            </p:cNvPr>
            <p:cNvCxnSpPr>
              <a:cxnSpLocks/>
            </p:cNvCxnSpPr>
            <p:nvPr/>
          </p:nvCxnSpPr>
          <p:spPr>
            <a:xfrm>
              <a:off x="2285617" y="5463011"/>
              <a:ext cx="2560320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4" name="Straight Arrow Connector 223">
              <a:extLst>
                <a:ext uri="{FF2B5EF4-FFF2-40B4-BE49-F238E27FC236}">
                  <a16:creationId xmlns:a16="http://schemas.microsoft.com/office/drawing/2014/main" id="{F3F7F8DF-8C2D-FF4A-8FE5-3D5AF4FA20EA}"/>
                </a:ext>
              </a:extLst>
            </p:cNvPr>
            <p:cNvCxnSpPr>
              <a:cxnSpLocks/>
              <a:stCxn id="207" idx="3"/>
              <a:endCxn id="214" idx="1"/>
            </p:cNvCxnSpPr>
            <p:nvPr/>
          </p:nvCxnSpPr>
          <p:spPr>
            <a:xfrm flipV="1">
              <a:off x="4561575" y="4924789"/>
              <a:ext cx="286047" cy="4106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86" name="TextBox 1085">
              <a:extLst>
                <a:ext uri="{FF2B5EF4-FFF2-40B4-BE49-F238E27FC236}">
                  <a16:creationId xmlns:a16="http://schemas.microsoft.com/office/drawing/2014/main" id="{34A42A3A-2738-1443-8A0E-4B9F49A12D38}"/>
                </a:ext>
              </a:extLst>
            </p:cNvPr>
            <p:cNvSpPr txBox="1"/>
            <p:nvPr/>
          </p:nvSpPr>
          <p:spPr>
            <a:xfrm>
              <a:off x="4448592" y="5389185"/>
              <a:ext cx="120097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Concatenate</a:t>
              </a:r>
            </a:p>
          </p:txBody>
        </p:sp>
      </p:grp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F95BA89E-6572-EE4A-80F0-6E1FE74EB045}"/>
              </a:ext>
            </a:extLst>
          </p:cNvPr>
          <p:cNvCxnSpPr>
            <a:cxnSpLocks/>
            <a:stCxn id="49" idx="4"/>
          </p:cNvCxnSpPr>
          <p:nvPr/>
        </p:nvCxnSpPr>
        <p:spPr>
          <a:xfrm flipH="1">
            <a:off x="524823" y="2869565"/>
            <a:ext cx="1863101" cy="1740503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Rounded Rectangle 129">
            <a:extLst>
              <a:ext uri="{FF2B5EF4-FFF2-40B4-BE49-F238E27FC236}">
                <a16:creationId xmlns:a16="http://schemas.microsoft.com/office/drawing/2014/main" id="{6471CB8C-7CD6-704D-99F4-FE4A622ADDF4}"/>
              </a:ext>
            </a:extLst>
          </p:cNvPr>
          <p:cNvSpPr/>
          <p:nvPr/>
        </p:nvSpPr>
        <p:spPr>
          <a:xfrm>
            <a:off x="515820" y="4555644"/>
            <a:ext cx="4616389" cy="1683160"/>
          </a:xfrm>
          <a:prstGeom prst="roundRect">
            <a:avLst>
              <a:gd name="adj" fmla="val 5507"/>
            </a:avLst>
          </a:prstGeom>
          <a:noFill/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4" name="Straight Connector 233">
            <a:extLst>
              <a:ext uri="{FF2B5EF4-FFF2-40B4-BE49-F238E27FC236}">
                <a16:creationId xmlns:a16="http://schemas.microsoft.com/office/drawing/2014/main" id="{85C72EE1-FE84-F54E-BA1A-457203D47411}"/>
              </a:ext>
            </a:extLst>
          </p:cNvPr>
          <p:cNvCxnSpPr>
            <a:cxnSpLocks/>
          </p:cNvCxnSpPr>
          <p:nvPr/>
        </p:nvCxnSpPr>
        <p:spPr>
          <a:xfrm>
            <a:off x="3772144" y="3329550"/>
            <a:ext cx="1326678" cy="1242459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1" name="Group 220">
            <a:extLst>
              <a:ext uri="{FF2B5EF4-FFF2-40B4-BE49-F238E27FC236}">
                <a16:creationId xmlns:a16="http://schemas.microsoft.com/office/drawing/2014/main" id="{2AD00F1A-B17A-DF44-97EB-BF839CA3FADB}"/>
              </a:ext>
            </a:extLst>
          </p:cNvPr>
          <p:cNvGrpSpPr/>
          <p:nvPr/>
        </p:nvGrpSpPr>
        <p:grpSpPr>
          <a:xfrm>
            <a:off x="5455006" y="4797700"/>
            <a:ext cx="3032939" cy="1293714"/>
            <a:chOff x="6480142" y="4467531"/>
            <a:chExt cx="3032939" cy="1293714"/>
          </a:xfrm>
        </p:grpSpPr>
        <p:sp>
          <p:nvSpPr>
            <p:cNvPr id="237" name="Rounded Rectangle 236">
              <a:extLst>
                <a:ext uri="{FF2B5EF4-FFF2-40B4-BE49-F238E27FC236}">
                  <a16:creationId xmlns:a16="http://schemas.microsoft.com/office/drawing/2014/main" id="{22416970-7F4A-CB42-96E3-1A26895D4BB4}"/>
                </a:ext>
              </a:extLst>
            </p:cNvPr>
            <p:cNvSpPr/>
            <p:nvPr/>
          </p:nvSpPr>
          <p:spPr>
            <a:xfrm>
              <a:off x="6928839" y="4608576"/>
              <a:ext cx="209165" cy="872463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vert="vert270" rtlCol="0" anchor="ctr"/>
            <a:lstStyle/>
            <a:p>
              <a:pPr algn="ctr"/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FC</a:t>
              </a:r>
            </a:p>
          </p:txBody>
        </p:sp>
        <p:sp>
          <p:nvSpPr>
            <p:cNvPr id="238" name="Rounded Rectangle 237">
              <a:extLst>
                <a:ext uri="{FF2B5EF4-FFF2-40B4-BE49-F238E27FC236}">
                  <a16:creationId xmlns:a16="http://schemas.microsoft.com/office/drawing/2014/main" id="{BEB8084F-69BC-014B-9C22-CC809B09A344}"/>
                </a:ext>
              </a:extLst>
            </p:cNvPr>
            <p:cNvSpPr/>
            <p:nvPr/>
          </p:nvSpPr>
          <p:spPr>
            <a:xfrm>
              <a:off x="7254775" y="4608576"/>
              <a:ext cx="209165" cy="872463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vert="vert270" rtlCol="0" anchor="ctr"/>
            <a:lstStyle/>
            <a:p>
              <a:pPr algn="ctr"/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BN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9" name="Rounded Rectangle 238">
                  <a:extLst>
                    <a:ext uri="{FF2B5EF4-FFF2-40B4-BE49-F238E27FC236}">
                      <a16:creationId xmlns:a16="http://schemas.microsoft.com/office/drawing/2014/main" id="{9581870F-9EE4-D24F-B1EC-0CD2F7C8E4D1}"/>
                    </a:ext>
                  </a:extLst>
                </p:cNvPr>
                <p:cNvSpPr/>
                <p:nvPr/>
              </p:nvSpPr>
              <p:spPr>
                <a:xfrm>
                  <a:off x="7589500" y="4608576"/>
                  <a:ext cx="209165" cy="872463"/>
                </a:xfrm>
                <a:prstGeom prst="roundRect">
                  <a:avLst/>
                </a:prstGeom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vert="vert27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𝜎</m:t>
                        </m:r>
                      </m:oMath>
                    </m:oMathPara>
                  </a14:m>
                  <a:endPara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39" name="Rounded Rectangle 238">
                  <a:extLst>
                    <a:ext uri="{FF2B5EF4-FFF2-40B4-BE49-F238E27FC236}">
                      <a16:creationId xmlns:a16="http://schemas.microsoft.com/office/drawing/2014/main" id="{9581870F-9EE4-D24F-B1EC-0CD2F7C8E4D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89500" y="4608576"/>
                  <a:ext cx="209165" cy="872463"/>
                </a:xfrm>
                <a:prstGeom prst="roundRect">
                  <a:avLst/>
                </a:prstGeom>
                <a:blipFill>
                  <a:blip r:embed="rId8"/>
                  <a:stretch>
                    <a:fillRect r="-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1" name="Rounded Rectangle 240">
              <a:extLst>
                <a:ext uri="{FF2B5EF4-FFF2-40B4-BE49-F238E27FC236}">
                  <a16:creationId xmlns:a16="http://schemas.microsoft.com/office/drawing/2014/main" id="{2BF337DD-A4A2-2840-A26F-21B10C76EC59}"/>
                </a:ext>
              </a:extLst>
            </p:cNvPr>
            <p:cNvSpPr/>
            <p:nvPr/>
          </p:nvSpPr>
          <p:spPr>
            <a:xfrm>
              <a:off x="7916605" y="4608576"/>
              <a:ext cx="209165" cy="872463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vert="vert270" rtlCol="0" anchor="ctr"/>
            <a:lstStyle/>
            <a:p>
              <a:pPr algn="ctr"/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FC</a:t>
              </a:r>
            </a:p>
          </p:txBody>
        </p:sp>
        <p:sp>
          <p:nvSpPr>
            <p:cNvPr id="242" name="Rounded Rectangle 241">
              <a:extLst>
                <a:ext uri="{FF2B5EF4-FFF2-40B4-BE49-F238E27FC236}">
                  <a16:creationId xmlns:a16="http://schemas.microsoft.com/office/drawing/2014/main" id="{4B2522EA-0823-354B-881F-8F79A122098A}"/>
                </a:ext>
              </a:extLst>
            </p:cNvPr>
            <p:cNvSpPr/>
            <p:nvPr/>
          </p:nvSpPr>
          <p:spPr>
            <a:xfrm>
              <a:off x="8242541" y="4608576"/>
              <a:ext cx="209165" cy="872463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vert="vert270" rtlCol="0" anchor="ctr"/>
            <a:lstStyle/>
            <a:p>
              <a:pPr algn="ctr"/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BN</a:t>
              </a:r>
            </a:p>
          </p:txBody>
        </p:sp>
        <p:cxnSp>
          <p:nvCxnSpPr>
            <p:cNvPr id="243" name="Straight Arrow Connector 242">
              <a:extLst>
                <a:ext uri="{FF2B5EF4-FFF2-40B4-BE49-F238E27FC236}">
                  <a16:creationId xmlns:a16="http://schemas.microsoft.com/office/drawing/2014/main" id="{AEEB33FB-BEB3-F84C-A8B6-E09193C2EF71}"/>
                </a:ext>
              </a:extLst>
            </p:cNvPr>
            <p:cNvCxnSpPr>
              <a:cxnSpLocks/>
              <a:stCxn id="237" idx="3"/>
              <a:endCxn id="238" idx="1"/>
            </p:cNvCxnSpPr>
            <p:nvPr/>
          </p:nvCxnSpPr>
          <p:spPr>
            <a:xfrm>
              <a:off x="7138004" y="5044808"/>
              <a:ext cx="116771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6" name="Straight Arrow Connector 245">
              <a:extLst>
                <a:ext uri="{FF2B5EF4-FFF2-40B4-BE49-F238E27FC236}">
                  <a16:creationId xmlns:a16="http://schemas.microsoft.com/office/drawing/2014/main" id="{B71A4157-89A5-FE47-8DF2-E16D1A79D048}"/>
                </a:ext>
              </a:extLst>
            </p:cNvPr>
            <p:cNvCxnSpPr>
              <a:cxnSpLocks/>
              <a:stCxn id="238" idx="3"/>
              <a:endCxn id="239" idx="1"/>
            </p:cNvCxnSpPr>
            <p:nvPr/>
          </p:nvCxnSpPr>
          <p:spPr>
            <a:xfrm>
              <a:off x="7463940" y="5044808"/>
              <a:ext cx="125560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9" name="Straight Arrow Connector 248">
              <a:extLst>
                <a:ext uri="{FF2B5EF4-FFF2-40B4-BE49-F238E27FC236}">
                  <a16:creationId xmlns:a16="http://schemas.microsoft.com/office/drawing/2014/main" id="{10CFC1F1-D8E8-D64A-B6B6-77257352B571}"/>
                </a:ext>
              </a:extLst>
            </p:cNvPr>
            <p:cNvCxnSpPr>
              <a:cxnSpLocks/>
              <a:stCxn id="239" idx="3"/>
              <a:endCxn id="241" idx="1"/>
            </p:cNvCxnSpPr>
            <p:nvPr/>
          </p:nvCxnSpPr>
          <p:spPr>
            <a:xfrm>
              <a:off x="7798665" y="5044808"/>
              <a:ext cx="117940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2" name="Straight Arrow Connector 251">
              <a:extLst>
                <a:ext uri="{FF2B5EF4-FFF2-40B4-BE49-F238E27FC236}">
                  <a16:creationId xmlns:a16="http://schemas.microsoft.com/office/drawing/2014/main" id="{5D0C4E2D-0B4D-C54B-9747-91ACEB89AD20}"/>
                </a:ext>
              </a:extLst>
            </p:cNvPr>
            <p:cNvCxnSpPr>
              <a:cxnSpLocks/>
              <a:stCxn id="241" idx="3"/>
              <a:endCxn id="242" idx="1"/>
            </p:cNvCxnSpPr>
            <p:nvPr/>
          </p:nvCxnSpPr>
          <p:spPr>
            <a:xfrm>
              <a:off x="8125770" y="5044808"/>
              <a:ext cx="116771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5" name="Straight Arrow Connector 254">
              <a:extLst>
                <a:ext uri="{FF2B5EF4-FFF2-40B4-BE49-F238E27FC236}">
                  <a16:creationId xmlns:a16="http://schemas.microsoft.com/office/drawing/2014/main" id="{16C49483-9243-7948-9156-59D8C78B56E7}"/>
                </a:ext>
              </a:extLst>
            </p:cNvPr>
            <p:cNvCxnSpPr>
              <a:cxnSpLocks/>
              <a:stCxn id="242" idx="3"/>
              <a:endCxn id="145" idx="2"/>
            </p:cNvCxnSpPr>
            <p:nvPr/>
          </p:nvCxnSpPr>
          <p:spPr>
            <a:xfrm flipV="1">
              <a:off x="8451706" y="5039689"/>
              <a:ext cx="118960" cy="5119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5" name="Or 144">
              <a:extLst>
                <a:ext uri="{FF2B5EF4-FFF2-40B4-BE49-F238E27FC236}">
                  <a16:creationId xmlns:a16="http://schemas.microsoft.com/office/drawing/2014/main" id="{0A6E2D08-D1A2-3D4F-9F21-67062FD8F8D6}"/>
                </a:ext>
              </a:extLst>
            </p:cNvPr>
            <p:cNvSpPr/>
            <p:nvPr/>
          </p:nvSpPr>
          <p:spPr>
            <a:xfrm>
              <a:off x="8570666" y="4964991"/>
              <a:ext cx="144780" cy="149396"/>
            </a:xfrm>
            <a:prstGeom prst="flowChar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cxnSp>
          <p:nvCxnSpPr>
            <p:cNvPr id="262" name="Straight Arrow Connector 261">
              <a:extLst>
                <a:ext uri="{FF2B5EF4-FFF2-40B4-BE49-F238E27FC236}">
                  <a16:creationId xmlns:a16="http://schemas.microsoft.com/office/drawing/2014/main" id="{CD63B789-D153-594D-B999-ED9664597395}"/>
                </a:ext>
              </a:extLst>
            </p:cNvPr>
            <p:cNvCxnSpPr>
              <a:cxnSpLocks/>
              <a:endCxn id="237" idx="1"/>
            </p:cNvCxnSpPr>
            <p:nvPr/>
          </p:nvCxnSpPr>
          <p:spPr>
            <a:xfrm>
              <a:off x="6480142" y="5044808"/>
              <a:ext cx="448697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4" name="Rounded Rectangle 273">
                  <a:extLst>
                    <a:ext uri="{FF2B5EF4-FFF2-40B4-BE49-F238E27FC236}">
                      <a16:creationId xmlns:a16="http://schemas.microsoft.com/office/drawing/2014/main" id="{4077AB17-16AB-614E-936C-C4935BDF47B1}"/>
                    </a:ext>
                  </a:extLst>
                </p:cNvPr>
                <p:cNvSpPr/>
                <p:nvPr/>
              </p:nvSpPr>
              <p:spPr>
                <a:xfrm>
                  <a:off x="8884327" y="4602812"/>
                  <a:ext cx="209165" cy="872463"/>
                </a:xfrm>
                <a:prstGeom prst="roundRect">
                  <a:avLst/>
                </a:prstGeom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vert="vert27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𝜎</m:t>
                        </m:r>
                      </m:oMath>
                    </m:oMathPara>
                  </a14:m>
                  <a:endPara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74" name="Rounded Rectangle 273">
                  <a:extLst>
                    <a:ext uri="{FF2B5EF4-FFF2-40B4-BE49-F238E27FC236}">
                      <a16:creationId xmlns:a16="http://schemas.microsoft.com/office/drawing/2014/main" id="{4077AB17-16AB-614E-936C-C4935BDF47B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84327" y="4602812"/>
                  <a:ext cx="209165" cy="872463"/>
                </a:xfrm>
                <a:prstGeom prst="round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5" name="Straight Arrow Connector 274">
              <a:extLst>
                <a:ext uri="{FF2B5EF4-FFF2-40B4-BE49-F238E27FC236}">
                  <a16:creationId xmlns:a16="http://schemas.microsoft.com/office/drawing/2014/main" id="{1A4FBAB6-6392-7949-9ECC-17D5B861130E}"/>
                </a:ext>
              </a:extLst>
            </p:cNvPr>
            <p:cNvCxnSpPr>
              <a:cxnSpLocks/>
              <a:stCxn id="145" idx="6"/>
              <a:endCxn id="274" idx="1"/>
            </p:cNvCxnSpPr>
            <p:nvPr/>
          </p:nvCxnSpPr>
          <p:spPr>
            <a:xfrm flipV="1">
              <a:off x="8715446" y="5039044"/>
              <a:ext cx="168881" cy="645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8" name="Straight Arrow Connector 277">
              <a:extLst>
                <a:ext uri="{FF2B5EF4-FFF2-40B4-BE49-F238E27FC236}">
                  <a16:creationId xmlns:a16="http://schemas.microsoft.com/office/drawing/2014/main" id="{6ED8C706-433B-4C49-87BB-8284505A41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94877" y="5039043"/>
              <a:ext cx="418204" cy="646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9" name="Arc 178">
              <a:extLst>
                <a:ext uri="{FF2B5EF4-FFF2-40B4-BE49-F238E27FC236}">
                  <a16:creationId xmlns:a16="http://schemas.microsoft.com/office/drawing/2014/main" id="{9B895D5E-1B6C-D04E-9D36-A2F8CC36AF73}"/>
                </a:ext>
              </a:extLst>
            </p:cNvPr>
            <p:cNvSpPr/>
            <p:nvPr/>
          </p:nvSpPr>
          <p:spPr>
            <a:xfrm rot="5400000" flipV="1">
              <a:off x="7032570" y="4145817"/>
              <a:ext cx="1293714" cy="1937141"/>
            </a:xfrm>
            <a:prstGeom prst="arc">
              <a:avLst>
                <a:gd name="adj1" fmla="val 15955976"/>
                <a:gd name="adj2" fmla="val 5405757"/>
              </a:avLst>
            </a:prstGeom>
            <a:ln w="12700">
              <a:solidFill>
                <a:schemeClr val="tx1"/>
              </a:solidFill>
              <a:headEnd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sp>
        <p:nvSpPr>
          <p:cNvPr id="293" name="Rounded Rectangle 292">
            <a:extLst>
              <a:ext uri="{FF2B5EF4-FFF2-40B4-BE49-F238E27FC236}">
                <a16:creationId xmlns:a16="http://schemas.microsoft.com/office/drawing/2014/main" id="{682D9E51-8213-1343-931E-8BEF15F7BAF9}"/>
              </a:ext>
            </a:extLst>
          </p:cNvPr>
          <p:cNvSpPr/>
          <p:nvPr/>
        </p:nvSpPr>
        <p:spPr>
          <a:xfrm>
            <a:off x="5381579" y="4550486"/>
            <a:ext cx="4169058" cy="1683160"/>
          </a:xfrm>
          <a:prstGeom prst="roundRect">
            <a:avLst>
              <a:gd name="adj" fmla="val 5507"/>
            </a:avLst>
          </a:prstGeom>
          <a:noFill/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4" name="Straight Connector 293">
            <a:extLst>
              <a:ext uri="{FF2B5EF4-FFF2-40B4-BE49-F238E27FC236}">
                <a16:creationId xmlns:a16="http://schemas.microsoft.com/office/drawing/2014/main" id="{9C8A71B0-6116-3549-A810-2F0AF87BADF6}"/>
              </a:ext>
            </a:extLst>
          </p:cNvPr>
          <p:cNvCxnSpPr>
            <a:cxnSpLocks/>
            <a:stCxn id="57" idx="2"/>
            <a:endCxn id="293" idx="0"/>
          </p:cNvCxnSpPr>
          <p:nvPr/>
        </p:nvCxnSpPr>
        <p:spPr>
          <a:xfrm>
            <a:off x="5056634" y="3394444"/>
            <a:ext cx="2409474" cy="1156042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Straight Connector 296">
            <a:extLst>
              <a:ext uri="{FF2B5EF4-FFF2-40B4-BE49-F238E27FC236}">
                <a16:creationId xmlns:a16="http://schemas.microsoft.com/office/drawing/2014/main" id="{E5448FB0-B094-F443-A22D-D9C8DE33AD11}"/>
              </a:ext>
            </a:extLst>
          </p:cNvPr>
          <p:cNvCxnSpPr>
            <a:cxnSpLocks/>
            <a:stCxn id="106" idx="2"/>
            <a:endCxn id="293" idx="0"/>
          </p:cNvCxnSpPr>
          <p:nvPr/>
        </p:nvCxnSpPr>
        <p:spPr>
          <a:xfrm flipH="1">
            <a:off x="7466108" y="3389285"/>
            <a:ext cx="1176948" cy="1161201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9" name="Rounded Rectangle 308">
            <a:extLst>
              <a:ext uri="{FF2B5EF4-FFF2-40B4-BE49-F238E27FC236}">
                <a16:creationId xmlns:a16="http://schemas.microsoft.com/office/drawing/2014/main" id="{B6601A60-3FE5-FF4D-A717-09D27EFF736C}"/>
              </a:ext>
            </a:extLst>
          </p:cNvPr>
          <p:cNvSpPr/>
          <p:nvPr/>
        </p:nvSpPr>
        <p:spPr>
          <a:xfrm>
            <a:off x="5593629" y="4856809"/>
            <a:ext cx="2544337" cy="1294964"/>
          </a:xfrm>
          <a:prstGeom prst="roundRect">
            <a:avLst>
              <a:gd name="adj" fmla="val 5507"/>
            </a:avLst>
          </a:prstGeom>
          <a:noFill/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2" name="TextBox 311">
                <a:extLst>
                  <a:ext uri="{FF2B5EF4-FFF2-40B4-BE49-F238E27FC236}">
                    <a16:creationId xmlns:a16="http://schemas.microsoft.com/office/drawing/2014/main" id="{FC1D5890-5309-474B-BE87-AC630E620104}"/>
                  </a:ext>
                </a:extLst>
              </p:cNvPr>
              <p:cNvSpPr txBox="1"/>
              <p:nvPr/>
            </p:nvSpPr>
            <p:spPr>
              <a:xfrm>
                <a:off x="6641022" y="4590110"/>
                <a:ext cx="151547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Repeat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blocks</a:t>
                </a:r>
              </a:p>
            </p:txBody>
          </p:sp>
        </mc:Choice>
        <mc:Fallback xmlns="">
          <p:sp>
            <p:nvSpPr>
              <p:cNvPr id="312" name="TextBox 311">
                <a:extLst>
                  <a:ext uri="{FF2B5EF4-FFF2-40B4-BE49-F238E27FC236}">
                    <a16:creationId xmlns:a16="http://schemas.microsoft.com/office/drawing/2014/main" id="{FC1D5890-5309-474B-BE87-AC630E6201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1022" y="4590110"/>
                <a:ext cx="1515479" cy="338554"/>
              </a:xfrm>
              <a:prstGeom prst="rect">
                <a:avLst/>
              </a:prstGeom>
              <a:blipFill>
                <a:blip r:embed="rId10"/>
                <a:stretch>
                  <a:fillRect l="-1653" t="-3571" r="-826" b="-17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8" name="TextBox 317">
            <a:extLst>
              <a:ext uri="{FF2B5EF4-FFF2-40B4-BE49-F238E27FC236}">
                <a16:creationId xmlns:a16="http://schemas.microsoft.com/office/drawing/2014/main" id="{D5654776-DE57-BC4B-B07C-F4E4825E9E62}"/>
              </a:ext>
            </a:extLst>
          </p:cNvPr>
          <p:cNvSpPr txBox="1"/>
          <p:nvPr/>
        </p:nvSpPr>
        <p:spPr>
          <a:xfrm>
            <a:off x="8068356" y="5603809"/>
            <a:ext cx="15263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Shared Residual</a:t>
            </a:r>
          </a:p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MLP Blocks</a:t>
            </a:r>
          </a:p>
        </p:txBody>
      </p:sp>
      <p:sp>
        <p:nvSpPr>
          <p:cNvPr id="319" name="TextBox 318">
            <a:extLst>
              <a:ext uri="{FF2B5EF4-FFF2-40B4-BE49-F238E27FC236}">
                <a16:creationId xmlns:a16="http://schemas.microsoft.com/office/drawing/2014/main" id="{F8533405-17C9-734C-8ACA-9B7283B9369E}"/>
              </a:ext>
            </a:extLst>
          </p:cNvPr>
          <p:cNvSpPr txBox="1"/>
          <p:nvPr/>
        </p:nvSpPr>
        <p:spPr>
          <a:xfrm>
            <a:off x="1040910" y="5952633"/>
            <a:ext cx="34656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Local Points Normalization</a:t>
            </a:r>
          </a:p>
        </p:txBody>
      </p:sp>
      <p:sp>
        <p:nvSpPr>
          <p:cNvPr id="331" name="Oval 330">
            <a:extLst>
              <a:ext uri="{FF2B5EF4-FFF2-40B4-BE49-F238E27FC236}">
                <a16:creationId xmlns:a16="http://schemas.microsoft.com/office/drawing/2014/main" id="{E8A660CD-ABAB-CB46-8444-6AC9DA587DE1}"/>
              </a:ext>
            </a:extLst>
          </p:cNvPr>
          <p:cNvSpPr/>
          <p:nvPr/>
        </p:nvSpPr>
        <p:spPr>
          <a:xfrm>
            <a:off x="9896920" y="4667146"/>
            <a:ext cx="137436" cy="128618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32" name="5-Point Star 331">
            <a:extLst>
              <a:ext uri="{FF2B5EF4-FFF2-40B4-BE49-F238E27FC236}">
                <a16:creationId xmlns:a16="http://schemas.microsoft.com/office/drawing/2014/main" id="{E20564E9-188D-CB46-A0B1-1B0BEB4790B0}"/>
              </a:ext>
            </a:extLst>
          </p:cNvPr>
          <p:cNvSpPr/>
          <p:nvPr/>
        </p:nvSpPr>
        <p:spPr>
          <a:xfrm>
            <a:off x="9886760" y="4390974"/>
            <a:ext cx="157440" cy="157033"/>
          </a:xfrm>
          <a:prstGeom prst="star5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34" name="TextBox 333">
            <a:extLst>
              <a:ext uri="{FF2B5EF4-FFF2-40B4-BE49-F238E27FC236}">
                <a16:creationId xmlns:a16="http://schemas.microsoft.com/office/drawing/2014/main" id="{2DB833C5-120F-2B45-9D21-C64A23FF6744}"/>
              </a:ext>
            </a:extLst>
          </p:cNvPr>
          <p:cNvSpPr txBox="1"/>
          <p:nvPr/>
        </p:nvSpPr>
        <p:spPr>
          <a:xfrm>
            <a:off x="10280221" y="4288682"/>
            <a:ext cx="12747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Anchor point</a:t>
            </a:r>
          </a:p>
        </p:txBody>
      </p:sp>
      <p:sp>
        <p:nvSpPr>
          <p:cNvPr id="335" name="TextBox 334">
            <a:extLst>
              <a:ext uri="{FF2B5EF4-FFF2-40B4-BE49-F238E27FC236}">
                <a16:creationId xmlns:a16="http://schemas.microsoft.com/office/drawing/2014/main" id="{D5FB60C3-4648-5747-99A9-3A912E6FB2F1}"/>
              </a:ext>
            </a:extLst>
          </p:cNvPr>
          <p:cNvSpPr txBox="1"/>
          <p:nvPr/>
        </p:nvSpPr>
        <p:spPr>
          <a:xfrm>
            <a:off x="10276840" y="4571868"/>
            <a:ext cx="14350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Neighbor point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7" name="Oval 336">
                <a:extLst>
                  <a:ext uri="{FF2B5EF4-FFF2-40B4-BE49-F238E27FC236}">
                    <a16:creationId xmlns:a16="http://schemas.microsoft.com/office/drawing/2014/main" id="{E1DD1A53-C12F-AB42-BFF4-7FCE01B17880}"/>
                  </a:ext>
                </a:extLst>
              </p:cNvPr>
              <p:cNvSpPr/>
              <p:nvPr/>
            </p:nvSpPr>
            <p:spPr>
              <a:xfrm>
                <a:off x="9866440" y="4970304"/>
                <a:ext cx="201168" cy="20116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𝒜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7" name="Oval 336">
                <a:extLst>
                  <a:ext uri="{FF2B5EF4-FFF2-40B4-BE49-F238E27FC236}">
                    <a16:creationId xmlns:a16="http://schemas.microsoft.com/office/drawing/2014/main" id="{E1DD1A53-C12F-AB42-BFF4-7FCE01B178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66440" y="4970304"/>
                <a:ext cx="201168" cy="201168"/>
              </a:xfrm>
              <a:prstGeom prst="ellipse">
                <a:avLst/>
              </a:prstGeom>
              <a:blipFill>
                <a:blip r:embed="rId11"/>
                <a:stretch>
                  <a:fillRect l="-22222" r="-5556" b="-555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9" name="TextBox 338">
            <a:extLst>
              <a:ext uri="{FF2B5EF4-FFF2-40B4-BE49-F238E27FC236}">
                <a16:creationId xmlns:a16="http://schemas.microsoft.com/office/drawing/2014/main" id="{6CFAE7BB-182F-9249-A292-75E8A7465D3D}"/>
              </a:ext>
            </a:extLst>
          </p:cNvPr>
          <p:cNvSpPr txBox="1"/>
          <p:nvPr/>
        </p:nvSpPr>
        <p:spPr>
          <a:xfrm>
            <a:off x="10253738" y="4897494"/>
            <a:ext cx="12121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Aggregation</a:t>
            </a:r>
          </a:p>
        </p:txBody>
      </p:sp>
      <p:sp>
        <p:nvSpPr>
          <p:cNvPr id="340" name="Or 339">
            <a:extLst>
              <a:ext uri="{FF2B5EF4-FFF2-40B4-BE49-F238E27FC236}">
                <a16:creationId xmlns:a16="http://schemas.microsoft.com/office/drawing/2014/main" id="{5B6F96A2-B029-BE40-AFF0-72B44BA25BCC}"/>
              </a:ext>
            </a:extLst>
          </p:cNvPr>
          <p:cNvSpPr/>
          <p:nvPr/>
        </p:nvSpPr>
        <p:spPr>
          <a:xfrm>
            <a:off x="9856280" y="5317004"/>
            <a:ext cx="201168" cy="201168"/>
          </a:xfrm>
          <a:prstGeom prst="flowChar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46" name="TextBox 345">
            <a:extLst>
              <a:ext uri="{FF2B5EF4-FFF2-40B4-BE49-F238E27FC236}">
                <a16:creationId xmlns:a16="http://schemas.microsoft.com/office/drawing/2014/main" id="{C8C609A9-3C52-D649-A276-2209DBDD3A15}"/>
              </a:ext>
            </a:extLst>
          </p:cNvPr>
          <p:cNvSpPr txBox="1"/>
          <p:nvPr/>
        </p:nvSpPr>
        <p:spPr>
          <a:xfrm>
            <a:off x="10258709" y="5240795"/>
            <a:ext cx="18373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Element summation</a:t>
            </a:r>
          </a:p>
        </p:txBody>
      </p:sp>
      <p:sp>
        <p:nvSpPr>
          <p:cNvPr id="348" name="TextBox 347">
            <a:extLst>
              <a:ext uri="{FF2B5EF4-FFF2-40B4-BE49-F238E27FC236}">
                <a16:creationId xmlns:a16="http://schemas.microsoft.com/office/drawing/2014/main" id="{99CEBBE5-BAB9-E948-B995-A6E0ADE7E759}"/>
              </a:ext>
            </a:extLst>
          </p:cNvPr>
          <p:cNvSpPr txBox="1"/>
          <p:nvPr/>
        </p:nvSpPr>
        <p:spPr>
          <a:xfrm>
            <a:off x="9744663" y="5584727"/>
            <a:ext cx="4347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FC</a:t>
            </a:r>
          </a:p>
        </p:txBody>
      </p:sp>
      <p:sp>
        <p:nvSpPr>
          <p:cNvPr id="349" name="TextBox 348">
            <a:extLst>
              <a:ext uri="{FF2B5EF4-FFF2-40B4-BE49-F238E27FC236}">
                <a16:creationId xmlns:a16="http://schemas.microsoft.com/office/drawing/2014/main" id="{0F529D4F-9156-FC4B-8626-129890906AE2}"/>
              </a:ext>
            </a:extLst>
          </p:cNvPr>
          <p:cNvSpPr txBox="1"/>
          <p:nvPr/>
        </p:nvSpPr>
        <p:spPr>
          <a:xfrm>
            <a:off x="9722665" y="5895092"/>
            <a:ext cx="4683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4" name="Rectangle 263">
                <a:extLst>
                  <a:ext uri="{FF2B5EF4-FFF2-40B4-BE49-F238E27FC236}">
                    <a16:creationId xmlns:a16="http://schemas.microsoft.com/office/drawing/2014/main" id="{0F4737BE-BABB-644B-9186-040316591198}"/>
                  </a:ext>
                </a:extLst>
              </p:cNvPr>
              <p:cNvSpPr/>
              <p:nvPr/>
            </p:nvSpPr>
            <p:spPr>
              <a:xfrm>
                <a:off x="9804796" y="6160821"/>
                <a:ext cx="38266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𝜎</m:t>
                      </m:r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64" name="Rectangle 263">
                <a:extLst>
                  <a:ext uri="{FF2B5EF4-FFF2-40B4-BE49-F238E27FC236}">
                    <a16:creationId xmlns:a16="http://schemas.microsoft.com/office/drawing/2014/main" id="{0F4737BE-BABB-644B-9186-0403165911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4796" y="6160821"/>
                <a:ext cx="382669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7" name="TextBox 356">
            <a:extLst>
              <a:ext uri="{FF2B5EF4-FFF2-40B4-BE49-F238E27FC236}">
                <a16:creationId xmlns:a16="http://schemas.microsoft.com/office/drawing/2014/main" id="{12943BB3-8B80-6D4E-A214-DDA77D0DE91C}"/>
              </a:ext>
            </a:extLst>
          </p:cNvPr>
          <p:cNvSpPr txBox="1"/>
          <p:nvPr/>
        </p:nvSpPr>
        <p:spPr>
          <a:xfrm>
            <a:off x="10257976" y="5582624"/>
            <a:ext cx="16353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Fully-Connection</a:t>
            </a:r>
          </a:p>
        </p:txBody>
      </p:sp>
      <p:sp>
        <p:nvSpPr>
          <p:cNvPr id="358" name="TextBox 357">
            <a:extLst>
              <a:ext uri="{FF2B5EF4-FFF2-40B4-BE49-F238E27FC236}">
                <a16:creationId xmlns:a16="http://schemas.microsoft.com/office/drawing/2014/main" id="{05988C13-80F3-EE43-A4AD-AFD3A54FBE94}"/>
              </a:ext>
            </a:extLst>
          </p:cNvPr>
          <p:cNvSpPr txBox="1"/>
          <p:nvPr/>
        </p:nvSpPr>
        <p:spPr>
          <a:xfrm>
            <a:off x="10253738" y="5895092"/>
            <a:ext cx="19223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Batch-Normalization</a:t>
            </a:r>
          </a:p>
        </p:txBody>
      </p:sp>
      <p:sp>
        <p:nvSpPr>
          <p:cNvPr id="359" name="TextBox 358">
            <a:extLst>
              <a:ext uri="{FF2B5EF4-FFF2-40B4-BE49-F238E27FC236}">
                <a16:creationId xmlns:a16="http://schemas.microsoft.com/office/drawing/2014/main" id="{524E7D68-3BD7-1549-BE1C-742A95AF79E3}"/>
              </a:ext>
            </a:extLst>
          </p:cNvPr>
          <p:cNvSpPr txBox="1"/>
          <p:nvPr/>
        </p:nvSpPr>
        <p:spPr>
          <a:xfrm>
            <a:off x="10257976" y="6162571"/>
            <a:ext cx="10534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6" name="TextBox 275">
                <a:extLst>
                  <a:ext uri="{FF2B5EF4-FFF2-40B4-BE49-F238E27FC236}">
                    <a16:creationId xmlns:a16="http://schemas.microsoft.com/office/drawing/2014/main" id="{77972FF4-2E80-E74A-83A8-3609D57974B9}"/>
                  </a:ext>
                </a:extLst>
              </p:cNvPr>
              <p:cNvSpPr txBox="1"/>
              <p:nvPr/>
            </p:nvSpPr>
            <p:spPr>
              <a:xfrm>
                <a:off x="4643922" y="2858909"/>
                <a:ext cx="141705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76" name="TextBox 275">
                <a:extLst>
                  <a:ext uri="{FF2B5EF4-FFF2-40B4-BE49-F238E27FC236}">
                    <a16:creationId xmlns:a16="http://schemas.microsoft.com/office/drawing/2014/main" id="{77972FF4-2E80-E74A-83A8-3609D57974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3922" y="2858909"/>
                <a:ext cx="141705" cy="215444"/>
              </a:xfrm>
              <a:prstGeom prst="rect">
                <a:avLst/>
              </a:prstGeom>
              <a:blipFill>
                <a:blip r:embed="rId13"/>
                <a:stretch>
                  <a:fillRect l="-16667" r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3" name="TextBox 362">
                <a:extLst>
                  <a:ext uri="{FF2B5EF4-FFF2-40B4-BE49-F238E27FC236}">
                    <a16:creationId xmlns:a16="http://schemas.microsoft.com/office/drawing/2014/main" id="{19BC8A65-22A2-6241-B843-A979904F7A32}"/>
                  </a:ext>
                </a:extLst>
              </p:cNvPr>
              <p:cNvSpPr txBox="1"/>
              <p:nvPr/>
            </p:nvSpPr>
            <p:spPr>
              <a:xfrm>
                <a:off x="4599423" y="2186716"/>
                <a:ext cx="14414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63" name="TextBox 362">
                <a:extLst>
                  <a:ext uri="{FF2B5EF4-FFF2-40B4-BE49-F238E27FC236}">
                    <a16:creationId xmlns:a16="http://schemas.microsoft.com/office/drawing/2014/main" id="{19BC8A65-22A2-6241-B843-A979904F7A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9423" y="2186716"/>
                <a:ext cx="144142" cy="215444"/>
              </a:xfrm>
              <a:prstGeom prst="rect">
                <a:avLst/>
              </a:prstGeom>
              <a:blipFill>
                <a:blip r:embed="rId14"/>
                <a:stretch>
                  <a:fillRect l="-23077" r="-23077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4" name="TextBox 363">
                <a:extLst>
                  <a:ext uri="{FF2B5EF4-FFF2-40B4-BE49-F238E27FC236}">
                    <a16:creationId xmlns:a16="http://schemas.microsoft.com/office/drawing/2014/main" id="{3519EB30-B61B-BF4C-A835-F39223002233}"/>
                  </a:ext>
                </a:extLst>
              </p:cNvPr>
              <p:cNvSpPr txBox="1"/>
              <p:nvPr/>
            </p:nvSpPr>
            <p:spPr>
              <a:xfrm>
                <a:off x="3725162" y="1597980"/>
                <a:ext cx="129714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64" name="TextBox 363">
                <a:extLst>
                  <a:ext uri="{FF2B5EF4-FFF2-40B4-BE49-F238E27FC236}">
                    <a16:creationId xmlns:a16="http://schemas.microsoft.com/office/drawing/2014/main" id="{3519EB30-B61B-BF4C-A835-F392230022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5162" y="1597980"/>
                <a:ext cx="129714" cy="215444"/>
              </a:xfrm>
              <a:prstGeom prst="rect">
                <a:avLst/>
              </a:prstGeom>
              <a:blipFill>
                <a:blip r:embed="rId15"/>
                <a:stretch>
                  <a:fillRect l="-18182" r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5" name="TextBox 364">
                <a:extLst>
                  <a:ext uri="{FF2B5EF4-FFF2-40B4-BE49-F238E27FC236}">
                    <a16:creationId xmlns:a16="http://schemas.microsoft.com/office/drawing/2014/main" id="{B6EAB3AE-D898-8D42-BEB8-AB8EFCA65106}"/>
                  </a:ext>
                </a:extLst>
              </p:cNvPr>
              <p:cNvSpPr txBox="1"/>
              <p:nvPr/>
            </p:nvSpPr>
            <p:spPr>
              <a:xfrm>
                <a:off x="7335884" y="2820009"/>
                <a:ext cx="141705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A6A6A6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65" name="TextBox 364">
                <a:extLst>
                  <a:ext uri="{FF2B5EF4-FFF2-40B4-BE49-F238E27FC236}">
                    <a16:creationId xmlns:a16="http://schemas.microsoft.com/office/drawing/2014/main" id="{B6EAB3AE-D898-8D42-BEB8-AB8EFCA651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5884" y="2820009"/>
                <a:ext cx="141705" cy="215444"/>
              </a:xfrm>
              <a:prstGeom prst="rect">
                <a:avLst/>
              </a:prstGeom>
              <a:blipFill>
                <a:blip r:embed="rId16"/>
                <a:stretch>
                  <a:fillRect l="-16667" r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6" name="TextBox 365">
                <a:extLst>
                  <a:ext uri="{FF2B5EF4-FFF2-40B4-BE49-F238E27FC236}">
                    <a16:creationId xmlns:a16="http://schemas.microsoft.com/office/drawing/2014/main" id="{A5A93974-EE17-7B46-96CB-7BD6A65A2B7E}"/>
                  </a:ext>
                </a:extLst>
              </p:cNvPr>
              <p:cNvSpPr txBox="1"/>
              <p:nvPr/>
            </p:nvSpPr>
            <p:spPr>
              <a:xfrm>
                <a:off x="7223453" y="2172490"/>
                <a:ext cx="14414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A6A6A6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66" name="TextBox 365">
                <a:extLst>
                  <a:ext uri="{FF2B5EF4-FFF2-40B4-BE49-F238E27FC236}">
                    <a16:creationId xmlns:a16="http://schemas.microsoft.com/office/drawing/2014/main" id="{A5A93974-EE17-7B46-96CB-7BD6A65A2B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3453" y="2172490"/>
                <a:ext cx="144142" cy="215444"/>
              </a:xfrm>
              <a:prstGeom prst="rect">
                <a:avLst/>
              </a:prstGeom>
              <a:blipFill>
                <a:blip r:embed="rId17"/>
                <a:stretch>
                  <a:fillRect l="-30769" r="-23077" b="-210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7" name="TextBox 366">
                <a:extLst>
                  <a:ext uri="{FF2B5EF4-FFF2-40B4-BE49-F238E27FC236}">
                    <a16:creationId xmlns:a16="http://schemas.microsoft.com/office/drawing/2014/main" id="{BEA29F84-D2B7-C24F-A0D9-BE62CF345901}"/>
                  </a:ext>
                </a:extLst>
              </p:cNvPr>
              <p:cNvSpPr txBox="1"/>
              <p:nvPr/>
            </p:nvSpPr>
            <p:spPr>
              <a:xfrm>
                <a:off x="6319938" y="1513012"/>
                <a:ext cx="129714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A6A6A6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67" name="TextBox 366">
                <a:extLst>
                  <a:ext uri="{FF2B5EF4-FFF2-40B4-BE49-F238E27FC236}">
                    <a16:creationId xmlns:a16="http://schemas.microsoft.com/office/drawing/2014/main" id="{BEA29F84-D2B7-C24F-A0D9-BE62CF3459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9938" y="1513012"/>
                <a:ext cx="129714" cy="215444"/>
              </a:xfrm>
              <a:prstGeom prst="rect">
                <a:avLst/>
              </a:prstGeom>
              <a:blipFill>
                <a:blip r:embed="rId18"/>
                <a:stretch>
                  <a:fillRect l="-18182" r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7" name="Oval 126">
            <a:extLst>
              <a:ext uri="{FF2B5EF4-FFF2-40B4-BE49-F238E27FC236}">
                <a16:creationId xmlns:a16="http://schemas.microsoft.com/office/drawing/2014/main" id="{CC11FDEC-7C7B-C74F-8742-72197875B79C}"/>
              </a:ext>
            </a:extLst>
          </p:cNvPr>
          <p:cNvSpPr/>
          <p:nvPr/>
        </p:nvSpPr>
        <p:spPr>
          <a:xfrm>
            <a:off x="10810600" y="2557120"/>
            <a:ext cx="194234" cy="173741"/>
          </a:xfrm>
          <a:prstGeom prst="ellipse">
            <a:avLst/>
          </a:prstGeom>
          <a:noFill/>
          <a:ln>
            <a:solidFill>
              <a:schemeClr val="bg2">
                <a:lumMod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008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Down Arrow 175">
            <a:extLst>
              <a:ext uri="{FF2B5EF4-FFF2-40B4-BE49-F238E27FC236}">
                <a16:creationId xmlns:a16="http://schemas.microsoft.com/office/drawing/2014/main" id="{40159A90-0BAA-184A-9396-C19634E97D94}"/>
              </a:ext>
            </a:extLst>
          </p:cNvPr>
          <p:cNvSpPr/>
          <p:nvPr/>
        </p:nvSpPr>
        <p:spPr>
          <a:xfrm rot="1118636">
            <a:off x="2219056" y="2705599"/>
            <a:ext cx="301509" cy="1755831"/>
          </a:xfrm>
          <a:prstGeom prst="down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75" name="Down Arrow 174">
            <a:extLst>
              <a:ext uri="{FF2B5EF4-FFF2-40B4-BE49-F238E27FC236}">
                <a16:creationId xmlns:a16="http://schemas.microsoft.com/office/drawing/2014/main" id="{A994FD21-F186-0C47-88F9-DD6DE4989136}"/>
              </a:ext>
            </a:extLst>
          </p:cNvPr>
          <p:cNvSpPr/>
          <p:nvPr/>
        </p:nvSpPr>
        <p:spPr>
          <a:xfrm rot="2456036">
            <a:off x="6919198" y="2876417"/>
            <a:ext cx="301509" cy="1755831"/>
          </a:xfrm>
          <a:prstGeom prst="down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Down Arrow 20">
            <a:extLst>
              <a:ext uri="{FF2B5EF4-FFF2-40B4-BE49-F238E27FC236}">
                <a16:creationId xmlns:a16="http://schemas.microsoft.com/office/drawing/2014/main" id="{D2053057-9929-3447-AE86-647DFD44B857}"/>
              </a:ext>
            </a:extLst>
          </p:cNvPr>
          <p:cNvSpPr/>
          <p:nvPr/>
        </p:nvSpPr>
        <p:spPr>
          <a:xfrm rot="18885415">
            <a:off x="5541477" y="2920064"/>
            <a:ext cx="301509" cy="1755831"/>
          </a:xfrm>
          <a:prstGeom prst="down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ounded Rectangle 129">
            <a:extLst>
              <a:ext uri="{FF2B5EF4-FFF2-40B4-BE49-F238E27FC236}">
                <a16:creationId xmlns:a16="http://schemas.microsoft.com/office/drawing/2014/main" id="{6471CB8C-7CD6-704D-99F4-FE4A622ADDF4}"/>
              </a:ext>
            </a:extLst>
          </p:cNvPr>
          <p:cNvSpPr/>
          <p:nvPr/>
        </p:nvSpPr>
        <p:spPr>
          <a:xfrm>
            <a:off x="-85374" y="4430371"/>
            <a:ext cx="4616389" cy="1683160"/>
          </a:xfrm>
          <a:prstGeom prst="roundRect">
            <a:avLst>
              <a:gd name="adj" fmla="val 5507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F6661B10-67A7-7149-B94E-31C25A474E51}"/>
              </a:ext>
            </a:extLst>
          </p:cNvPr>
          <p:cNvSpPr/>
          <p:nvPr/>
        </p:nvSpPr>
        <p:spPr>
          <a:xfrm>
            <a:off x="276685" y="4765729"/>
            <a:ext cx="948260" cy="991891"/>
          </a:xfrm>
          <a:custGeom>
            <a:avLst/>
            <a:gdLst>
              <a:gd name="connsiteX0" fmla="*/ 0 w 948260"/>
              <a:gd name="connsiteY0" fmla="*/ 449451 h 991891"/>
              <a:gd name="connsiteX1" fmla="*/ 0 w 948260"/>
              <a:gd name="connsiteY1" fmla="*/ 449451 h 991891"/>
              <a:gd name="connsiteX2" fmla="*/ 7749 w 948260"/>
              <a:gd name="connsiteY2" fmla="*/ 286718 h 991891"/>
              <a:gd name="connsiteX3" fmla="*/ 38746 w 948260"/>
              <a:gd name="connsiteY3" fmla="*/ 224725 h 991891"/>
              <a:gd name="connsiteX4" fmla="*/ 54244 w 948260"/>
              <a:gd name="connsiteY4" fmla="*/ 201478 h 991891"/>
              <a:gd name="connsiteX5" fmla="*/ 92990 w 948260"/>
              <a:gd name="connsiteY5" fmla="*/ 162732 h 991891"/>
              <a:gd name="connsiteX6" fmla="*/ 131735 w 948260"/>
              <a:gd name="connsiteY6" fmla="*/ 123986 h 991891"/>
              <a:gd name="connsiteX7" fmla="*/ 147234 w 948260"/>
              <a:gd name="connsiteY7" fmla="*/ 108488 h 991891"/>
              <a:gd name="connsiteX8" fmla="*/ 216976 w 948260"/>
              <a:gd name="connsiteY8" fmla="*/ 69742 h 991891"/>
              <a:gd name="connsiteX9" fmla="*/ 247973 w 948260"/>
              <a:gd name="connsiteY9" fmla="*/ 46495 h 991891"/>
              <a:gd name="connsiteX10" fmla="*/ 294468 w 948260"/>
              <a:gd name="connsiteY10" fmla="*/ 15498 h 991891"/>
              <a:gd name="connsiteX11" fmla="*/ 387457 w 948260"/>
              <a:gd name="connsiteY11" fmla="*/ 0 h 991891"/>
              <a:gd name="connsiteX12" fmla="*/ 627681 w 948260"/>
              <a:gd name="connsiteY12" fmla="*/ 15498 h 991891"/>
              <a:gd name="connsiteX13" fmla="*/ 650929 w 948260"/>
              <a:gd name="connsiteY13" fmla="*/ 23247 h 991891"/>
              <a:gd name="connsiteX14" fmla="*/ 728420 w 948260"/>
              <a:gd name="connsiteY14" fmla="*/ 54244 h 991891"/>
              <a:gd name="connsiteX15" fmla="*/ 751668 w 948260"/>
              <a:gd name="connsiteY15" fmla="*/ 61993 h 991891"/>
              <a:gd name="connsiteX16" fmla="*/ 774915 w 948260"/>
              <a:gd name="connsiteY16" fmla="*/ 69742 h 991891"/>
              <a:gd name="connsiteX17" fmla="*/ 813661 w 948260"/>
              <a:gd name="connsiteY17" fmla="*/ 108488 h 991891"/>
              <a:gd name="connsiteX18" fmla="*/ 829159 w 948260"/>
              <a:gd name="connsiteY18" fmla="*/ 131735 h 991891"/>
              <a:gd name="connsiteX19" fmla="*/ 852407 w 948260"/>
              <a:gd name="connsiteY19" fmla="*/ 147234 h 991891"/>
              <a:gd name="connsiteX20" fmla="*/ 875654 w 948260"/>
              <a:gd name="connsiteY20" fmla="*/ 178230 h 991891"/>
              <a:gd name="connsiteX21" fmla="*/ 906651 w 948260"/>
              <a:gd name="connsiteY21" fmla="*/ 209227 h 991891"/>
              <a:gd name="connsiteX22" fmla="*/ 937647 w 948260"/>
              <a:gd name="connsiteY22" fmla="*/ 247973 h 991891"/>
              <a:gd name="connsiteX23" fmla="*/ 945396 w 948260"/>
              <a:gd name="connsiteY23" fmla="*/ 348712 h 991891"/>
              <a:gd name="connsiteX24" fmla="*/ 922149 w 948260"/>
              <a:gd name="connsiteY24" fmla="*/ 503695 h 991891"/>
              <a:gd name="connsiteX25" fmla="*/ 898901 w 948260"/>
              <a:gd name="connsiteY25" fmla="*/ 526942 h 991891"/>
              <a:gd name="connsiteX26" fmla="*/ 883403 w 948260"/>
              <a:gd name="connsiteY26" fmla="*/ 550190 h 991891"/>
              <a:gd name="connsiteX27" fmla="*/ 860156 w 948260"/>
              <a:gd name="connsiteY27" fmla="*/ 565688 h 991891"/>
              <a:gd name="connsiteX28" fmla="*/ 829159 w 948260"/>
              <a:gd name="connsiteY28" fmla="*/ 604434 h 991891"/>
              <a:gd name="connsiteX29" fmla="*/ 805912 w 948260"/>
              <a:gd name="connsiteY29" fmla="*/ 619932 h 991891"/>
              <a:gd name="connsiteX30" fmla="*/ 790413 w 948260"/>
              <a:gd name="connsiteY30" fmla="*/ 635430 h 991891"/>
              <a:gd name="connsiteX31" fmla="*/ 759417 w 948260"/>
              <a:gd name="connsiteY31" fmla="*/ 681925 h 991891"/>
              <a:gd name="connsiteX32" fmla="*/ 743918 w 948260"/>
              <a:gd name="connsiteY32" fmla="*/ 728420 h 991891"/>
              <a:gd name="connsiteX33" fmla="*/ 736169 w 948260"/>
              <a:gd name="connsiteY33" fmla="*/ 751668 h 991891"/>
              <a:gd name="connsiteX34" fmla="*/ 728420 w 948260"/>
              <a:gd name="connsiteY34" fmla="*/ 790413 h 991891"/>
              <a:gd name="connsiteX35" fmla="*/ 712922 w 948260"/>
              <a:gd name="connsiteY35" fmla="*/ 898902 h 991891"/>
              <a:gd name="connsiteX36" fmla="*/ 689674 w 948260"/>
              <a:gd name="connsiteY36" fmla="*/ 937647 h 991891"/>
              <a:gd name="connsiteX37" fmla="*/ 666427 w 948260"/>
              <a:gd name="connsiteY37" fmla="*/ 945396 h 991891"/>
              <a:gd name="connsiteX38" fmla="*/ 627681 w 948260"/>
              <a:gd name="connsiteY38" fmla="*/ 968644 h 991891"/>
              <a:gd name="connsiteX39" fmla="*/ 581186 w 948260"/>
              <a:gd name="connsiteY39" fmla="*/ 991891 h 991891"/>
              <a:gd name="connsiteX40" fmla="*/ 464949 w 948260"/>
              <a:gd name="connsiteY40" fmla="*/ 984142 h 991891"/>
              <a:gd name="connsiteX41" fmla="*/ 418454 w 948260"/>
              <a:gd name="connsiteY41" fmla="*/ 953146 h 991891"/>
              <a:gd name="connsiteX42" fmla="*/ 395207 w 948260"/>
              <a:gd name="connsiteY42" fmla="*/ 937647 h 991891"/>
              <a:gd name="connsiteX43" fmla="*/ 356461 w 948260"/>
              <a:gd name="connsiteY43" fmla="*/ 906651 h 991891"/>
              <a:gd name="connsiteX44" fmla="*/ 317715 w 948260"/>
              <a:gd name="connsiteY44" fmla="*/ 883403 h 991891"/>
              <a:gd name="connsiteX45" fmla="*/ 247973 w 948260"/>
              <a:gd name="connsiteY45" fmla="*/ 891152 h 991891"/>
              <a:gd name="connsiteX46" fmla="*/ 216976 w 948260"/>
              <a:gd name="connsiteY46" fmla="*/ 898902 h 991891"/>
              <a:gd name="connsiteX47" fmla="*/ 178230 w 948260"/>
              <a:gd name="connsiteY47" fmla="*/ 906651 h 991891"/>
              <a:gd name="connsiteX48" fmla="*/ 100739 w 948260"/>
              <a:gd name="connsiteY48" fmla="*/ 898902 h 991891"/>
              <a:gd name="connsiteX49" fmla="*/ 69742 w 948260"/>
              <a:gd name="connsiteY49" fmla="*/ 852407 h 991891"/>
              <a:gd name="connsiteX50" fmla="*/ 54244 w 948260"/>
              <a:gd name="connsiteY50" fmla="*/ 836908 h 991891"/>
              <a:gd name="connsiteX51" fmla="*/ 30996 w 948260"/>
              <a:gd name="connsiteY51" fmla="*/ 790413 h 991891"/>
              <a:gd name="connsiteX52" fmla="*/ 38746 w 948260"/>
              <a:gd name="connsiteY52" fmla="*/ 643179 h 991891"/>
              <a:gd name="connsiteX53" fmla="*/ 54244 w 948260"/>
              <a:gd name="connsiteY53" fmla="*/ 596685 h 991891"/>
              <a:gd name="connsiteX54" fmla="*/ 61993 w 948260"/>
              <a:gd name="connsiteY54" fmla="*/ 573437 h 991891"/>
              <a:gd name="connsiteX55" fmla="*/ 54244 w 948260"/>
              <a:gd name="connsiteY55" fmla="*/ 472698 h 991891"/>
              <a:gd name="connsiteX56" fmla="*/ 46495 w 948260"/>
              <a:gd name="connsiteY56" fmla="*/ 449451 h 991891"/>
              <a:gd name="connsiteX57" fmla="*/ 30996 w 948260"/>
              <a:gd name="connsiteY57" fmla="*/ 433952 h 991891"/>
              <a:gd name="connsiteX58" fmla="*/ 0 w 948260"/>
              <a:gd name="connsiteY58" fmla="*/ 449451 h 991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948260" h="991891">
                <a:moveTo>
                  <a:pt x="0" y="449451"/>
                </a:moveTo>
                <a:lnTo>
                  <a:pt x="0" y="449451"/>
                </a:lnTo>
                <a:cubicBezTo>
                  <a:pt x="2583" y="395207"/>
                  <a:pt x="1752" y="340692"/>
                  <a:pt x="7749" y="286718"/>
                </a:cubicBezTo>
                <a:cubicBezTo>
                  <a:pt x="13721" y="232968"/>
                  <a:pt x="16989" y="251921"/>
                  <a:pt x="38746" y="224725"/>
                </a:cubicBezTo>
                <a:cubicBezTo>
                  <a:pt x="44564" y="217453"/>
                  <a:pt x="48111" y="208487"/>
                  <a:pt x="54244" y="201478"/>
                </a:cubicBezTo>
                <a:cubicBezTo>
                  <a:pt x="66272" y="187732"/>
                  <a:pt x="82858" y="177929"/>
                  <a:pt x="92990" y="162732"/>
                </a:cubicBezTo>
                <a:cubicBezTo>
                  <a:pt x="119556" y="122883"/>
                  <a:pt x="94837" y="153505"/>
                  <a:pt x="131735" y="123986"/>
                </a:cubicBezTo>
                <a:cubicBezTo>
                  <a:pt x="137440" y="119422"/>
                  <a:pt x="141389" y="112872"/>
                  <a:pt x="147234" y="108488"/>
                </a:cubicBezTo>
                <a:cubicBezTo>
                  <a:pt x="189869" y="76512"/>
                  <a:pt x="180731" y="81824"/>
                  <a:pt x="216976" y="69742"/>
                </a:cubicBezTo>
                <a:cubicBezTo>
                  <a:pt x="227308" y="61993"/>
                  <a:pt x="237392" y="53901"/>
                  <a:pt x="247973" y="46495"/>
                </a:cubicBezTo>
                <a:cubicBezTo>
                  <a:pt x="263233" y="35813"/>
                  <a:pt x="276397" y="20016"/>
                  <a:pt x="294468" y="15498"/>
                </a:cubicBezTo>
                <a:cubicBezTo>
                  <a:pt x="345667" y="2698"/>
                  <a:pt x="314896" y="9070"/>
                  <a:pt x="387457" y="0"/>
                </a:cubicBezTo>
                <a:cubicBezTo>
                  <a:pt x="514447" y="4703"/>
                  <a:pt x="543152" y="-8653"/>
                  <a:pt x="627681" y="15498"/>
                </a:cubicBezTo>
                <a:cubicBezTo>
                  <a:pt x="635535" y="17742"/>
                  <a:pt x="643421" y="20029"/>
                  <a:pt x="650929" y="23247"/>
                </a:cubicBezTo>
                <a:cubicBezTo>
                  <a:pt x="730745" y="57455"/>
                  <a:pt x="622588" y="18968"/>
                  <a:pt x="728420" y="54244"/>
                </a:cubicBezTo>
                <a:lnTo>
                  <a:pt x="751668" y="61993"/>
                </a:lnTo>
                <a:lnTo>
                  <a:pt x="774915" y="69742"/>
                </a:lnTo>
                <a:cubicBezTo>
                  <a:pt x="816240" y="131733"/>
                  <a:pt x="762002" y="56831"/>
                  <a:pt x="813661" y="108488"/>
                </a:cubicBezTo>
                <a:cubicBezTo>
                  <a:pt x="820246" y="115073"/>
                  <a:pt x="822574" y="125150"/>
                  <a:pt x="829159" y="131735"/>
                </a:cubicBezTo>
                <a:cubicBezTo>
                  <a:pt x="835745" y="138321"/>
                  <a:pt x="845821" y="140648"/>
                  <a:pt x="852407" y="147234"/>
                </a:cubicBezTo>
                <a:cubicBezTo>
                  <a:pt x="861539" y="156366"/>
                  <a:pt x="867149" y="168510"/>
                  <a:pt x="875654" y="178230"/>
                </a:cubicBezTo>
                <a:cubicBezTo>
                  <a:pt x="885276" y="189227"/>
                  <a:pt x="898546" y="197069"/>
                  <a:pt x="906651" y="209227"/>
                </a:cubicBezTo>
                <a:cubicBezTo>
                  <a:pt x="926202" y="238553"/>
                  <a:pt x="915564" y="225888"/>
                  <a:pt x="937647" y="247973"/>
                </a:cubicBezTo>
                <a:cubicBezTo>
                  <a:pt x="940230" y="281553"/>
                  <a:pt x="945396" y="315033"/>
                  <a:pt x="945396" y="348712"/>
                </a:cubicBezTo>
                <a:cubicBezTo>
                  <a:pt x="945396" y="423245"/>
                  <a:pt x="960290" y="457926"/>
                  <a:pt x="922149" y="503695"/>
                </a:cubicBezTo>
                <a:cubicBezTo>
                  <a:pt x="915133" y="512114"/>
                  <a:pt x="905917" y="518523"/>
                  <a:pt x="898901" y="526942"/>
                </a:cubicBezTo>
                <a:cubicBezTo>
                  <a:pt x="892939" y="534097"/>
                  <a:pt x="889988" y="543604"/>
                  <a:pt x="883403" y="550190"/>
                </a:cubicBezTo>
                <a:cubicBezTo>
                  <a:pt x="876818" y="556775"/>
                  <a:pt x="867428" y="559870"/>
                  <a:pt x="860156" y="565688"/>
                </a:cubicBezTo>
                <a:cubicBezTo>
                  <a:pt x="821810" y="596364"/>
                  <a:pt x="869438" y="564154"/>
                  <a:pt x="829159" y="604434"/>
                </a:cubicBezTo>
                <a:cubicBezTo>
                  <a:pt x="822574" y="611019"/>
                  <a:pt x="813184" y="614114"/>
                  <a:pt x="805912" y="619932"/>
                </a:cubicBezTo>
                <a:cubicBezTo>
                  <a:pt x="800207" y="624496"/>
                  <a:pt x="794797" y="629585"/>
                  <a:pt x="790413" y="635430"/>
                </a:cubicBezTo>
                <a:cubicBezTo>
                  <a:pt x="779237" y="650331"/>
                  <a:pt x="759417" y="681925"/>
                  <a:pt x="759417" y="681925"/>
                </a:cubicBezTo>
                <a:lnTo>
                  <a:pt x="743918" y="728420"/>
                </a:lnTo>
                <a:cubicBezTo>
                  <a:pt x="741335" y="736169"/>
                  <a:pt x="737771" y="743658"/>
                  <a:pt x="736169" y="751668"/>
                </a:cubicBezTo>
                <a:cubicBezTo>
                  <a:pt x="733586" y="764583"/>
                  <a:pt x="730423" y="777395"/>
                  <a:pt x="728420" y="790413"/>
                </a:cubicBezTo>
                <a:cubicBezTo>
                  <a:pt x="722555" y="828536"/>
                  <a:pt x="721203" y="861638"/>
                  <a:pt x="712922" y="898902"/>
                </a:cubicBezTo>
                <a:cubicBezTo>
                  <a:pt x="709171" y="915782"/>
                  <a:pt x="705306" y="928268"/>
                  <a:pt x="689674" y="937647"/>
                </a:cubicBezTo>
                <a:cubicBezTo>
                  <a:pt x="682670" y="941849"/>
                  <a:pt x="674176" y="942813"/>
                  <a:pt x="666427" y="945396"/>
                </a:cubicBezTo>
                <a:cubicBezTo>
                  <a:pt x="636157" y="975668"/>
                  <a:pt x="667919" y="948526"/>
                  <a:pt x="627681" y="968644"/>
                </a:cubicBezTo>
                <a:cubicBezTo>
                  <a:pt x="567593" y="998688"/>
                  <a:pt x="639621" y="972413"/>
                  <a:pt x="581186" y="991891"/>
                </a:cubicBezTo>
                <a:cubicBezTo>
                  <a:pt x="542440" y="989308"/>
                  <a:pt x="502725" y="993136"/>
                  <a:pt x="464949" y="984142"/>
                </a:cubicBezTo>
                <a:cubicBezTo>
                  <a:pt x="446829" y="979828"/>
                  <a:pt x="433952" y="963478"/>
                  <a:pt x="418454" y="953146"/>
                </a:cubicBezTo>
                <a:lnTo>
                  <a:pt x="395207" y="937647"/>
                </a:lnTo>
                <a:cubicBezTo>
                  <a:pt x="364337" y="891344"/>
                  <a:pt x="398051" y="931605"/>
                  <a:pt x="356461" y="906651"/>
                </a:cubicBezTo>
                <a:cubicBezTo>
                  <a:pt x="303276" y="874740"/>
                  <a:pt x="383568" y="905354"/>
                  <a:pt x="317715" y="883403"/>
                </a:cubicBezTo>
                <a:cubicBezTo>
                  <a:pt x="294468" y="885986"/>
                  <a:pt x="271091" y="887595"/>
                  <a:pt x="247973" y="891152"/>
                </a:cubicBezTo>
                <a:cubicBezTo>
                  <a:pt x="237446" y="892772"/>
                  <a:pt x="227373" y="896592"/>
                  <a:pt x="216976" y="898902"/>
                </a:cubicBezTo>
                <a:cubicBezTo>
                  <a:pt x="204119" y="901759"/>
                  <a:pt x="191145" y="904068"/>
                  <a:pt x="178230" y="906651"/>
                </a:cubicBezTo>
                <a:cubicBezTo>
                  <a:pt x="152400" y="904068"/>
                  <a:pt x="125923" y="905198"/>
                  <a:pt x="100739" y="898902"/>
                </a:cubicBezTo>
                <a:cubicBezTo>
                  <a:pt x="86524" y="895348"/>
                  <a:pt x="73562" y="858138"/>
                  <a:pt x="69742" y="852407"/>
                </a:cubicBezTo>
                <a:cubicBezTo>
                  <a:pt x="65689" y="846328"/>
                  <a:pt x="58808" y="842613"/>
                  <a:pt x="54244" y="836908"/>
                </a:cubicBezTo>
                <a:cubicBezTo>
                  <a:pt x="37076" y="815448"/>
                  <a:pt x="39182" y="814968"/>
                  <a:pt x="30996" y="790413"/>
                </a:cubicBezTo>
                <a:cubicBezTo>
                  <a:pt x="33579" y="741335"/>
                  <a:pt x="32890" y="691975"/>
                  <a:pt x="38746" y="643179"/>
                </a:cubicBezTo>
                <a:cubicBezTo>
                  <a:pt x="40692" y="626959"/>
                  <a:pt x="49078" y="612183"/>
                  <a:pt x="54244" y="596685"/>
                </a:cubicBezTo>
                <a:lnTo>
                  <a:pt x="61993" y="573437"/>
                </a:lnTo>
                <a:cubicBezTo>
                  <a:pt x="59410" y="539857"/>
                  <a:pt x="58421" y="506117"/>
                  <a:pt x="54244" y="472698"/>
                </a:cubicBezTo>
                <a:cubicBezTo>
                  <a:pt x="53231" y="464593"/>
                  <a:pt x="50698" y="456455"/>
                  <a:pt x="46495" y="449451"/>
                </a:cubicBezTo>
                <a:cubicBezTo>
                  <a:pt x="42736" y="443186"/>
                  <a:pt x="36701" y="438516"/>
                  <a:pt x="30996" y="433952"/>
                </a:cubicBezTo>
                <a:cubicBezTo>
                  <a:pt x="9833" y="417021"/>
                  <a:pt x="5166" y="446868"/>
                  <a:pt x="0" y="449451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Oval 147">
            <a:extLst>
              <a:ext uri="{FF2B5EF4-FFF2-40B4-BE49-F238E27FC236}">
                <a16:creationId xmlns:a16="http://schemas.microsoft.com/office/drawing/2014/main" id="{C5A36E3E-1181-C149-9637-C4F61DF3A1E8}"/>
              </a:ext>
            </a:extLst>
          </p:cNvPr>
          <p:cNvSpPr/>
          <p:nvPr/>
        </p:nvSpPr>
        <p:spPr>
          <a:xfrm>
            <a:off x="3129303" y="4817130"/>
            <a:ext cx="613862" cy="824437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93" name="Rounded Rectangle 292">
            <a:extLst>
              <a:ext uri="{FF2B5EF4-FFF2-40B4-BE49-F238E27FC236}">
                <a16:creationId xmlns:a16="http://schemas.microsoft.com/office/drawing/2014/main" id="{682D9E51-8213-1343-931E-8BEF15F7BAF9}"/>
              </a:ext>
            </a:extLst>
          </p:cNvPr>
          <p:cNvSpPr/>
          <p:nvPr/>
        </p:nvSpPr>
        <p:spPr>
          <a:xfrm>
            <a:off x="4804261" y="4415118"/>
            <a:ext cx="4169058" cy="1683160"/>
          </a:xfrm>
          <a:prstGeom prst="roundRect">
            <a:avLst>
              <a:gd name="adj" fmla="val 5507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2" name="Picture 271">
            <a:extLst>
              <a:ext uri="{FF2B5EF4-FFF2-40B4-BE49-F238E27FC236}">
                <a16:creationId xmlns:a16="http://schemas.microsoft.com/office/drawing/2014/main" id="{52262CF0-478E-FE41-922C-B7EA0A8D6F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7274" y="1346457"/>
            <a:ext cx="2745522" cy="2745522"/>
          </a:xfrm>
          <a:prstGeom prst="rect">
            <a:avLst/>
          </a:prstGeom>
        </p:spPr>
      </p:pic>
      <p:sp>
        <p:nvSpPr>
          <p:cNvPr id="127" name="Oval 126">
            <a:extLst>
              <a:ext uri="{FF2B5EF4-FFF2-40B4-BE49-F238E27FC236}">
                <a16:creationId xmlns:a16="http://schemas.microsoft.com/office/drawing/2014/main" id="{CC11FDEC-7C7B-C74F-8742-72197875B79C}"/>
              </a:ext>
            </a:extLst>
          </p:cNvPr>
          <p:cNvSpPr/>
          <p:nvPr/>
        </p:nvSpPr>
        <p:spPr>
          <a:xfrm>
            <a:off x="9858836" y="2542278"/>
            <a:ext cx="170688" cy="173741"/>
          </a:xfrm>
          <a:prstGeom prst="ellipse">
            <a:avLst/>
          </a:prstGeom>
          <a:noFill/>
          <a:ln>
            <a:solidFill>
              <a:schemeClr val="bg2">
                <a:lumMod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1027">
            <a:extLst>
              <a:ext uri="{FF2B5EF4-FFF2-40B4-BE49-F238E27FC236}">
                <a16:creationId xmlns:a16="http://schemas.microsoft.com/office/drawing/2014/main" id="{B20FA08A-E840-F94B-A103-34368AE38F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9509" y="1763576"/>
            <a:ext cx="1403901" cy="1884674"/>
          </a:xfrm>
          <a:prstGeom prst="rect">
            <a:avLst/>
          </a:prstGeom>
        </p:spPr>
      </p:pic>
      <p:pic>
        <p:nvPicPr>
          <p:cNvPr id="126" name="Picture 125">
            <a:extLst>
              <a:ext uri="{FF2B5EF4-FFF2-40B4-BE49-F238E27FC236}">
                <a16:creationId xmlns:a16="http://schemas.microsoft.com/office/drawing/2014/main" id="{1656F3F6-FA3A-0842-A528-E1DA9F820F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504086" y="1400889"/>
            <a:ext cx="2680442" cy="2921000"/>
          </a:xfrm>
          <a:prstGeom prst="rect">
            <a:avLst/>
          </a:prstGeom>
        </p:spPr>
      </p:pic>
      <p:pic>
        <p:nvPicPr>
          <p:cNvPr id="1024" name="Picture 1023">
            <a:extLst>
              <a:ext uri="{FF2B5EF4-FFF2-40B4-BE49-F238E27FC236}">
                <a16:creationId xmlns:a16="http://schemas.microsoft.com/office/drawing/2014/main" id="{18C45447-BF97-A547-8B61-BD9617A25B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54185" y="1789429"/>
            <a:ext cx="1643870" cy="1793866"/>
          </a:xfrm>
          <a:prstGeom prst="rect">
            <a:avLst/>
          </a:prstGeom>
        </p:spPr>
      </p:pic>
      <p:sp>
        <p:nvSpPr>
          <p:cNvPr id="49" name="Oval 48">
            <a:extLst>
              <a:ext uri="{FF2B5EF4-FFF2-40B4-BE49-F238E27FC236}">
                <a16:creationId xmlns:a16="http://schemas.microsoft.com/office/drawing/2014/main" id="{84673038-52FE-1A4F-A895-D7CD9CAEAD15}"/>
              </a:ext>
            </a:extLst>
          </p:cNvPr>
          <p:cNvSpPr/>
          <p:nvPr/>
        </p:nvSpPr>
        <p:spPr>
          <a:xfrm>
            <a:off x="1464460" y="2447955"/>
            <a:ext cx="533400" cy="452755"/>
          </a:xfrm>
          <a:prstGeom prst="ellipse">
            <a:avLst/>
          </a:prstGeom>
          <a:noFill/>
          <a:ln>
            <a:solidFill>
              <a:schemeClr val="bg2">
                <a:lumMod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C44F53E-79C9-6840-BB11-341E50A6700D}"/>
              </a:ext>
            </a:extLst>
          </p:cNvPr>
          <p:cNvSpPr txBox="1"/>
          <p:nvPr/>
        </p:nvSpPr>
        <p:spPr>
          <a:xfrm>
            <a:off x="73152" y="3747566"/>
            <a:ext cx="16017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point cloud</a:t>
            </a:r>
          </a:p>
        </p:txBody>
      </p: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2C70A2FC-623A-CB47-BC3A-28107611272B}"/>
              </a:ext>
            </a:extLst>
          </p:cNvPr>
          <p:cNvSpPr/>
          <p:nvPr/>
        </p:nvSpPr>
        <p:spPr>
          <a:xfrm>
            <a:off x="4791415" y="1869985"/>
            <a:ext cx="482542" cy="152380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Shared Residual MLP Blocks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3" name="Oval 92">
                <a:extLst>
                  <a:ext uri="{FF2B5EF4-FFF2-40B4-BE49-F238E27FC236}">
                    <a16:creationId xmlns:a16="http://schemas.microsoft.com/office/drawing/2014/main" id="{78C4065F-74CF-7F41-BF20-C570BF4162BD}"/>
                  </a:ext>
                </a:extLst>
              </p:cNvPr>
              <p:cNvSpPr/>
              <p:nvPr/>
            </p:nvSpPr>
            <p:spPr>
              <a:xfrm>
                <a:off x="6764740" y="2573415"/>
                <a:ext cx="256695" cy="25240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𝒜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3" name="Oval 92">
                <a:extLst>
                  <a:ext uri="{FF2B5EF4-FFF2-40B4-BE49-F238E27FC236}">
                    <a16:creationId xmlns:a16="http://schemas.microsoft.com/office/drawing/2014/main" id="{78C4065F-74CF-7F41-BF20-C570BF4162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4740" y="2573415"/>
                <a:ext cx="256695" cy="252408"/>
              </a:xfrm>
              <a:prstGeom prst="ellipse">
                <a:avLst/>
              </a:prstGeom>
              <a:blipFill>
                <a:blip r:embed="rId6"/>
                <a:stretch>
                  <a:fillRect l="-181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6" name="Rounded Rectangle 105">
            <a:extLst>
              <a:ext uri="{FF2B5EF4-FFF2-40B4-BE49-F238E27FC236}">
                <a16:creationId xmlns:a16="http://schemas.microsoft.com/office/drawing/2014/main" id="{FAE4CFF7-B709-DC4A-B221-D56101E4F49E}"/>
              </a:ext>
            </a:extLst>
          </p:cNvPr>
          <p:cNvSpPr/>
          <p:nvPr/>
        </p:nvSpPr>
        <p:spPr>
          <a:xfrm>
            <a:off x="7352989" y="1892955"/>
            <a:ext cx="482542" cy="152380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Shared Residual MLP Blocks</a:t>
            </a:r>
          </a:p>
        </p:txBody>
      </p:sp>
      <p:sp>
        <p:nvSpPr>
          <p:cNvPr id="110" name="Rounded Rectangle 109">
            <a:extLst>
              <a:ext uri="{FF2B5EF4-FFF2-40B4-BE49-F238E27FC236}">
                <a16:creationId xmlns:a16="http://schemas.microsoft.com/office/drawing/2014/main" id="{EE3167BC-771E-F14D-93F3-953E576D22AD}"/>
              </a:ext>
            </a:extLst>
          </p:cNvPr>
          <p:cNvSpPr/>
          <p:nvPr/>
        </p:nvSpPr>
        <p:spPr>
          <a:xfrm>
            <a:off x="1445289" y="1543944"/>
            <a:ext cx="9282251" cy="2241509"/>
          </a:xfrm>
          <a:prstGeom prst="roundRect">
            <a:avLst>
              <a:gd name="adj" fmla="val 5762"/>
            </a:avLst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EC61F3C0-404C-304F-9FD2-E56F50A4072A}"/>
                  </a:ext>
                </a:extLst>
              </p:cNvPr>
              <p:cNvSpPr txBox="1"/>
              <p:nvPr/>
            </p:nvSpPr>
            <p:spPr>
              <a:xfrm>
                <a:off x="9360035" y="1225817"/>
                <a:ext cx="148630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Repeat 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𝒮</m:t>
                    </m:r>
                  </m:oMath>
                </a14:m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stages</a:t>
                </a:r>
              </a:p>
            </p:txBody>
          </p:sp>
        </mc:Choice>
        <mc:Fallback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EC61F3C0-404C-304F-9FD2-E56F50A407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0035" y="1225817"/>
                <a:ext cx="1486304" cy="338554"/>
              </a:xfrm>
              <a:prstGeom prst="rect">
                <a:avLst/>
              </a:prstGeom>
              <a:blipFill>
                <a:blip r:embed="rId7"/>
                <a:stretch>
                  <a:fillRect l="-1695" t="-3571" r="-1695" b="-17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42" name="Arc 1041">
            <a:extLst>
              <a:ext uri="{FF2B5EF4-FFF2-40B4-BE49-F238E27FC236}">
                <a16:creationId xmlns:a16="http://schemas.microsoft.com/office/drawing/2014/main" id="{9C60DC17-593E-1F40-B58E-C73A1E0A6A0E}"/>
              </a:ext>
            </a:extLst>
          </p:cNvPr>
          <p:cNvSpPr/>
          <p:nvPr/>
        </p:nvSpPr>
        <p:spPr>
          <a:xfrm rot="21171704">
            <a:off x="7815761" y="1968310"/>
            <a:ext cx="2074711" cy="1707974"/>
          </a:xfrm>
          <a:prstGeom prst="arc">
            <a:avLst>
              <a:gd name="adj1" fmla="val 11692380"/>
              <a:gd name="adj2" fmla="val 20284446"/>
            </a:avLst>
          </a:prstGeom>
          <a:ln w="5715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3" name="Down Arrow 1042">
            <a:extLst>
              <a:ext uri="{FF2B5EF4-FFF2-40B4-BE49-F238E27FC236}">
                <a16:creationId xmlns:a16="http://schemas.microsoft.com/office/drawing/2014/main" id="{B5B05A1B-3497-1946-97B9-2011FEE26697}"/>
              </a:ext>
            </a:extLst>
          </p:cNvPr>
          <p:cNvSpPr/>
          <p:nvPr/>
        </p:nvSpPr>
        <p:spPr>
          <a:xfrm rot="19536036">
            <a:off x="9736411" y="2301374"/>
            <a:ext cx="115755" cy="249066"/>
          </a:xfrm>
          <a:prstGeom prst="downArrow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4" name="Oval 1043">
            <a:extLst>
              <a:ext uri="{FF2B5EF4-FFF2-40B4-BE49-F238E27FC236}">
                <a16:creationId xmlns:a16="http://schemas.microsoft.com/office/drawing/2014/main" id="{06376D35-9925-4548-94E4-8089A25C52E0}"/>
              </a:ext>
            </a:extLst>
          </p:cNvPr>
          <p:cNvSpPr/>
          <p:nvPr/>
        </p:nvSpPr>
        <p:spPr>
          <a:xfrm>
            <a:off x="497624" y="4817129"/>
            <a:ext cx="85824" cy="85823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49" name="Oval 148">
            <a:extLst>
              <a:ext uri="{FF2B5EF4-FFF2-40B4-BE49-F238E27FC236}">
                <a16:creationId xmlns:a16="http://schemas.microsoft.com/office/drawing/2014/main" id="{AAA0F02D-7E4F-6248-BB9A-7E31BA3C37A8}"/>
              </a:ext>
            </a:extLst>
          </p:cNvPr>
          <p:cNvSpPr/>
          <p:nvPr/>
        </p:nvSpPr>
        <p:spPr>
          <a:xfrm>
            <a:off x="755611" y="5579349"/>
            <a:ext cx="85824" cy="85823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50" name="Oval 149">
            <a:extLst>
              <a:ext uri="{FF2B5EF4-FFF2-40B4-BE49-F238E27FC236}">
                <a16:creationId xmlns:a16="http://schemas.microsoft.com/office/drawing/2014/main" id="{CBEAFE9E-26C9-D443-A0B9-C1E5FF785853}"/>
              </a:ext>
            </a:extLst>
          </p:cNvPr>
          <p:cNvSpPr/>
          <p:nvPr/>
        </p:nvSpPr>
        <p:spPr>
          <a:xfrm>
            <a:off x="336018" y="5493526"/>
            <a:ext cx="85824" cy="85823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047" name="5-Point Star 1046">
            <a:extLst>
              <a:ext uri="{FF2B5EF4-FFF2-40B4-BE49-F238E27FC236}">
                <a16:creationId xmlns:a16="http://schemas.microsoft.com/office/drawing/2014/main" id="{A8A09B91-2314-5149-9CC7-F54C0993E7FE}"/>
              </a:ext>
            </a:extLst>
          </p:cNvPr>
          <p:cNvSpPr/>
          <p:nvPr/>
        </p:nvSpPr>
        <p:spPr>
          <a:xfrm>
            <a:off x="629778" y="5355455"/>
            <a:ext cx="125833" cy="109233"/>
          </a:xfrm>
          <a:prstGeom prst="star5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cxnSp>
        <p:nvCxnSpPr>
          <p:cNvPr id="1069" name="Straight Arrow Connector 1068">
            <a:extLst>
              <a:ext uri="{FF2B5EF4-FFF2-40B4-BE49-F238E27FC236}">
                <a16:creationId xmlns:a16="http://schemas.microsoft.com/office/drawing/2014/main" id="{05E74AEE-031C-4A49-AEB2-06265F87BCB0}"/>
              </a:ext>
            </a:extLst>
          </p:cNvPr>
          <p:cNvCxnSpPr>
            <a:cxnSpLocks/>
            <a:endCxn id="1071" idx="1"/>
          </p:cNvCxnSpPr>
          <p:nvPr/>
        </p:nvCxnSpPr>
        <p:spPr>
          <a:xfrm>
            <a:off x="1310847" y="5230524"/>
            <a:ext cx="289472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1" name="Rounded Rectangle 1070">
            <a:extLst>
              <a:ext uri="{FF2B5EF4-FFF2-40B4-BE49-F238E27FC236}">
                <a16:creationId xmlns:a16="http://schemas.microsoft.com/office/drawing/2014/main" id="{8D99BF52-121C-7E4D-9E5B-BBB888DFAA9C}"/>
              </a:ext>
            </a:extLst>
          </p:cNvPr>
          <p:cNvSpPr/>
          <p:nvPr/>
        </p:nvSpPr>
        <p:spPr>
          <a:xfrm>
            <a:off x="1600319" y="4719163"/>
            <a:ext cx="508836" cy="1022722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Geometric</a:t>
            </a:r>
          </a:p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Transform </a:t>
            </a:r>
          </a:p>
        </p:txBody>
      </p:sp>
      <p:cxnSp>
        <p:nvCxnSpPr>
          <p:cNvPr id="196" name="Straight Arrow Connector 195">
            <a:extLst>
              <a:ext uri="{FF2B5EF4-FFF2-40B4-BE49-F238E27FC236}">
                <a16:creationId xmlns:a16="http://schemas.microsoft.com/office/drawing/2014/main" id="{567F973B-C058-9943-8BA8-7C2FA2EBE1BC}"/>
              </a:ext>
            </a:extLst>
          </p:cNvPr>
          <p:cNvCxnSpPr>
            <a:cxnSpLocks/>
            <a:stCxn id="1071" idx="3"/>
            <a:endCxn id="201" idx="1"/>
          </p:cNvCxnSpPr>
          <p:nvPr/>
        </p:nvCxnSpPr>
        <p:spPr>
          <a:xfrm>
            <a:off x="2109155" y="5230524"/>
            <a:ext cx="437201" cy="144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1" name="Rounded Rectangle 200">
            <a:extLst>
              <a:ext uri="{FF2B5EF4-FFF2-40B4-BE49-F238E27FC236}">
                <a16:creationId xmlns:a16="http://schemas.microsoft.com/office/drawing/2014/main" id="{90DCD77B-DA42-E348-A34D-E46ADF946760}"/>
              </a:ext>
            </a:extLst>
          </p:cNvPr>
          <p:cNvSpPr/>
          <p:nvPr/>
        </p:nvSpPr>
        <p:spPr>
          <a:xfrm>
            <a:off x="2546356" y="4795738"/>
            <a:ext cx="209165" cy="872463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Affine</a:t>
            </a:r>
          </a:p>
        </p:txBody>
      </p:sp>
      <p:grpSp>
        <p:nvGrpSpPr>
          <p:cNvPr id="221" name="Group 220">
            <a:extLst>
              <a:ext uri="{FF2B5EF4-FFF2-40B4-BE49-F238E27FC236}">
                <a16:creationId xmlns:a16="http://schemas.microsoft.com/office/drawing/2014/main" id="{2AD00F1A-B17A-DF44-97EB-BF839CA3FADB}"/>
              </a:ext>
            </a:extLst>
          </p:cNvPr>
          <p:cNvGrpSpPr/>
          <p:nvPr/>
        </p:nvGrpSpPr>
        <p:grpSpPr>
          <a:xfrm>
            <a:off x="4877688" y="4662332"/>
            <a:ext cx="3032939" cy="1293714"/>
            <a:chOff x="6480142" y="4467531"/>
            <a:chExt cx="3032939" cy="1293714"/>
          </a:xfrm>
        </p:grpSpPr>
        <p:sp>
          <p:nvSpPr>
            <p:cNvPr id="237" name="Rounded Rectangle 236">
              <a:extLst>
                <a:ext uri="{FF2B5EF4-FFF2-40B4-BE49-F238E27FC236}">
                  <a16:creationId xmlns:a16="http://schemas.microsoft.com/office/drawing/2014/main" id="{22416970-7F4A-CB42-96E3-1A26895D4BB4}"/>
                </a:ext>
              </a:extLst>
            </p:cNvPr>
            <p:cNvSpPr/>
            <p:nvPr/>
          </p:nvSpPr>
          <p:spPr>
            <a:xfrm>
              <a:off x="6928839" y="4608576"/>
              <a:ext cx="209165" cy="872463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vert="vert270" rtlCol="0" anchor="ctr"/>
            <a:lstStyle/>
            <a:p>
              <a:pPr algn="ctr"/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FC</a:t>
              </a:r>
            </a:p>
          </p:txBody>
        </p:sp>
        <p:sp>
          <p:nvSpPr>
            <p:cNvPr id="238" name="Rounded Rectangle 237">
              <a:extLst>
                <a:ext uri="{FF2B5EF4-FFF2-40B4-BE49-F238E27FC236}">
                  <a16:creationId xmlns:a16="http://schemas.microsoft.com/office/drawing/2014/main" id="{BEB8084F-69BC-014B-9C22-CC809B09A344}"/>
                </a:ext>
              </a:extLst>
            </p:cNvPr>
            <p:cNvSpPr/>
            <p:nvPr/>
          </p:nvSpPr>
          <p:spPr>
            <a:xfrm>
              <a:off x="7254775" y="4608576"/>
              <a:ext cx="209165" cy="872463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vert="vert270" rtlCol="0" anchor="ctr"/>
            <a:lstStyle/>
            <a:p>
              <a:pPr algn="ctr"/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BN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9" name="Rounded Rectangle 238">
                  <a:extLst>
                    <a:ext uri="{FF2B5EF4-FFF2-40B4-BE49-F238E27FC236}">
                      <a16:creationId xmlns:a16="http://schemas.microsoft.com/office/drawing/2014/main" id="{9581870F-9EE4-D24F-B1EC-0CD2F7C8E4D1}"/>
                    </a:ext>
                  </a:extLst>
                </p:cNvPr>
                <p:cNvSpPr/>
                <p:nvPr/>
              </p:nvSpPr>
              <p:spPr>
                <a:xfrm>
                  <a:off x="7589500" y="4608576"/>
                  <a:ext cx="209165" cy="872463"/>
                </a:xfrm>
                <a:prstGeom prst="roundRect">
                  <a:avLst/>
                </a:prstGeom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vert="vert27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𝜎</m:t>
                        </m:r>
                      </m:oMath>
                    </m:oMathPara>
                  </a14:m>
                  <a:endPara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39" name="Rounded Rectangle 238">
                  <a:extLst>
                    <a:ext uri="{FF2B5EF4-FFF2-40B4-BE49-F238E27FC236}">
                      <a16:creationId xmlns:a16="http://schemas.microsoft.com/office/drawing/2014/main" id="{9581870F-9EE4-D24F-B1EC-0CD2F7C8E4D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89500" y="4608576"/>
                  <a:ext cx="209165" cy="872463"/>
                </a:xfrm>
                <a:prstGeom prst="roundRect">
                  <a:avLst/>
                </a:prstGeom>
                <a:blipFill>
                  <a:blip r:embed="rId8"/>
                  <a:stretch>
                    <a:fillRect r="-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1" name="Rounded Rectangle 240">
              <a:extLst>
                <a:ext uri="{FF2B5EF4-FFF2-40B4-BE49-F238E27FC236}">
                  <a16:creationId xmlns:a16="http://schemas.microsoft.com/office/drawing/2014/main" id="{2BF337DD-A4A2-2840-A26F-21B10C76EC59}"/>
                </a:ext>
              </a:extLst>
            </p:cNvPr>
            <p:cNvSpPr/>
            <p:nvPr/>
          </p:nvSpPr>
          <p:spPr>
            <a:xfrm>
              <a:off x="7916605" y="4608576"/>
              <a:ext cx="209165" cy="872463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vert="vert270" rtlCol="0" anchor="ctr"/>
            <a:lstStyle/>
            <a:p>
              <a:pPr algn="ctr"/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FC</a:t>
              </a:r>
            </a:p>
          </p:txBody>
        </p:sp>
        <p:sp>
          <p:nvSpPr>
            <p:cNvPr id="242" name="Rounded Rectangle 241">
              <a:extLst>
                <a:ext uri="{FF2B5EF4-FFF2-40B4-BE49-F238E27FC236}">
                  <a16:creationId xmlns:a16="http://schemas.microsoft.com/office/drawing/2014/main" id="{4B2522EA-0823-354B-881F-8F79A122098A}"/>
                </a:ext>
              </a:extLst>
            </p:cNvPr>
            <p:cNvSpPr/>
            <p:nvPr/>
          </p:nvSpPr>
          <p:spPr>
            <a:xfrm>
              <a:off x="8242541" y="4608576"/>
              <a:ext cx="209165" cy="872463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vert="vert270" rtlCol="0" anchor="ctr"/>
            <a:lstStyle/>
            <a:p>
              <a:pPr algn="ctr"/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BN</a:t>
              </a:r>
            </a:p>
          </p:txBody>
        </p:sp>
        <p:cxnSp>
          <p:nvCxnSpPr>
            <p:cNvPr id="243" name="Straight Arrow Connector 242">
              <a:extLst>
                <a:ext uri="{FF2B5EF4-FFF2-40B4-BE49-F238E27FC236}">
                  <a16:creationId xmlns:a16="http://schemas.microsoft.com/office/drawing/2014/main" id="{AEEB33FB-BEB3-F84C-A8B6-E09193C2EF71}"/>
                </a:ext>
              </a:extLst>
            </p:cNvPr>
            <p:cNvCxnSpPr>
              <a:cxnSpLocks/>
              <a:stCxn id="237" idx="3"/>
              <a:endCxn id="238" idx="1"/>
            </p:cNvCxnSpPr>
            <p:nvPr/>
          </p:nvCxnSpPr>
          <p:spPr>
            <a:xfrm>
              <a:off x="7138004" y="5044808"/>
              <a:ext cx="116771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6" name="Straight Arrow Connector 245">
              <a:extLst>
                <a:ext uri="{FF2B5EF4-FFF2-40B4-BE49-F238E27FC236}">
                  <a16:creationId xmlns:a16="http://schemas.microsoft.com/office/drawing/2014/main" id="{B71A4157-89A5-FE47-8DF2-E16D1A79D048}"/>
                </a:ext>
              </a:extLst>
            </p:cNvPr>
            <p:cNvCxnSpPr>
              <a:cxnSpLocks/>
              <a:stCxn id="238" idx="3"/>
              <a:endCxn id="239" idx="1"/>
            </p:cNvCxnSpPr>
            <p:nvPr/>
          </p:nvCxnSpPr>
          <p:spPr>
            <a:xfrm>
              <a:off x="7463940" y="5044808"/>
              <a:ext cx="125560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9" name="Straight Arrow Connector 248">
              <a:extLst>
                <a:ext uri="{FF2B5EF4-FFF2-40B4-BE49-F238E27FC236}">
                  <a16:creationId xmlns:a16="http://schemas.microsoft.com/office/drawing/2014/main" id="{10CFC1F1-D8E8-D64A-B6B6-77257352B571}"/>
                </a:ext>
              </a:extLst>
            </p:cNvPr>
            <p:cNvCxnSpPr>
              <a:cxnSpLocks/>
              <a:stCxn id="239" idx="3"/>
              <a:endCxn id="241" idx="1"/>
            </p:cNvCxnSpPr>
            <p:nvPr/>
          </p:nvCxnSpPr>
          <p:spPr>
            <a:xfrm>
              <a:off x="7798665" y="5044808"/>
              <a:ext cx="117940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2" name="Straight Arrow Connector 251">
              <a:extLst>
                <a:ext uri="{FF2B5EF4-FFF2-40B4-BE49-F238E27FC236}">
                  <a16:creationId xmlns:a16="http://schemas.microsoft.com/office/drawing/2014/main" id="{5D0C4E2D-0B4D-C54B-9747-91ACEB89AD20}"/>
                </a:ext>
              </a:extLst>
            </p:cNvPr>
            <p:cNvCxnSpPr>
              <a:cxnSpLocks/>
              <a:stCxn id="241" idx="3"/>
              <a:endCxn id="242" idx="1"/>
            </p:cNvCxnSpPr>
            <p:nvPr/>
          </p:nvCxnSpPr>
          <p:spPr>
            <a:xfrm>
              <a:off x="8125770" y="5044808"/>
              <a:ext cx="116771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5" name="Straight Arrow Connector 254">
              <a:extLst>
                <a:ext uri="{FF2B5EF4-FFF2-40B4-BE49-F238E27FC236}">
                  <a16:creationId xmlns:a16="http://schemas.microsoft.com/office/drawing/2014/main" id="{16C49483-9243-7948-9156-59D8C78B56E7}"/>
                </a:ext>
              </a:extLst>
            </p:cNvPr>
            <p:cNvCxnSpPr>
              <a:cxnSpLocks/>
              <a:stCxn id="242" idx="3"/>
              <a:endCxn id="145" idx="2"/>
            </p:cNvCxnSpPr>
            <p:nvPr/>
          </p:nvCxnSpPr>
          <p:spPr>
            <a:xfrm flipV="1">
              <a:off x="8451706" y="5039689"/>
              <a:ext cx="118960" cy="5119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5" name="Or 144">
              <a:extLst>
                <a:ext uri="{FF2B5EF4-FFF2-40B4-BE49-F238E27FC236}">
                  <a16:creationId xmlns:a16="http://schemas.microsoft.com/office/drawing/2014/main" id="{0A6E2D08-D1A2-3D4F-9F21-67062FD8F8D6}"/>
                </a:ext>
              </a:extLst>
            </p:cNvPr>
            <p:cNvSpPr/>
            <p:nvPr/>
          </p:nvSpPr>
          <p:spPr>
            <a:xfrm>
              <a:off x="8570666" y="4964991"/>
              <a:ext cx="144780" cy="149396"/>
            </a:xfrm>
            <a:prstGeom prst="flowChar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cxnSp>
          <p:nvCxnSpPr>
            <p:cNvPr id="262" name="Straight Arrow Connector 261">
              <a:extLst>
                <a:ext uri="{FF2B5EF4-FFF2-40B4-BE49-F238E27FC236}">
                  <a16:creationId xmlns:a16="http://schemas.microsoft.com/office/drawing/2014/main" id="{CD63B789-D153-594D-B999-ED9664597395}"/>
                </a:ext>
              </a:extLst>
            </p:cNvPr>
            <p:cNvCxnSpPr>
              <a:cxnSpLocks/>
              <a:endCxn id="237" idx="1"/>
            </p:cNvCxnSpPr>
            <p:nvPr/>
          </p:nvCxnSpPr>
          <p:spPr>
            <a:xfrm>
              <a:off x="6480142" y="5044808"/>
              <a:ext cx="448697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4" name="Rounded Rectangle 273">
                  <a:extLst>
                    <a:ext uri="{FF2B5EF4-FFF2-40B4-BE49-F238E27FC236}">
                      <a16:creationId xmlns:a16="http://schemas.microsoft.com/office/drawing/2014/main" id="{4077AB17-16AB-614E-936C-C4935BDF47B1}"/>
                    </a:ext>
                  </a:extLst>
                </p:cNvPr>
                <p:cNvSpPr/>
                <p:nvPr/>
              </p:nvSpPr>
              <p:spPr>
                <a:xfrm>
                  <a:off x="8884327" y="4602812"/>
                  <a:ext cx="209165" cy="872463"/>
                </a:xfrm>
                <a:prstGeom prst="roundRect">
                  <a:avLst/>
                </a:prstGeom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vert="vert27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𝜎</m:t>
                        </m:r>
                      </m:oMath>
                    </m:oMathPara>
                  </a14:m>
                  <a:endPara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74" name="Rounded Rectangle 273">
                  <a:extLst>
                    <a:ext uri="{FF2B5EF4-FFF2-40B4-BE49-F238E27FC236}">
                      <a16:creationId xmlns:a16="http://schemas.microsoft.com/office/drawing/2014/main" id="{4077AB17-16AB-614E-936C-C4935BDF47B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84327" y="4602812"/>
                  <a:ext cx="209165" cy="872463"/>
                </a:xfrm>
                <a:prstGeom prst="round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5" name="Straight Arrow Connector 274">
              <a:extLst>
                <a:ext uri="{FF2B5EF4-FFF2-40B4-BE49-F238E27FC236}">
                  <a16:creationId xmlns:a16="http://schemas.microsoft.com/office/drawing/2014/main" id="{1A4FBAB6-6392-7949-9ECC-17D5B861130E}"/>
                </a:ext>
              </a:extLst>
            </p:cNvPr>
            <p:cNvCxnSpPr>
              <a:cxnSpLocks/>
              <a:stCxn id="145" idx="6"/>
              <a:endCxn id="274" idx="1"/>
            </p:cNvCxnSpPr>
            <p:nvPr/>
          </p:nvCxnSpPr>
          <p:spPr>
            <a:xfrm flipV="1">
              <a:off x="8715446" y="5039044"/>
              <a:ext cx="168881" cy="645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8" name="Straight Arrow Connector 277">
              <a:extLst>
                <a:ext uri="{FF2B5EF4-FFF2-40B4-BE49-F238E27FC236}">
                  <a16:creationId xmlns:a16="http://schemas.microsoft.com/office/drawing/2014/main" id="{6ED8C706-433B-4C49-87BB-8284505A41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94877" y="5039043"/>
              <a:ext cx="418204" cy="646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9" name="Arc 178">
              <a:extLst>
                <a:ext uri="{FF2B5EF4-FFF2-40B4-BE49-F238E27FC236}">
                  <a16:creationId xmlns:a16="http://schemas.microsoft.com/office/drawing/2014/main" id="{9B895D5E-1B6C-D04E-9D36-A2F8CC36AF73}"/>
                </a:ext>
              </a:extLst>
            </p:cNvPr>
            <p:cNvSpPr/>
            <p:nvPr/>
          </p:nvSpPr>
          <p:spPr>
            <a:xfrm rot="5400000" flipV="1">
              <a:off x="7032570" y="4145817"/>
              <a:ext cx="1293714" cy="1937141"/>
            </a:xfrm>
            <a:prstGeom prst="arc">
              <a:avLst>
                <a:gd name="adj1" fmla="val 15955976"/>
                <a:gd name="adj2" fmla="val 5405757"/>
              </a:avLst>
            </a:prstGeom>
            <a:ln w="28575">
              <a:solidFill>
                <a:schemeClr val="tx1"/>
              </a:solidFill>
              <a:headEnd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sp>
        <p:nvSpPr>
          <p:cNvPr id="309" name="Rounded Rectangle 308">
            <a:extLst>
              <a:ext uri="{FF2B5EF4-FFF2-40B4-BE49-F238E27FC236}">
                <a16:creationId xmlns:a16="http://schemas.microsoft.com/office/drawing/2014/main" id="{B6601A60-3FE5-FF4D-A717-09D27EFF736C}"/>
              </a:ext>
            </a:extLst>
          </p:cNvPr>
          <p:cNvSpPr/>
          <p:nvPr/>
        </p:nvSpPr>
        <p:spPr>
          <a:xfrm>
            <a:off x="5016311" y="4721441"/>
            <a:ext cx="2544337" cy="1294964"/>
          </a:xfrm>
          <a:prstGeom prst="roundRect">
            <a:avLst>
              <a:gd name="adj" fmla="val 5507"/>
            </a:avLst>
          </a:prstGeom>
          <a:noFill/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2" name="TextBox 311">
                <a:extLst>
                  <a:ext uri="{FF2B5EF4-FFF2-40B4-BE49-F238E27FC236}">
                    <a16:creationId xmlns:a16="http://schemas.microsoft.com/office/drawing/2014/main" id="{FC1D5890-5309-474B-BE87-AC630E620104}"/>
                  </a:ext>
                </a:extLst>
              </p:cNvPr>
              <p:cNvSpPr txBox="1"/>
              <p:nvPr/>
            </p:nvSpPr>
            <p:spPr>
              <a:xfrm>
                <a:off x="6063704" y="4454742"/>
                <a:ext cx="151547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Repeat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blocks</a:t>
                </a:r>
              </a:p>
            </p:txBody>
          </p:sp>
        </mc:Choice>
        <mc:Fallback>
          <p:sp>
            <p:nvSpPr>
              <p:cNvPr id="312" name="TextBox 311">
                <a:extLst>
                  <a:ext uri="{FF2B5EF4-FFF2-40B4-BE49-F238E27FC236}">
                    <a16:creationId xmlns:a16="http://schemas.microsoft.com/office/drawing/2014/main" id="{FC1D5890-5309-474B-BE87-AC630E6201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3704" y="4454742"/>
                <a:ext cx="1515479" cy="338554"/>
              </a:xfrm>
              <a:prstGeom prst="rect">
                <a:avLst/>
              </a:prstGeom>
              <a:blipFill>
                <a:blip r:embed="rId10"/>
                <a:stretch>
                  <a:fillRect l="-2500" t="-3571" r="-1667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8" name="TextBox 317">
            <a:extLst>
              <a:ext uri="{FF2B5EF4-FFF2-40B4-BE49-F238E27FC236}">
                <a16:creationId xmlns:a16="http://schemas.microsoft.com/office/drawing/2014/main" id="{D5654776-DE57-BC4B-B07C-F4E4825E9E62}"/>
              </a:ext>
            </a:extLst>
          </p:cNvPr>
          <p:cNvSpPr txBox="1"/>
          <p:nvPr/>
        </p:nvSpPr>
        <p:spPr>
          <a:xfrm>
            <a:off x="7491038" y="5468441"/>
            <a:ext cx="15263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Shared Residual</a:t>
            </a:r>
          </a:p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MLP Blocks</a:t>
            </a:r>
          </a:p>
        </p:txBody>
      </p:sp>
      <p:sp>
        <p:nvSpPr>
          <p:cNvPr id="319" name="TextBox 318">
            <a:extLst>
              <a:ext uri="{FF2B5EF4-FFF2-40B4-BE49-F238E27FC236}">
                <a16:creationId xmlns:a16="http://schemas.microsoft.com/office/drawing/2014/main" id="{F8533405-17C9-734C-8ACA-9B7283B9369E}"/>
              </a:ext>
            </a:extLst>
          </p:cNvPr>
          <p:cNvSpPr txBox="1"/>
          <p:nvPr/>
        </p:nvSpPr>
        <p:spPr>
          <a:xfrm>
            <a:off x="444472" y="5797783"/>
            <a:ext cx="34656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Geometric-Affine Module</a:t>
            </a:r>
          </a:p>
        </p:txBody>
      </p:sp>
      <p:sp>
        <p:nvSpPr>
          <p:cNvPr id="331" name="Oval 330">
            <a:extLst>
              <a:ext uri="{FF2B5EF4-FFF2-40B4-BE49-F238E27FC236}">
                <a16:creationId xmlns:a16="http://schemas.microsoft.com/office/drawing/2014/main" id="{E8A660CD-ABAB-CB46-8444-6AC9DA587DE1}"/>
              </a:ext>
            </a:extLst>
          </p:cNvPr>
          <p:cNvSpPr/>
          <p:nvPr/>
        </p:nvSpPr>
        <p:spPr>
          <a:xfrm>
            <a:off x="9202667" y="4497816"/>
            <a:ext cx="137436" cy="128618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32" name="5-Point Star 331">
            <a:extLst>
              <a:ext uri="{FF2B5EF4-FFF2-40B4-BE49-F238E27FC236}">
                <a16:creationId xmlns:a16="http://schemas.microsoft.com/office/drawing/2014/main" id="{E20564E9-188D-CB46-A0B1-1B0BEB4790B0}"/>
              </a:ext>
            </a:extLst>
          </p:cNvPr>
          <p:cNvSpPr/>
          <p:nvPr/>
        </p:nvSpPr>
        <p:spPr>
          <a:xfrm>
            <a:off x="9192507" y="4255510"/>
            <a:ext cx="157440" cy="157033"/>
          </a:xfrm>
          <a:prstGeom prst="star5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34" name="TextBox 333">
            <a:extLst>
              <a:ext uri="{FF2B5EF4-FFF2-40B4-BE49-F238E27FC236}">
                <a16:creationId xmlns:a16="http://schemas.microsoft.com/office/drawing/2014/main" id="{2DB833C5-120F-2B45-9D21-C64A23FF6744}"/>
              </a:ext>
            </a:extLst>
          </p:cNvPr>
          <p:cNvSpPr txBox="1"/>
          <p:nvPr/>
        </p:nvSpPr>
        <p:spPr>
          <a:xfrm>
            <a:off x="9450504" y="4153218"/>
            <a:ext cx="12747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Anchor point</a:t>
            </a:r>
          </a:p>
        </p:txBody>
      </p:sp>
      <p:sp>
        <p:nvSpPr>
          <p:cNvPr id="335" name="TextBox 334">
            <a:extLst>
              <a:ext uri="{FF2B5EF4-FFF2-40B4-BE49-F238E27FC236}">
                <a16:creationId xmlns:a16="http://schemas.microsoft.com/office/drawing/2014/main" id="{D5FB60C3-4648-5747-99A9-3A912E6FB2F1}"/>
              </a:ext>
            </a:extLst>
          </p:cNvPr>
          <p:cNvSpPr txBox="1"/>
          <p:nvPr/>
        </p:nvSpPr>
        <p:spPr>
          <a:xfrm>
            <a:off x="9447123" y="4402538"/>
            <a:ext cx="14350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Neighbor point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7" name="Oval 336">
                <a:extLst>
                  <a:ext uri="{FF2B5EF4-FFF2-40B4-BE49-F238E27FC236}">
                    <a16:creationId xmlns:a16="http://schemas.microsoft.com/office/drawing/2014/main" id="{E1DD1A53-C12F-AB42-BFF4-7FCE01B17880}"/>
                  </a:ext>
                </a:extLst>
              </p:cNvPr>
              <p:cNvSpPr/>
              <p:nvPr/>
            </p:nvSpPr>
            <p:spPr>
              <a:xfrm>
                <a:off x="9172187" y="4733242"/>
                <a:ext cx="201168" cy="20116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𝒜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37" name="Oval 336">
                <a:extLst>
                  <a:ext uri="{FF2B5EF4-FFF2-40B4-BE49-F238E27FC236}">
                    <a16:creationId xmlns:a16="http://schemas.microsoft.com/office/drawing/2014/main" id="{E1DD1A53-C12F-AB42-BFF4-7FCE01B178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2187" y="4733242"/>
                <a:ext cx="201168" cy="201168"/>
              </a:xfrm>
              <a:prstGeom prst="ellipse">
                <a:avLst/>
              </a:prstGeom>
              <a:blipFill>
                <a:blip r:embed="rId11"/>
                <a:stretch>
                  <a:fillRect l="-16667" r="-11111"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9" name="TextBox 338">
            <a:extLst>
              <a:ext uri="{FF2B5EF4-FFF2-40B4-BE49-F238E27FC236}">
                <a16:creationId xmlns:a16="http://schemas.microsoft.com/office/drawing/2014/main" id="{6CFAE7BB-182F-9249-A292-75E8A7465D3D}"/>
              </a:ext>
            </a:extLst>
          </p:cNvPr>
          <p:cNvSpPr txBox="1"/>
          <p:nvPr/>
        </p:nvSpPr>
        <p:spPr>
          <a:xfrm>
            <a:off x="9424021" y="4660432"/>
            <a:ext cx="12121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Aggregation</a:t>
            </a:r>
          </a:p>
        </p:txBody>
      </p:sp>
      <p:sp>
        <p:nvSpPr>
          <p:cNvPr id="340" name="Or 339">
            <a:extLst>
              <a:ext uri="{FF2B5EF4-FFF2-40B4-BE49-F238E27FC236}">
                <a16:creationId xmlns:a16="http://schemas.microsoft.com/office/drawing/2014/main" id="{5B6F96A2-B029-BE40-AFF0-72B44BA25BCC}"/>
              </a:ext>
            </a:extLst>
          </p:cNvPr>
          <p:cNvSpPr/>
          <p:nvPr/>
        </p:nvSpPr>
        <p:spPr>
          <a:xfrm>
            <a:off x="9162027" y="5012210"/>
            <a:ext cx="201168" cy="201168"/>
          </a:xfrm>
          <a:prstGeom prst="flowChar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46" name="TextBox 345">
            <a:extLst>
              <a:ext uri="{FF2B5EF4-FFF2-40B4-BE49-F238E27FC236}">
                <a16:creationId xmlns:a16="http://schemas.microsoft.com/office/drawing/2014/main" id="{C8C609A9-3C52-D649-A276-2209DBDD3A15}"/>
              </a:ext>
            </a:extLst>
          </p:cNvPr>
          <p:cNvSpPr txBox="1"/>
          <p:nvPr/>
        </p:nvSpPr>
        <p:spPr>
          <a:xfrm>
            <a:off x="9428992" y="4936001"/>
            <a:ext cx="18373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Element summation</a:t>
            </a:r>
          </a:p>
        </p:txBody>
      </p:sp>
      <p:sp>
        <p:nvSpPr>
          <p:cNvPr id="348" name="TextBox 347">
            <a:extLst>
              <a:ext uri="{FF2B5EF4-FFF2-40B4-BE49-F238E27FC236}">
                <a16:creationId xmlns:a16="http://schemas.microsoft.com/office/drawing/2014/main" id="{99CEBBE5-BAB9-E948-B995-A6E0ADE7E759}"/>
              </a:ext>
            </a:extLst>
          </p:cNvPr>
          <p:cNvSpPr txBox="1"/>
          <p:nvPr/>
        </p:nvSpPr>
        <p:spPr>
          <a:xfrm>
            <a:off x="9050410" y="5212201"/>
            <a:ext cx="4347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FC</a:t>
            </a:r>
          </a:p>
        </p:txBody>
      </p:sp>
      <p:sp>
        <p:nvSpPr>
          <p:cNvPr id="349" name="TextBox 348">
            <a:extLst>
              <a:ext uri="{FF2B5EF4-FFF2-40B4-BE49-F238E27FC236}">
                <a16:creationId xmlns:a16="http://schemas.microsoft.com/office/drawing/2014/main" id="{0F529D4F-9156-FC4B-8626-129890906AE2}"/>
              </a:ext>
            </a:extLst>
          </p:cNvPr>
          <p:cNvSpPr txBox="1"/>
          <p:nvPr/>
        </p:nvSpPr>
        <p:spPr>
          <a:xfrm>
            <a:off x="9028412" y="5488700"/>
            <a:ext cx="4683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4" name="Rectangle 263">
                <a:extLst>
                  <a:ext uri="{FF2B5EF4-FFF2-40B4-BE49-F238E27FC236}">
                    <a16:creationId xmlns:a16="http://schemas.microsoft.com/office/drawing/2014/main" id="{0F4737BE-BABB-644B-9186-040316591198}"/>
                  </a:ext>
                </a:extLst>
              </p:cNvPr>
              <p:cNvSpPr/>
              <p:nvPr/>
            </p:nvSpPr>
            <p:spPr>
              <a:xfrm>
                <a:off x="9110543" y="5754429"/>
                <a:ext cx="38266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𝜎</m:t>
                      </m:r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64" name="Rectangle 263">
                <a:extLst>
                  <a:ext uri="{FF2B5EF4-FFF2-40B4-BE49-F238E27FC236}">
                    <a16:creationId xmlns:a16="http://schemas.microsoft.com/office/drawing/2014/main" id="{0F4737BE-BABB-644B-9186-0403165911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0543" y="5754429"/>
                <a:ext cx="382669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7" name="TextBox 356">
            <a:extLst>
              <a:ext uri="{FF2B5EF4-FFF2-40B4-BE49-F238E27FC236}">
                <a16:creationId xmlns:a16="http://schemas.microsoft.com/office/drawing/2014/main" id="{12943BB3-8B80-6D4E-A214-DDA77D0DE91C}"/>
              </a:ext>
            </a:extLst>
          </p:cNvPr>
          <p:cNvSpPr txBox="1"/>
          <p:nvPr/>
        </p:nvSpPr>
        <p:spPr>
          <a:xfrm>
            <a:off x="9428259" y="5210098"/>
            <a:ext cx="16353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Fully-Connection</a:t>
            </a:r>
          </a:p>
        </p:txBody>
      </p:sp>
      <p:sp>
        <p:nvSpPr>
          <p:cNvPr id="358" name="TextBox 357">
            <a:extLst>
              <a:ext uri="{FF2B5EF4-FFF2-40B4-BE49-F238E27FC236}">
                <a16:creationId xmlns:a16="http://schemas.microsoft.com/office/drawing/2014/main" id="{05988C13-80F3-EE43-A4AD-AFD3A54FBE94}"/>
              </a:ext>
            </a:extLst>
          </p:cNvPr>
          <p:cNvSpPr txBox="1"/>
          <p:nvPr/>
        </p:nvSpPr>
        <p:spPr>
          <a:xfrm>
            <a:off x="9424021" y="5488700"/>
            <a:ext cx="19223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Batch-Normalization</a:t>
            </a:r>
          </a:p>
        </p:txBody>
      </p:sp>
      <p:sp>
        <p:nvSpPr>
          <p:cNvPr id="359" name="TextBox 358">
            <a:extLst>
              <a:ext uri="{FF2B5EF4-FFF2-40B4-BE49-F238E27FC236}">
                <a16:creationId xmlns:a16="http://schemas.microsoft.com/office/drawing/2014/main" id="{524E7D68-3BD7-1549-BE1C-742A95AF79E3}"/>
              </a:ext>
            </a:extLst>
          </p:cNvPr>
          <p:cNvSpPr txBox="1"/>
          <p:nvPr/>
        </p:nvSpPr>
        <p:spPr>
          <a:xfrm>
            <a:off x="9428259" y="5756179"/>
            <a:ext cx="10534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Activation</a:t>
            </a:r>
          </a:p>
        </p:txBody>
      </p:sp>
      <p:sp>
        <p:nvSpPr>
          <p:cNvPr id="131" name="Rounded Rectangle 130">
            <a:extLst>
              <a:ext uri="{FF2B5EF4-FFF2-40B4-BE49-F238E27FC236}">
                <a16:creationId xmlns:a16="http://schemas.microsoft.com/office/drawing/2014/main" id="{260F6E73-DB80-C849-87B0-199B2BC22ACA}"/>
              </a:ext>
            </a:extLst>
          </p:cNvPr>
          <p:cNvSpPr/>
          <p:nvPr/>
        </p:nvSpPr>
        <p:spPr>
          <a:xfrm>
            <a:off x="2363113" y="1931304"/>
            <a:ext cx="482542" cy="152380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Geometric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Affine Module</a:t>
            </a:r>
          </a:p>
        </p:txBody>
      </p:sp>
      <p:sp>
        <p:nvSpPr>
          <p:cNvPr id="132" name="Right Arrow 131">
            <a:extLst>
              <a:ext uri="{FF2B5EF4-FFF2-40B4-BE49-F238E27FC236}">
                <a16:creationId xmlns:a16="http://schemas.microsoft.com/office/drawing/2014/main" id="{404B7187-690B-3B48-BA87-A641E88A1956}"/>
              </a:ext>
            </a:extLst>
          </p:cNvPr>
          <p:cNvSpPr/>
          <p:nvPr/>
        </p:nvSpPr>
        <p:spPr>
          <a:xfrm>
            <a:off x="2085494" y="2573415"/>
            <a:ext cx="255814" cy="210591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ight Arrow 133">
            <a:extLst>
              <a:ext uri="{FF2B5EF4-FFF2-40B4-BE49-F238E27FC236}">
                <a16:creationId xmlns:a16="http://schemas.microsoft.com/office/drawing/2014/main" id="{DD1B6045-7955-8542-AA13-4847B312BF73}"/>
              </a:ext>
            </a:extLst>
          </p:cNvPr>
          <p:cNvSpPr/>
          <p:nvPr/>
        </p:nvSpPr>
        <p:spPr>
          <a:xfrm>
            <a:off x="2856757" y="2575578"/>
            <a:ext cx="255814" cy="210591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ight Arrow 134">
            <a:extLst>
              <a:ext uri="{FF2B5EF4-FFF2-40B4-BE49-F238E27FC236}">
                <a16:creationId xmlns:a16="http://schemas.microsoft.com/office/drawing/2014/main" id="{72AC167B-6CE2-1544-82EE-9E4F093DA5A1}"/>
              </a:ext>
            </a:extLst>
          </p:cNvPr>
          <p:cNvSpPr/>
          <p:nvPr/>
        </p:nvSpPr>
        <p:spPr>
          <a:xfrm>
            <a:off x="4529364" y="2575577"/>
            <a:ext cx="255814" cy="210591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ight Arrow 135">
            <a:extLst>
              <a:ext uri="{FF2B5EF4-FFF2-40B4-BE49-F238E27FC236}">
                <a16:creationId xmlns:a16="http://schemas.microsoft.com/office/drawing/2014/main" id="{97334931-D8A1-784C-912E-381E02B96C70}"/>
              </a:ext>
            </a:extLst>
          </p:cNvPr>
          <p:cNvSpPr/>
          <p:nvPr/>
        </p:nvSpPr>
        <p:spPr>
          <a:xfrm>
            <a:off x="5274323" y="2589023"/>
            <a:ext cx="255814" cy="210591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ight Arrow 136">
            <a:extLst>
              <a:ext uri="{FF2B5EF4-FFF2-40B4-BE49-F238E27FC236}">
                <a16:creationId xmlns:a16="http://schemas.microsoft.com/office/drawing/2014/main" id="{BC5C658D-58DD-D54D-B7AB-138C14DFED89}"/>
              </a:ext>
            </a:extLst>
          </p:cNvPr>
          <p:cNvSpPr/>
          <p:nvPr/>
        </p:nvSpPr>
        <p:spPr>
          <a:xfrm>
            <a:off x="6450661" y="2592428"/>
            <a:ext cx="255814" cy="210591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ight Arrow 137">
            <a:extLst>
              <a:ext uri="{FF2B5EF4-FFF2-40B4-BE49-F238E27FC236}">
                <a16:creationId xmlns:a16="http://schemas.microsoft.com/office/drawing/2014/main" id="{995F7802-0EA7-234E-99A9-110AAFF9D9AE}"/>
              </a:ext>
            </a:extLst>
          </p:cNvPr>
          <p:cNvSpPr/>
          <p:nvPr/>
        </p:nvSpPr>
        <p:spPr>
          <a:xfrm>
            <a:off x="7073704" y="2606388"/>
            <a:ext cx="255814" cy="210591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1822CC74-E4B5-D243-82B4-E4A7FD6D4CCD}"/>
              </a:ext>
            </a:extLst>
          </p:cNvPr>
          <p:cNvSpPr/>
          <p:nvPr/>
        </p:nvSpPr>
        <p:spPr>
          <a:xfrm>
            <a:off x="1090773" y="5081646"/>
            <a:ext cx="85824" cy="85823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40" name="Oval 139">
            <a:extLst>
              <a:ext uri="{FF2B5EF4-FFF2-40B4-BE49-F238E27FC236}">
                <a16:creationId xmlns:a16="http://schemas.microsoft.com/office/drawing/2014/main" id="{389DBED5-C4F1-E34E-A88F-014BEA02288B}"/>
              </a:ext>
            </a:extLst>
          </p:cNvPr>
          <p:cNvSpPr/>
          <p:nvPr/>
        </p:nvSpPr>
        <p:spPr>
          <a:xfrm>
            <a:off x="3374049" y="5013554"/>
            <a:ext cx="85824" cy="85823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id="{B0210DB8-BD90-FE41-9EA5-CFC18B3412BF}"/>
              </a:ext>
            </a:extLst>
          </p:cNvPr>
          <p:cNvSpPr/>
          <p:nvPr/>
        </p:nvSpPr>
        <p:spPr>
          <a:xfrm>
            <a:off x="3521124" y="5369474"/>
            <a:ext cx="85824" cy="85823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42" name="Oval 141">
            <a:extLst>
              <a:ext uri="{FF2B5EF4-FFF2-40B4-BE49-F238E27FC236}">
                <a16:creationId xmlns:a16="http://schemas.microsoft.com/office/drawing/2014/main" id="{60C93B74-FB57-DF44-8A7C-50FF59543987}"/>
              </a:ext>
            </a:extLst>
          </p:cNvPr>
          <p:cNvSpPr/>
          <p:nvPr/>
        </p:nvSpPr>
        <p:spPr>
          <a:xfrm>
            <a:off x="3175783" y="5290403"/>
            <a:ext cx="85824" cy="85823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43" name="5-Point Star 142">
            <a:extLst>
              <a:ext uri="{FF2B5EF4-FFF2-40B4-BE49-F238E27FC236}">
                <a16:creationId xmlns:a16="http://schemas.microsoft.com/office/drawing/2014/main" id="{3A2AA5C6-7359-514B-BAF3-F76A0E93D530}"/>
              </a:ext>
            </a:extLst>
          </p:cNvPr>
          <p:cNvSpPr/>
          <p:nvPr/>
        </p:nvSpPr>
        <p:spPr>
          <a:xfrm>
            <a:off x="3373318" y="5181170"/>
            <a:ext cx="125833" cy="109233"/>
          </a:xfrm>
          <a:prstGeom prst="star5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1C8E4182-401E-4A4D-99B7-8E4AF00DF5E2}"/>
              </a:ext>
            </a:extLst>
          </p:cNvPr>
          <p:cNvCxnSpPr>
            <a:cxnSpLocks/>
            <a:stCxn id="140" idx="4"/>
            <a:endCxn id="143" idx="0"/>
          </p:cNvCxnSpPr>
          <p:nvPr/>
        </p:nvCxnSpPr>
        <p:spPr>
          <a:xfrm>
            <a:off x="3416961" y="5099377"/>
            <a:ext cx="19274" cy="81793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9AF1EA73-3BC8-6349-B497-869D5DAAF0F9}"/>
              </a:ext>
            </a:extLst>
          </p:cNvPr>
          <p:cNvCxnSpPr>
            <a:cxnSpLocks/>
            <a:stCxn id="141" idx="1"/>
            <a:endCxn id="143" idx="3"/>
          </p:cNvCxnSpPr>
          <p:nvPr/>
        </p:nvCxnSpPr>
        <p:spPr>
          <a:xfrm flipH="1" flipV="1">
            <a:off x="3475119" y="5290403"/>
            <a:ext cx="58574" cy="91639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780BDB7C-6C5C-C54C-A501-A5692B28396A}"/>
              </a:ext>
            </a:extLst>
          </p:cNvPr>
          <p:cNvCxnSpPr>
            <a:cxnSpLocks/>
            <a:stCxn id="142" idx="6"/>
            <a:endCxn id="143" idx="2"/>
          </p:cNvCxnSpPr>
          <p:nvPr/>
        </p:nvCxnSpPr>
        <p:spPr>
          <a:xfrm flipV="1">
            <a:off x="3261607" y="5290403"/>
            <a:ext cx="135743" cy="42912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1" name="Oval 150">
            <a:extLst>
              <a:ext uri="{FF2B5EF4-FFF2-40B4-BE49-F238E27FC236}">
                <a16:creationId xmlns:a16="http://schemas.microsoft.com/office/drawing/2014/main" id="{C787D4BE-2EE8-0544-86D3-831140444A72}"/>
              </a:ext>
            </a:extLst>
          </p:cNvPr>
          <p:cNvSpPr/>
          <p:nvPr/>
        </p:nvSpPr>
        <p:spPr>
          <a:xfrm>
            <a:off x="3129302" y="5141007"/>
            <a:ext cx="613862" cy="192308"/>
          </a:xfrm>
          <a:prstGeom prst="ellipse">
            <a:avLst/>
          </a:prstGeom>
          <a:noFill/>
          <a:ln w="31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C697492E-DEDB-1841-BB56-A6224FE9B4F6}"/>
              </a:ext>
            </a:extLst>
          </p:cNvPr>
          <p:cNvCxnSpPr>
            <a:stCxn id="151" idx="2"/>
            <a:endCxn id="151" idx="6"/>
          </p:cNvCxnSpPr>
          <p:nvPr/>
        </p:nvCxnSpPr>
        <p:spPr>
          <a:xfrm>
            <a:off x="3129302" y="5237161"/>
            <a:ext cx="613862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858C4936-2637-7B4F-8308-49D6DB9B5738}"/>
              </a:ext>
            </a:extLst>
          </p:cNvPr>
          <p:cNvCxnSpPr>
            <a:cxnSpLocks/>
          </p:cNvCxnSpPr>
          <p:nvPr/>
        </p:nvCxnSpPr>
        <p:spPr>
          <a:xfrm>
            <a:off x="3435486" y="4817129"/>
            <a:ext cx="0" cy="824437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B422CEB2-7459-6D4B-A1E5-A17D2EDCC8A6}"/>
              </a:ext>
            </a:extLst>
          </p:cNvPr>
          <p:cNvCxnSpPr>
            <a:cxnSpLocks/>
          </p:cNvCxnSpPr>
          <p:nvPr/>
        </p:nvCxnSpPr>
        <p:spPr>
          <a:xfrm flipH="1">
            <a:off x="3443089" y="5146189"/>
            <a:ext cx="91440" cy="9144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Oval 154">
            <a:extLst>
              <a:ext uri="{FF2B5EF4-FFF2-40B4-BE49-F238E27FC236}">
                <a16:creationId xmlns:a16="http://schemas.microsoft.com/office/drawing/2014/main" id="{7A2A1870-1C89-0440-AE70-D9A565A30802}"/>
              </a:ext>
            </a:extLst>
          </p:cNvPr>
          <p:cNvSpPr/>
          <p:nvPr/>
        </p:nvSpPr>
        <p:spPr>
          <a:xfrm>
            <a:off x="3631219" y="5044816"/>
            <a:ext cx="85824" cy="85823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3E330796-27F4-684F-935B-D9CFDB2A0C77}"/>
              </a:ext>
            </a:extLst>
          </p:cNvPr>
          <p:cNvCxnSpPr>
            <a:cxnSpLocks/>
            <a:stCxn id="201" idx="3"/>
          </p:cNvCxnSpPr>
          <p:nvPr/>
        </p:nvCxnSpPr>
        <p:spPr>
          <a:xfrm>
            <a:off x="2755521" y="5231970"/>
            <a:ext cx="37050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00FEFCD1-424E-9A49-81C3-7D2B4494F330}"/>
              </a:ext>
            </a:extLst>
          </p:cNvPr>
          <p:cNvCxnSpPr>
            <a:cxnSpLocks/>
            <a:stCxn id="155" idx="3"/>
            <a:endCxn id="143" idx="4"/>
          </p:cNvCxnSpPr>
          <p:nvPr/>
        </p:nvCxnSpPr>
        <p:spPr>
          <a:xfrm flipH="1">
            <a:off x="3499151" y="5118071"/>
            <a:ext cx="144637" cy="104822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11BC8FE-4995-4B4D-8A5E-EDF7B060A609}"/>
              </a:ext>
            </a:extLst>
          </p:cNvPr>
          <p:cNvSpPr txBox="1"/>
          <p:nvPr/>
        </p:nvSpPr>
        <p:spPr>
          <a:xfrm>
            <a:off x="24165" y="4423803"/>
            <a:ext cx="1650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Sparse, random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C4417654-6EC6-624C-9601-197E789D06EE}"/>
              </a:ext>
            </a:extLst>
          </p:cNvPr>
          <p:cNvSpPr txBox="1"/>
          <p:nvPr/>
        </p:nvSpPr>
        <p:spPr>
          <a:xfrm>
            <a:off x="2477816" y="4420760"/>
            <a:ext cx="2063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Normal Distribution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9" name="TextBox 168">
                <a:extLst>
                  <a:ext uri="{FF2B5EF4-FFF2-40B4-BE49-F238E27FC236}">
                    <a16:creationId xmlns:a16="http://schemas.microsoft.com/office/drawing/2014/main" id="{D031ACD3-4530-3F43-8F45-347AA8247B45}"/>
                  </a:ext>
                </a:extLst>
              </p:cNvPr>
              <p:cNvSpPr txBox="1"/>
              <p:nvPr/>
            </p:nvSpPr>
            <p:spPr>
              <a:xfrm>
                <a:off x="9138305" y="3763989"/>
                <a:ext cx="223798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𝒮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169" name="TextBox 168">
                <a:extLst>
                  <a:ext uri="{FF2B5EF4-FFF2-40B4-BE49-F238E27FC236}">
                    <a16:creationId xmlns:a16="http://schemas.microsoft.com/office/drawing/2014/main" id="{D031ACD3-4530-3F43-8F45-347AA8247B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8305" y="3763989"/>
                <a:ext cx="223798" cy="307777"/>
              </a:xfrm>
              <a:prstGeom prst="rect">
                <a:avLst/>
              </a:prstGeom>
              <a:blipFill>
                <a:blip r:embed="rId13"/>
                <a:stretch>
                  <a:fillRect r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0" name="TextBox 169">
            <a:extLst>
              <a:ext uri="{FF2B5EF4-FFF2-40B4-BE49-F238E27FC236}">
                <a16:creationId xmlns:a16="http://schemas.microsoft.com/office/drawing/2014/main" id="{69B005D2-4448-A742-B276-7943F1234767}"/>
              </a:ext>
            </a:extLst>
          </p:cNvPr>
          <p:cNvSpPr txBox="1"/>
          <p:nvPr/>
        </p:nvSpPr>
        <p:spPr>
          <a:xfrm>
            <a:off x="9222273" y="3724690"/>
            <a:ext cx="14654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stage output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47B3DCFA-ACEB-1344-B88C-F7EA9CCA4CFC}"/>
              </a:ext>
            </a:extLst>
          </p:cNvPr>
          <p:cNvSpPr txBox="1"/>
          <p:nvPr/>
        </p:nvSpPr>
        <p:spPr>
          <a:xfrm>
            <a:off x="3172966" y="3747282"/>
            <a:ext cx="12073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Local points</a:t>
            </a:r>
          </a:p>
        </p:txBody>
      </p:sp>
    </p:spTree>
    <p:extLst>
      <p:ext uri="{BB962C8B-B14F-4D97-AF65-F5344CB8AC3E}">
        <p14:creationId xmlns:p14="http://schemas.microsoft.com/office/powerpoint/2010/main" val="1558528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78910E14-7FB6-134C-A0BA-8584DA7730DF}"/>
              </a:ext>
            </a:extLst>
          </p:cNvPr>
          <p:cNvSpPr/>
          <p:nvPr/>
        </p:nvSpPr>
        <p:spPr>
          <a:xfrm>
            <a:off x="1282940" y="1865870"/>
            <a:ext cx="2135540" cy="2347784"/>
          </a:xfrm>
          <a:prstGeom prst="roundRect">
            <a:avLst>
              <a:gd name="adj" fmla="val 5094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FBB75C2-8864-FB47-9DCC-343917D3794A}"/>
              </a:ext>
            </a:extLst>
          </p:cNvPr>
          <p:cNvSpPr/>
          <p:nvPr/>
        </p:nvSpPr>
        <p:spPr>
          <a:xfrm rot="16200000">
            <a:off x="40197" y="2752773"/>
            <a:ext cx="838200" cy="3886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68D75BC2-ABA7-2D41-81A2-B0568D2AC919}"/>
              </a:ext>
            </a:extLst>
          </p:cNvPr>
          <p:cNvSpPr/>
          <p:nvPr/>
        </p:nvSpPr>
        <p:spPr>
          <a:xfrm rot="16200000">
            <a:off x="41781" y="2804829"/>
            <a:ext cx="1896786" cy="284513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Embedding</a:t>
            </a:r>
          </a:p>
        </p:txBody>
      </p:sp>
      <p:sp>
        <p:nvSpPr>
          <p:cNvPr id="122" name="Rounded Rectangle 121">
            <a:extLst>
              <a:ext uri="{FF2B5EF4-FFF2-40B4-BE49-F238E27FC236}">
                <a16:creationId xmlns:a16="http://schemas.microsoft.com/office/drawing/2014/main" id="{5C74D553-DEB7-3A43-9425-5587F03BCFA9}"/>
              </a:ext>
            </a:extLst>
          </p:cNvPr>
          <p:cNvSpPr/>
          <p:nvPr/>
        </p:nvSpPr>
        <p:spPr>
          <a:xfrm rot="16200000">
            <a:off x="637773" y="2804829"/>
            <a:ext cx="1896786" cy="28451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3" name="Rounded Rectangle 122">
            <a:extLst>
              <a:ext uri="{FF2B5EF4-FFF2-40B4-BE49-F238E27FC236}">
                <a16:creationId xmlns:a16="http://schemas.microsoft.com/office/drawing/2014/main" id="{E9D4C0F3-97AB-F747-AA4C-C76E4E5AB36B}"/>
              </a:ext>
            </a:extLst>
          </p:cNvPr>
          <p:cNvSpPr/>
          <p:nvPr/>
        </p:nvSpPr>
        <p:spPr>
          <a:xfrm rot="16200000">
            <a:off x="922288" y="2804829"/>
            <a:ext cx="1896786" cy="28451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4" name="Rounded Rectangle 123">
            <a:extLst>
              <a:ext uri="{FF2B5EF4-FFF2-40B4-BE49-F238E27FC236}">
                <a16:creationId xmlns:a16="http://schemas.microsoft.com/office/drawing/2014/main" id="{B8944B92-2CF1-6F4F-8822-916F06F9C52F}"/>
              </a:ext>
            </a:extLst>
          </p:cNvPr>
          <p:cNvSpPr/>
          <p:nvPr/>
        </p:nvSpPr>
        <p:spPr>
          <a:xfrm rot="16200000">
            <a:off x="1494133" y="2728952"/>
            <a:ext cx="1473876" cy="43626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Aggregation</a:t>
            </a:r>
          </a:p>
        </p:txBody>
      </p:sp>
      <p:sp>
        <p:nvSpPr>
          <p:cNvPr id="125" name="Rounded Rectangle 124">
            <a:extLst>
              <a:ext uri="{FF2B5EF4-FFF2-40B4-BE49-F238E27FC236}">
                <a16:creationId xmlns:a16="http://schemas.microsoft.com/office/drawing/2014/main" id="{73B6C830-FF4B-0F4F-AC95-A86524870280}"/>
              </a:ext>
            </a:extLst>
          </p:cNvPr>
          <p:cNvSpPr/>
          <p:nvPr/>
        </p:nvSpPr>
        <p:spPr>
          <a:xfrm rot="16200000">
            <a:off x="1930399" y="2728952"/>
            <a:ext cx="1473876" cy="436266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8" name="Rounded Rectangle 127">
            <a:extLst>
              <a:ext uri="{FF2B5EF4-FFF2-40B4-BE49-F238E27FC236}">
                <a16:creationId xmlns:a16="http://schemas.microsoft.com/office/drawing/2014/main" id="{295A53CF-5B62-3540-ABF7-E8950042D38B}"/>
              </a:ext>
            </a:extLst>
          </p:cNvPr>
          <p:cNvSpPr/>
          <p:nvPr/>
        </p:nvSpPr>
        <p:spPr>
          <a:xfrm rot="16200000">
            <a:off x="2366665" y="2728951"/>
            <a:ext cx="1473876" cy="436266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0" name="Rounded Rectangle 179">
            <a:extLst>
              <a:ext uri="{FF2B5EF4-FFF2-40B4-BE49-F238E27FC236}">
                <a16:creationId xmlns:a16="http://schemas.microsoft.com/office/drawing/2014/main" id="{47553918-F34D-DB44-A905-9AB4770B999B}"/>
              </a:ext>
            </a:extLst>
          </p:cNvPr>
          <p:cNvSpPr/>
          <p:nvPr/>
        </p:nvSpPr>
        <p:spPr>
          <a:xfrm rot="16200000">
            <a:off x="3021788" y="2804826"/>
            <a:ext cx="1473878" cy="28451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1" name="Rounded Rectangle 180">
            <a:extLst>
              <a:ext uri="{FF2B5EF4-FFF2-40B4-BE49-F238E27FC236}">
                <a16:creationId xmlns:a16="http://schemas.microsoft.com/office/drawing/2014/main" id="{E3CE893E-8482-FA43-B301-793CBC8C82B3}"/>
              </a:ext>
            </a:extLst>
          </p:cNvPr>
          <p:cNvSpPr/>
          <p:nvPr/>
        </p:nvSpPr>
        <p:spPr>
          <a:xfrm rot="16200000">
            <a:off x="3306303" y="2804826"/>
            <a:ext cx="1473878" cy="28451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2" name="Rounded Rectangle 181">
            <a:extLst>
              <a:ext uri="{FF2B5EF4-FFF2-40B4-BE49-F238E27FC236}">
                <a16:creationId xmlns:a16="http://schemas.microsoft.com/office/drawing/2014/main" id="{5A689EB6-7E6A-F74E-B6E4-A92640CAFED6}"/>
              </a:ext>
            </a:extLst>
          </p:cNvPr>
          <p:cNvSpPr/>
          <p:nvPr/>
        </p:nvSpPr>
        <p:spPr>
          <a:xfrm rot="16200000">
            <a:off x="3830999" y="2728950"/>
            <a:ext cx="1145261" cy="43626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3" name="Rounded Rectangle 182">
            <a:extLst>
              <a:ext uri="{FF2B5EF4-FFF2-40B4-BE49-F238E27FC236}">
                <a16:creationId xmlns:a16="http://schemas.microsoft.com/office/drawing/2014/main" id="{1BA152E1-FE07-504A-B783-B912E5A7CE6A}"/>
              </a:ext>
            </a:extLst>
          </p:cNvPr>
          <p:cNvSpPr/>
          <p:nvPr/>
        </p:nvSpPr>
        <p:spPr>
          <a:xfrm rot="16200000">
            <a:off x="4267265" y="2728950"/>
            <a:ext cx="1145261" cy="436266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4" name="Rounded Rectangle 183">
            <a:extLst>
              <a:ext uri="{FF2B5EF4-FFF2-40B4-BE49-F238E27FC236}">
                <a16:creationId xmlns:a16="http://schemas.microsoft.com/office/drawing/2014/main" id="{F061191C-7820-1946-9AC4-39A759638F72}"/>
              </a:ext>
            </a:extLst>
          </p:cNvPr>
          <p:cNvSpPr/>
          <p:nvPr/>
        </p:nvSpPr>
        <p:spPr>
          <a:xfrm rot="16200000">
            <a:off x="4703531" y="2728949"/>
            <a:ext cx="1145261" cy="436266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5" name="Rounded Rectangle 184">
            <a:extLst>
              <a:ext uri="{FF2B5EF4-FFF2-40B4-BE49-F238E27FC236}">
                <a16:creationId xmlns:a16="http://schemas.microsoft.com/office/drawing/2014/main" id="{4047F453-2963-EC49-80E4-846EC4AC3281}"/>
              </a:ext>
            </a:extLst>
          </p:cNvPr>
          <p:cNvSpPr/>
          <p:nvPr/>
        </p:nvSpPr>
        <p:spPr>
          <a:xfrm rot="16200000">
            <a:off x="5339546" y="2804824"/>
            <a:ext cx="1145263" cy="28451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6" name="Rounded Rectangle 185">
            <a:extLst>
              <a:ext uri="{FF2B5EF4-FFF2-40B4-BE49-F238E27FC236}">
                <a16:creationId xmlns:a16="http://schemas.microsoft.com/office/drawing/2014/main" id="{5246B74F-C77C-D54D-82DE-D0B2336DEA32}"/>
              </a:ext>
            </a:extLst>
          </p:cNvPr>
          <p:cNvSpPr/>
          <p:nvPr/>
        </p:nvSpPr>
        <p:spPr>
          <a:xfrm rot="16200000">
            <a:off x="5624061" y="2804824"/>
            <a:ext cx="1145263" cy="28451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7" name="Rounded Rectangle 186">
            <a:extLst>
              <a:ext uri="{FF2B5EF4-FFF2-40B4-BE49-F238E27FC236}">
                <a16:creationId xmlns:a16="http://schemas.microsoft.com/office/drawing/2014/main" id="{09BF3E4E-5E71-7048-B830-523FF63FE13C}"/>
              </a:ext>
            </a:extLst>
          </p:cNvPr>
          <p:cNvSpPr/>
          <p:nvPr/>
        </p:nvSpPr>
        <p:spPr>
          <a:xfrm rot="16200000">
            <a:off x="6112123" y="2692314"/>
            <a:ext cx="889914" cy="43626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8" name="Rounded Rectangle 187">
            <a:extLst>
              <a:ext uri="{FF2B5EF4-FFF2-40B4-BE49-F238E27FC236}">
                <a16:creationId xmlns:a16="http://schemas.microsoft.com/office/drawing/2014/main" id="{52873803-EA72-DD46-8876-F73B9491478B}"/>
              </a:ext>
            </a:extLst>
          </p:cNvPr>
          <p:cNvSpPr/>
          <p:nvPr/>
        </p:nvSpPr>
        <p:spPr>
          <a:xfrm rot="16200000">
            <a:off x="6548389" y="2692314"/>
            <a:ext cx="889914" cy="436266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9" name="Rounded Rectangle 188">
            <a:extLst>
              <a:ext uri="{FF2B5EF4-FFF2-40B4-BE49-F238E27FC236}">
                <a16:creationId xmlns:a16="http://schemas.microsoft.com/office/drawing/2014/main" id="{352381F7-DE95-7443-B963-E390A64BC52F}"/>
              </a:ext>
            </a:extLst>
          </p:cNvPr>
          <p:cNvSpPr/>
          <p:nvPr/>
        </p:nvSpPr>
        <p:spPr>
          <a:xfrm rot="16200000">
            <a:off x="6984655" y="2692313"/>
            <a:ext cx="889914" cy="436266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0" name="Rounded Rectangle 189">
            <a:extLst>
              <a:ext uri="{FF2B5EF4-FFF2-40B4-BE49-F238E27FC236}">
                <a16:creationId xmlns:a16="http://schemas.microsoft.com/office/drawing/2014/main" id="{E63FF71F-F60F-B547-8C55-DDB95C69069A}"/>
              </a:ext>
            </a:extLst>
          </p:cNvPr>
          <p:cNvSpPr/>
          <p:nvPr/>
        </p:nvSpPr>
        <p:spPr>
          <a:xfrm rot="16200000">
            <a:off x="7584658" y="2773579"/>
            <a:ext cx="900695" cy="28451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1" name="Rounded Rectangle 190">
            <a:extLst>
              <a:ext uri="{FF2B5EF4-FFF2-40B4-BE49-F238E27FC236}">
                <a16:creationId xmlns:a16="http://schemas.microsoft.com/office/drawing/2014/main" id="{513F4126-A73A-E246-835E-FC1DDE661808}"/>
              </a:ext>
            </a:extLst>
          </p:cNvPr>
          <p:cNvSpPr/>
          <p:nvPr/>
        </p:nvSpPr>
        <p:spPr>
          <a:xfrm rot="16200000">
            <a:off x="7869173" y="2773579"/>
            <a:ext cx="900695" cy="28451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2" name="Rounded Rectangle 191">
            <a:extLst>
              <a:ext uri="{FF2B5EF4-FFF2-40B4-BE49-F238E27FC236}">
                <a16:creationId xmlns:a16="http://schemas.microsoft.com/office/drawing/2014/main" id="{75002922-0F8D-0940-95B9-454FB23F8C32}"/>
              </a:ext>
            </a:extLst>
          </p:cNvPr>
          <p:cNvSpPr/>
          <p:nvPr/>
        </p:nvSpPr>
        <p:spPr>
          <a:xfrm rot="16200000">
            <a:off x="8329969" y="2668036"/>
            <a:ext cx="699875" cy="43626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3" name="Rounded Rectangle 192">
            <a:extLst>
              <a:ext uri="{FF2B5EF4-FFF2-40B4-BE49-F238E27FC236}">
                <a16:creationId xmlns:a16="http://schemas.microsoft.com/office/drawing/2014/main" id="{AD0B6492-C5AB-D74D-9D2D-F18BEF128125}"/>
              </a:ext>
            </a:extLst>
          </p:cNvPr>
          <p:cNvSpPr/>
          <p:nvPr/>
        </p:nvSpPr>
        <p:spPr>
          <a:xfrm rot="16200000">
            <a:off x="8766235" y="2668036"/>
            <a:ext cx="699875" cy="436266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4" name="Rounded Rectangle 193">
            <a:extLst>
              <a:ext uri="{FF2B5EF4-FFF2-40B4-BE49-F238E27FC236}">
                <a16:creationId xmlns:a16="http://schemas.microsoft.com/office/drawing/2014/main" id="{4ACCBB21-A860-1B40-962A-6B5D8915532F}"/>
              </a:ext>
            </a:extLst>
          </p:cNvPr>
          <p:cNvSpPr/>
          <p:nvPr/>
        </p:nvSpPr>
        <p:spPr>
          <a:xfrm rot="16200000">
            <a:off x="9202501" y="2668035"/>
            <a:ext cx="699875" cy="436266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FD03EF9-119A-6B4F-8333-25927D358DD5}"/>
                  </a:ext>
                </a:extLst>
              </p:cNvPr>
              <p:cNvSpPr txBox="1"/>
              <p:nvPr/>
            </p:nvSpPr>
            <p:spPr>
              <a:xfrm rot="16200000">
                <a:off x="886248" y="2814479"/>
                <a:ext cx="1359603" cy="2652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Φ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𝑝𝑟𝑒</m:t>
                        </m:r>
                      </m:sub>
                    </m:sSub>
                  </m:oMath>
                </a14:m>
                <a:r>
                  <a:rPr lang="en-US" sz="1600" dirty="0"/>
                  <a:t> 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Resp MLP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FD03EF9-119A-6B4F-8333-25927D358D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886248" y="2814479"/>
                <a:ext cx="1359603" cy="265201"/>
              </a:xfrm>
              <a:prstGeom prst="rect">
                <a:avLst/>
              </a:prstGeom>
              <a:blipFill>
                <a:blip r:embed="rId2"/>
                <a:stretch>
                  <a:fillRect l="-18182" t="-8333" r="-36364"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8" name="TextBox 197">
                <a:extLst>
                  <a:ext uri="{FF2B5EF4-FFF2-40B4-BE49-F238E27FC236}">
                    <a16:creationId xmlns:a16="http://schemas.microsoft.com/office/drawing/2014/main" id="{BF1184C9-C930-B344-92E1-C7DC69A445C4}"/>
                  </a:ext>
                </a:extLst>
              </p:cNvPr>
              <p:cNvSpPr txBox="1"/>
              <p:nvPr/>
            </p:nvSpPr>
            <p:spPr>
              <a:xfrm rot="16200000">
                <a:off x="1998472" y="2814478"/>
                <a:ext cx="1358129" cy="2652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Φ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𝑝𝑜𝑠</m:t>
                        </m:r>
                      </m:sub>
                    </m:sSub>
                  </m:oMath>
                </a14:m>
                <a:r>
                  <a:rPr lang="en-US" sz="1600" dirty="0"/>
                  <a:t> 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Resp MLP</a:t>
                </a:r>
              </a:p>
            </p:txBody>
          </p:sp>
        </mc:Choice>
        <mc:Fallback>
          <p:sp>
            <p:nvSpPr>
              <p:cNvPr id="198" name="TextBox 197">
                <a:extLst>
                  <a:ext uri="{FF2B5EF4-FFF2-40B4-BE49-F238E27FC236}">
                    <a16:creationId xmlns:a16="http://schemas.microsoft.com/office/drawing/2014/main" id="{BF1184C9-C930-B344-92E1-C7DC69A445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998472" y="2814478"/>
                <a:ext cx="1358129" cy="265201"/>
              </a:xfrm>
              <a:prstGeom prst="rect">
                <a:avLst/>
              </a:prstGeom>
              <a:blipFill>
                <a:blip r:embed="rId3"/>
                <a:stretch>
                  <a:fillRect l="-22727" t="-8333" r="-31818"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2228F94-8AA8-764D-988D-8F05E36FC3EA}"/>
                  </a:ext>
                </a:extLst>
              </p:cNvPr>
              <p:cNvSpPr txBox="1"/>
              <p:nvPr/>
            </p:nvSpPr>
            <p:spPr>
              <a:xfrm>
                <a:off x="157827" y="3366183"/>
                <a:ext cx="652423" cy="2000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00" b="0" i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[1024,3]</m:t>
                      </m:r>
                    </m:oMath>
                  </m:oMathPara>
                </a14:m>
                <a:endParaRPr lang="en-US" sz="13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2228F94-8AA8-764D-988D-8F05E36FC3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827" y="3366183"/>
                <a:ext cx="652423" cy="200055"/>
              </a:xfrm>
              <a:prstGeom prst="rect">
                <a:avLst/>
              </a:prstGeom>
              <a:blipFill>
                <a:blip r:embed="rId4"/>
                <a:stretch>
                  <a:fillRect l="-9615" r="-9615" b="-352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0" name="TextBox 199">
                <a:extLst>
                  <a:ext uri="{FF2B5EF4-FFF2-40B4-BE49-F238E27FC236}">
                    <a16:creationId xmlns:a16="http://schemas.microsoft.com/office/drawing/2014/main" id="{E3EF1433-2C87-2B48-9832-A5520A33F778}"/>
                  </a:ext>
                </a:extLst>
              </p:cNvPr>
              <p:cNvSpPr txBox="1"/>
              <p:nvPr/>
            </p:nvSpPr>
            <p:spPr>
              <a:xfrm>
                <a:off x="630942" y="3852965"/>
                <a:ext cx="745397" cy="2000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00" b="0" i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[1024,64]</m:t>
                      </m:r>
                    </m:oMath>
                  </m:oMathPara>
                </a14:m>
                <a:endParaRPr lang="en-US" sz="13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00" name="TextBox 199">
                <a:extLst>
                  <a:ext uri="{FF2B5EF4-FFF2-40B4-BE49-F238E27FC236}">
                    <a16:creationId xmlns:a16="http://schemas.microsoft.com/office/drawing/2014/main" id="{E3EF1433-2C87-2B48-9832-A5520A33F7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942" y="3852965"/>
                <a:ext cx="745397" cy="200055"/>
              </a:xfrm>
              <a:prstGeom prst="rect">
                <a:avLst/>
              </a:prstGeom>
              <a:blipFill>
                <a:blip r:embed="rId5"/>
                <a:stretch>
                  <a:fillRect l="-6667" r="-6667" b="-294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2" name="TextBox 201">
                <a:extLst>
                  <a:ext uri="{FF2B5EF4-FFF2-40B4-BE49-F238E27FC236}">
                    <a16:creationId xmlns:a16="http://schemas.microsoft.com/office/drawing/2014/main" id="{4EE12649-CA65-6648-A955-829C683262D0}"/>
                  </a:ext>
                </a:extLst>
              </p:cNvPr>
              <p:cNvSpPr txBox="1"/>
              <p:nvPr/>
            </p:nvSpPr>
            <p:spPr>
              <a:xfrm>
                <a:off x="1313743" y="3879803"/>
                <a:ext cx="872034" cy="2000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00" b="0" i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[512,24,64]</m:t>
                      </m:r>
                    </m:oMath>
                  </m:oMathPara>
                </a14:m>
                <a:endParaRPr lang="en-US" sz="13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02" name="TextBox 201">
                <a:extLst>
                  <a:ext uri="{FF2B5EF4-FFF2-40B4-BE49-F238E27FC236}">
                    <a16:creationId xmlns:a16="http://schemas.microsoft.com/office/drawing/2014/main" id="{4EE12649-CA65-6648-A955-829C683262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3743" y="3879803"/>
                <a:ext cx="872034" cy="200055"/>
              </a:xfrm>
              <a:prstGeom prst="rect">
                <a:avLst/>
              </a:prstGeom>
              <a:blipFill>
                <a:blip r:embed="rId6"/>
                <a:stretch>
                  <a:fillRect l="-7143" r="-5714" b="-294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3" name="TextBox 202">
                <a:extLst>
                  <a:ext uri="{FF2B5EF4-FFF2-40B4-BE49-F238E27FC236}">
                    <a16:creationId xmlns:a16="http://schemas.microsoft.com/office/drawing/2014/main" id="{EA1C8E79-522B-4D4E-A73A-9D1ADB8A1800}"/>
                  </a:ext>
                </a:extLst>
              </p:cNvPr>
              <p:cNvSpPr txBox="1"/>
              <p:nvPr/>
            </p:nvSpPr>
            <p:spPr>
              <a:xfrm>
                <a:off x="2343101" y="3679320"/>
                <a:ext cx="745397" cy="2000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00" b="0" i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[512,128]</m:t>
                      </m:r>
                    </m:oMath>
                  </m:oMathPara>
                </a14:m>
                <a:endParaRPr lang="en-US" sz="13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03" name="TextBox 202">
                <a:extLst>
                  <a:ext uri="{FF2B5EF4-FFF2-40B4-BE49-F238E27FC236}">
                    <a16:creationId xmlns:a16="http://schemas.microsoft.com/office/drawing/2014/main" id="{EA1C8E79-522B-4D4E-A73A-9D1ADB8A18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3101" y="3679320"/>
                <a:ext cx="745397" cy="200055"/>
              </a:xfrm>
              <a:prstGeom prst="rect">
                <a:avLst/>
              </a:prstGeom>
              <a:blipFill>
                <a:blip r:embed="rId7"/>
                <a:stretch>
                  <a:fillRect l="-6667" r="-6667" b="-352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4" name="TextBox 203">
                <a:extLst>
                  <a:ext uri="{FF2B5EF4-FFF2-40B4-BE49-F238E27FC236}">
                    <a16:creationId xmlns:a16="http://schemas.microsoft.com/office/drawing/2014/main" id="{534C9EB2-2D41-1F41-A16E-B8D37FC2A1DD}"/>
                  </a:ext>
                </a:extLst>
              </p:cNvPr>
              <p:cNvSpPr txBox="1"/>
              <p:nvPr/>
            </p:nvSpPr>
            <p:spPr>
              <a:xfrm>
                <a:off x="3418480" y="3695424"/>
                <a:ext cx="965008" cy="2000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00" b="0" i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1300" b="0" i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256,24,128]</m:t>
                      </m:r>
                    </m:oMath>
                  </m:oMathPara>
                </a14:m>
                <a:endParaRPr lang="en-US" sz="13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04" name="TextBox 203">
                <a:extLst>
                  <a:ext uri="{FF2B5EF4-FFF2-40B4-BE49-F238E27FC236}">
                    <a16:creationId xmlns:a16="http://schemas.microsoft.com/office/drawing/2014/main" id="{534C9EB2-2D41-1F41-A16E-B8D37FC2A1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8480" y="3695424"/>
                <a:ext cx="965008" cy="200055"/>
              </a:xfrm>
              <a:prstGeom prst="rect">
                <a:avLst/>
              </a:prstGeom>
              <a:blipFill>
                <a:blip r:embed="rId8"/>
                <a:stretch>
                  <a:fillRect l="-6494" r="-5195" b="-294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5" name="TextBox 204">
                <a:extLst>
                  <a:ext uri="{FF2B5EF4-FFF2-40B4-BE49-F238E27FC236}">
                    <a16:creationId xmlns:a16="http://schemas.microsoft.com/office/drawing/2014/main" id="{75CBB427-5DDB-7149-9057-D3F89B68543E}"/>
                  </a:ext>
                </a:extLst>
              </p:cNvPr>
              <p:cNvSpPr txBox="1"/>
              <p:nvPr/>
            </p:nvSpPr>
            <p:spPr>
              <a:xfrm>
                <a:off x="4386584" y="3519712"/>
                <a:ext cx="745397" cy="2000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00" b="0" i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1300" b="0" i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256,256]</m:t>
                      </m:r>
                    </m:oMath>
                  </m:oMathPara>
                </a14:m>
                <a:endParaRPr lang="en-US" sz="13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05" name="TextBox 204">
                <a:extLst>
                  <a:ext uri="{FF2B5EF4-FFF2-40B4-BE49-F238E27FC236}">
                    <a16:creationId xmlns:a16="http://schemas.microsoft.com/office/drawing/2014/main" id="{75CBB427-5DDB-7149-9057-D3F89B6854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6584" y="3519712"/>
                <a:ext cx="745397" cy="200055"/>
              </a:xfrm>
              <a:prstGeom prst="rect">
                <a:avLst/>
              </a:prstGeom>
              <a:blipFill>
                <a:blip r:embed="rId9"/>
                <a:stretch>
                  <a:fillRect l="-8333" r="-6667" b="-352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6" name="TextBox 205">
                <a:extLst>
                  <a:ext uri="{FF2B5EF4-FFF2-40B4-BE49-F238E27FC236}">
                    <a16:creationId xmlns:a16="http://schemas.microsoft.com/office/drawing/2014/main" id="{6E2F04EB-757C-C149-8868-4B362DD1831E}"/>
                  </a:ext>
                </a:extLst>
              </p:cNvPr>
              <p:cNvSpPr txBox="1"/>
              <p:nvPr/>
            </p:nvSpPr>
            <p:spPr>
              <a:xfrm>
                <a:off x="5551727" y="3515218"/>
                <a:ext cx="965008" cy="2000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00" b="0" i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1300" b="0" i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128,24,256]</m:t>
                      </m:r>
                    </m:oMath>
                  </m:oMathPara>
                </a14:m>
                <a:endParaRPr lang="en-US" sz="13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06" name="TextBox 205">
                <a:extLst>
                  <a:ext uri="{FF2B5EF4-FFF2-40B4-BE49-F238E27FC236}">
                    <a16:creationId xmlns:a16="http://schemas.microsoft.com/office/drawing/2014/main" id="{6E2F04EB-757C-C149-8868-4B362DD183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1727" y="3515218"/>
                <a:ext cx="965008" cy="200055"/>
              </a:xfrm>
              <a:prstGeom prst="rect">
                <a:avLst/>
              </a:prstGeom>
              <a:blipFill>
                <a:blip r:embed="rId10"/>
                <a:stretch>
                  <a:fillRect l="-6494" r="-5195" b="-352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7" name="TextBox 206">
                <a:extLst>
                  <a:ext uri="{FF2B5EF4-FFF2-40B4-BE49-F238E27FC236}">
                    <a16:creationId xmlns:a16="http://schemas.microsoft.com/office/drawing/2014/main" id="{C8EE616C-F6F6-8D48-AA7B-98950663209C}"/>
                  </a:ext>
                </a:extLst>
              </p:cNvPr>
              <p:cNvSpPr txBox="1"/>
              <p:nvPr/>
            </p:nvSpPr>
            <p:spPr>
              <a:xfrm>
                <a:off x="6557080" y="3346417"/>
                <a:ext cx="745397" cy="2000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00" b="0" i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[128,512]</m:t>
                      </m:r>
                    </m:oMath>
                  </m:oMathPara>
                </a14:m>
                <a:endParaRPr lang="en-US" sz="13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07" name="TextBox 206">
                <a:extLst>
                  <a:ext uri="{FF2B5EF4-FFF2-40B4-BE49-F238E27FC236}">
                    <a16:creationId xmlns:a16="http://schemas.microsoft.com/office/drawing/2014/main" id="{C8EE616C-F6F6-8D48-AA7B-9895066320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7080" y="3346417"/>
                <a:ext cx="745397" cy="200055"/>
              </a:xfrm>
              <a:prstGeom prst="rect">
                <a:avLst/>
              </a:prstGeom>
              <a:blipFill>
                <a:blip r:embed="rId11"/>
                <a:stretch>
                  <a:fillRect l="-8333" r="-6667" b="-294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8" name="TextBox 207">
                <a:extLst>
                  <a:ext uri="{FF2B5EF4-FFF2-40B4-BE49-F238E27FC236}">
                    <a16:creationId xmlns:a16="http://schemas.microsoft.com/office/drawing/2014/main" id="{86FA33B5-159E-4B42-BB26-BE5B4EB9B454}"/>
                  </a:ext>
                </a:extLst>
              </p:cNvPr>
              <p:cNvSpPr txBox="1"/>
              <p:nvPr/>
            </p:nvSpPr>
            <p:spPr>
              <a:xfrm>
                <a:off x="7798953" y="3366182"/>
                <a:ext cx="827150" cy="2000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300" b="0" i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[64,24,512</m:t>
                    </m:r>
                  </m:oMath>
                </a14:m>
                <a:r>
                  <a:rPr lang="en-US" sz="13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]</a:t>
                </a:r>
              </a:p>
            </p:txBody>
          </p:sp>
        </mc:Choice>
        <mc:Fallback>
          <p:sp>
            <p:nvSpPr>
              <p:cNvPr id="208" name="TextBox 207">
                <a:extLst>
                  <a:ext uri="{FF2B5EF4-FFF2-40B4-BE49-F238E27FC236}">
                    <a16:creationId xmlns:a16="http://schemas.microsoft.com/office/drawing/2014/main" id="{86FA33B5-159E-4B42-BB26-BE5B4EB9B4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8953" y="3366182"/>
                <a:ext cx="827150" cy="200055"/>
              </a:xfrm>
              <a:prstGeom prst="rect">
                <a:avLst/>
              </a:prstGeom>
              <a:blipFill>
                <a:blip r:embed="rId12"/>
                <a:stretch>
                  <a:fillRect l="-8955" t="-23529" r="-10448" b="-470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9" name="TextBox 208">
                <a:extLst>
                  <a:ext uri="{FF2B5EF4-FFF2-40B4-BE49-F238E27FC236}">
                    <a16:creationId xmlns:a16="http://schemas.microsoft.com/office/drawing/2014/main" id="{6F3C4C68-932F-1543-8966-B3B0B0503DA6}"/>
                  </a:ext>
                </a:extLst>
              </p:cNvPr>
              <p:cNvSpPr txBox="1"/>
              <p:nvPr/>
            </p:nvSpPr>
            <p:spPr>
              <a:xfrm>
                <a:off x="8679906" y="3236106"/>
                <a:ext cx="745397" cy="2000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00" b="0" i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[64,1024]</m:t>
                      </m:r>
                    </m:oMath>
                  </m:oMathPara>
                </a14:m>
                <a:endParaRPr lang="en-US" sz="13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09" name="TextBox 208">
                <a:extLst>
                  <a:ext uri="{FF2B5EF4-FFF2-40B4-BE49-F238E27FC236}">
                    <a16:creationId xmlns:a16="http://schemas.microsoft.com/office/drawing/2014/main" id="{6F3C4C68-932F-1543-8966-B3B0B0503D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9906" y="3236106"/>
                <a:ext cx="745397" cy="200055"/>
              </a:xfrm>
              <a:prstGeom prst="rect">
                <a:avLst/>
              </a:prstGeom>
              <a:blipFill>
                <a:blip r:embed="rId13"/>
                <a:stretch>
                  <a:fillRect l="-6667" r="-6667" b="-294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0" name="Rounded Rectangle 209">
            <a:extLst>
              <a:ext uri="{FF2B5EF4-FFF2-40B4-BE49-F238E27FC236}">
                <a16:creationId xmlns:a16="http://schemas.microsoft.com/office/drawing/2014/main" id="{237E8E34-98C9-B843-838F-B5A753D61568}"/>
              </a:ext>
            </a:extLst>
          </p:cNvPr>
          <p:cNvSpPr/>
          <p:nvPr/>
        </p:nvSpPr>
        <p:spPr>
          <a:xfrm rot="16200000">
            <a:off x="9226999" y="2773976"/>
            <a:ext cx="1688011" cy="21779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FC BN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(512)</a:t>
            </a:r>
          </a:p>
        </p:txBody>
      </p:sp>
      <p:sp>
        <p:nvSpPr>
          <p:cNvPr id="212" name="Rounded Rectangle 211">
            <a:extLst>
              <a:ext uri="{FF2B5EF4-FFF2-40B4-BE49-F238E27FC236}">
                <a16:creationId xmlns:a16="http://schemas.microsoft.com/office/drawing/2014/main" id="{FE46645E-721A-3A42-B38E-D5807C004CB4}"/>
              </a:ext>
            </a:extLst>
          </p:cNvPr>
          <p:cNvSpPr/>
          <p:nvPr/>
        </p:nvSpPr>
        <p:spPr>
          <a:xfrm rot="16200000">
            <a:off x="9466649" y="2780875"/>
            <a:ext cx="1688011" cy="21779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Dropout (0.5)</a:t>
            </a:r>
          </a:p>
        </p:txBody>
      </p:sp>
      <p:sp>
        <p:nvSpPr>
          <p:cNvPr id="213" name="Rounded Rectangle 212">
            <a:extLst>
              <a:ext uri="{FF2B5EF4-FFF2-40B4-BE49-F238E27FC236}">
                <a16:creationId xmlns:a16="http://schemas.microsoft.com/office/drawing/2014/main" id="{FA0CCCF3-328E-284D-A153-6EAD0EE787AB}"/>
              </a:ext>
            </a:extLst>
          </p:cNvPr>
          <p:cNvSpPr/>
          <p:nvPr/>
        </p:nvSpPr>
        <p:spPr>
          <a:xfrm rot="16200000">
            <a:off x="9690197" y="2773975"/>
            <a:ext cx="1688011" cy="21779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FC BN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(256)</a:t>
            </a:r>
          </a:p>
        </p:txBody>
      </p:sp>
      <p:sp>
        <p:nvSpPr>
          <p:cNvPr id="214" name="Rounded Rectangle 213">
            <a:extLst>
              <a:ext uri="{FF2B5EF4-FFF2-40B4-BE49-F238E27FC236}">
                <a16:creationId xmlns:a16="http://schemas.microsoft.com/office/drawing/2014/main" id="{354EC426-C717-4B44-A2CC-E1BBB92E1280}"/>
              </a:ext>
            </a:extLst>
          </p:cNvPr>
          <p:cNvSpPr/>
          <p:nvPr/>
        </p:nvSpPr>
        <p:spPr>
          <a:xfrm rot="16200000">
            <a:off x="9915300" y="2773974"/>
            <a:ext cx="1688011" cy="21779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Dropout (0.5)</a:t>
            </a:r>
          </a:p>
        </p:txBody>
      </p:sp>
      <p:sp>
        <p:nvSpPr>
          <p:cNvPr id="215" name="Rounded Rectangle 214">
            <a:extLst>
              <a:ext uri="{FF2B5EF4-FFF2-40B4-BE49-F238E27FC236}">
                <a16:creationId xmlns:a16="http://schemas.microsoft.com/office/drawing/2014/main" id="{22C1263F-DBA8-0F43-87D5-CA12B4821C47}"/>
              </a:ext>
            </a:extLst>
          </p:cNvPr>
          <p:cNvSpPr/>
          <p:nvPr/>
        </p:nvSpPr>
        <p:spPr>
          <a:xfrm rot="16200000">
            <a:off x="10153673" y="2764851"/>
            <a:ext cx="1688011" cy="21779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FC(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class_num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216" name="Rectangle 215">
            <a:extLst>
              <a:ext uri="{FF2B5EF4-FFF2-40B4-BE49-F238E27FC236}">
                <a16:creationId xmlns:a16="http://schemas.microsoft.com/office/drawing/2014/main" id="{43C8E09E-3FE0-6E46-8818-0AC265C31B3A}"/>
              </a:ext>
            </a:extLst>
          </p:cNvPr>
          <p:cNvSpPr/>
          <p:nvPr/>
        </p:nvSpPr>
        <p:spPr>
          <a:xfrm rot="16200000">
            <a:off x="11065881" y="2679501"/>
            <a:ext cx="838200" cy="3886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683D876-05EA-D046-BCD1-B8CD0DA5E6ED}"/>
              </a:ext>
            </a:extLst>
          </p:cNvPr>
          <p:cNvCxnSpPr>
            <a:stCxn id="2" idx="2"/>
            <a:endCxn id="5" idx="0"/>
          </p:cNvCxnSpPr>
          <p:nvPr/>
        </p:nvCxnSpPr>
        <p:spPr>
          <a:xfrm>
            <a:off x="653607" y="2947083"/>
            <a:ext cx="194311" cy="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FF1B79D6-3F17-4047-A2C7-7D43B9485ADE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flipV="1">
            <a:off x="1132431" y="2947079"/>
            <a:ext cx="301018" cy="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7D37AC6B-185D-CB4A-81F4-84CB159915D9}"/>
              </a:ext>
            </a:extLst>
          </p:cNvPr>
          <p:cNvCxnSpPr>
            <a:cxnSpLocks/>
            <a:stCxn id="128" idx="2"/>
            <a:endCxn id="180" idx="0"/>
          </p:cNvCxnSpPr>
          <p:nvPr/>
        </p:nvCxnSpPr>
        <p:spPr>
          <a:xfrm flipV="1">
            <a:off x="3321736" y="2947083"/>
            <a:ext cx="294735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CE2DC9DF-5B86-3B46-A225-0DC7AEEA89F0}"/>
              </a:ext>
            </a:extLst>
          </p:cNvPr>
          <p:cNvCxnSpPr>
            <a:cxnSpLocks/>
            <a:stCxn id="184" idx="2"/>
            <a:endCxn id="185" idx="0"/>
          </p:cNvCxnSpPr>
          <p:nvPr/>
        </p:nvCxnSpPr>
        <p:spPr>
          <a:xfrm flipV="1">
            <a:off x="5494295" y="2947080"/>
            <a:ext cx="275626" cy="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0" name="Straight Arrow Connector 219">
            <a:extLst>
              <a:ext uri="{FF2B5EF4-FFF2-40B4-BE49-F238E27FC236}">
                <a16:creationId xmlns:a16="http://schemas.microsoft.com/office/drawing/2014/main" id="{93C5D024-FCE9-5945-960A-D009F8646063}"/>
              </a:ext>
            </a:extLst>
          </p:cNvPr>
          <p:cNvCxnSpPr>
            <a:cxnSpLocks/>
            <a:stCxn id="189" idx="2"/>
            <a:endCxn id="190" idx="0"/>
          </p:cNvCxnSpPr>
          <p:nvPr/>
        </p:nvCxnSpPr>
        <p:spPr>
          <a:xfrm>
            <a:off x="7647745" y="2910446"/>
            <a:ext cx="245004" cy="538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FF50D651-6E04-9048-A33C-483AD70D22FF}"/>
              </a:ext>
            </a:extLst>
          </p:cNvPr>
          <p:cNvCxnSpPr>
            <a:cxnSpLocks/>
            <a:stCxn id="194" idx="2"/>
            <a:endCxn id="210" idx="0"/>
          </p:cNvCxnSpPr>
          <p:nvPr/>
        </p:nvCxnSpPr>
        <p:spPr>
          <a:xfrm flipV="1">
            <a:off x="9770572" y="2882873"/>
            <a:ext cx="191535" cy="329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3" name="Straight Arrow Connector 222">
            <a:extLst>
              <a:ext uri="{FF2B5EF4-FFF2-40B4-BE49-F238E27FC236}">
                <a16:creationId xmlns:a16="http://schemas.microsoft.com/office/drawing/2014/main" id="{E46D07C2-E766-AE41-B841-675D88666DEA}"/>
              </a:ext>
            </a:extLst>
          </p:cNvPr>
          <p:cNvCxnSpPr>
            <a:cxnSpLocks/>
            <a:stCxn id="215" idx="2"/>
            <a:endCxn id="216" idx="0"/>
          </p:cNvCxnSpPr>
          <p:nvPr/>
        </p:nvCxnSpPr>
        <p:spPr>
          <a:xfrm>
            <a:off x="11106576" y="2873748"/>
            <a:ext cx="184095" cy="6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4" name="Rounded Rectangle 223">
            <a:extLst>
              <a:ext uri="{FF2B5EF4-FFF2-40B4-BE49-F238E27FC236}">
                <a16:creationId xmlns:a16="http://schemas.microsoft.com/office/drawing/2014/main" id="{39CF8C5A-516B-8E46-AC6F-6C6A49484F04}"/>
              </a:ext>
            </a:extLst>
          </p:cNvPr>
          <p:cNvSpPr/>
          <p:nvPr/>
        </p:nvSpPr>
        <p:spPr>
          <a:xfrm>
            <a:off x="3425225" y="1865870"/>
            <a:ext cx="2135540" cy="2347784"/>
          </a:xfrm>
          <a:prstGeom prst="roundRect">
            <a:avLst>
              <a:gd name="adj" fmla="val 5094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" name="Rounded Rectangle 224">
            <a:extLst>
              <a:ext uri="{FF2B5EF4-FFF2-40B4-BE49-F238E27FC236}">
                <a16:creationId xmlns:a16="http://schemas.microsoft.com/office/drawing/2014/main" id="{E91E9D1C-4B62-D449-BED0-C84D7EFC5A67}"/>
              </a:ext>
            </a:extLst>
          </p:cNvPr>
          <p:cNvSpPr/>
          <p:nvPr/>
        </p:nvSpPr>
        <p:spPr>
          <a:xfrm>
            <a:off x="5567355" y="1865870"/>
            <a:ext cx="2135540" cy="2347784"/>
          </a:xfrm>
          <a:prstGeom prst="roundRect">
            <a:avLst>
              <a:gd name="adj" fmla="val 5094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Rounded Rectangle 225">
            <a:extLst>
              <a:ext uri="{FF2B5EF4-FFF2-40B4-BE49-F238E27FC236}">
                <a16:creationId xmlns:a16="http://schemas.microsoft.com/office/drawing/2014/main" id="{7D043EAA-5B01-1742-80C1-AD623A33ADD4}"/>
              </a:ext>
            </a:extLst>
          </p:cNvPr>
          <p:cNvSpPr/>
          <p:nvPr/>
        </p:nvSpPr>
        <p:spPr>
          <a:xfrm>
            <a:off x="7709485" y="1862767"/>
            <a:ext cx="2135540" cy="2347784"/>
          </a:xfrm>
          <a:prstGeom prst="roundRect">
            <a:avLst>
              <a:gd name="adj" fmla="val 5094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2C85984-FBE3-6842-B902-D4A0F273DBE1}"/>
              </a:ext>
            </a:extLst>
          </p:cNvPr>
          <p:cNvSpPr txBox="1"/>
          <p:nvPr/>
        </p:nvSpPr>
        <p:spPr>
          <a:xfrm>
            <a:off x="2695832" y="1779845"/>
            <a:ext cx="7184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Stage 1</a:t>
            </a:r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8C652835-E0C8-8541-9A97-8A088EF5035B}"/>
              </a:ext>
            </a:extLst>
          </p:cNvPr>
          <p:cNvSpPr txBox="1"/>
          <p:nvPr/>
        </p:nvSpPr>
        <p:spPr>
          <a:xfrm>
            <a:off x="4790348" y="1790849"/>
            <a:ext cx="7184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Stage 2</a:t>
            </a:r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A3BDC179-2900-8E44-A91A-9E7AF65E79B0}"/>
              </a:ext>
            </a:extLst>
          </p:cNvPr>
          <p:cNvSpPr txBox="1"/>
          <p:nvPr/>
        </p:nvSpPr>
        <p:spPr>
          <a:xfrm>
            <a:off x="6980092" y="1803032"/>
            <a:ext cx="7184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Stage 3</a:t>
            </a: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BF38B34F-9991-8D4A-895A-1D456B60891A}"/>
              </a:ext>
            </a:extLst>
          </p:cNvPr>
          <p:cNvSpPr txBox="1"/>
          <p:nvPr/>
        </p:nvSpPr>
        <p:spPr>
          <a:xfrm>
            <a:off x="9147137" y="1766566"/>
            <a:ext cx="7184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Stage 4</a:t>
            </a: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B3857C63-6972-824A-998F-BC0C7D236B1E}"/>
              </a:ext>
            </a:extLst>
          </p:cNvPr>
          <p:cNvSpPr txBox="1"/>
          <p:nvPr/>
        </p:nvSpPr>
        <p:spPr>
          <a:xfrm>
            <a:off x="10081571" y="1737990"/>
            <a:ext cx="8338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2" name="TextBox 231">
                <a:extLst>
                  <a:ext uri="{FF2B5EF4-FFF2-40B4-BE49-F238E27FC236}">
                    <a16:creationId xmlns:a16="http://schemas.microsoft.com/office/drawing/2014/main" id="{4621EC99-347E-0F43-973F-BD5FFDB85E16}"/>
                  </a:ext>
                </a:extLst>
              </p:cNvPr>
              <p:cNvSpPr txBox="1"/>
              <p:nvPr/>
            </p:nvSpPr>
            <p:spPr>
              <a:xfrm>
                <a:off x="11068274" y="3327328"/>
                <a:ext cx="897682" cy="2000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00" b="0" i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m:rPr>
                          <m:sty m:val="p"/>
                        </m:rPr>
                        <a:rPr lang="en-US" sz="1300" b="0" i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class</m:t>
                      </m:r>
                      <m:r>
                        <a:rPr lang="en-US" sz="1300" b="0" i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_</m:t>
                      </m:r>
                      <m:r>
                        <m:rPr>
                          <m:sty m:val="p"/>
                        </m:rPr>
                        <a:rPr lang="en-US" sz="1300" b="0" i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num</m:t>
                      </m:r>
                      <m:r>
                        <a:rPr lang="en-US" sz="1300" b="0" i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3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32" name="TextBox 231">
                <a:extLst>
                  <a:ext uri="{FF2B5EF4-FFF2-40B4-BE49-F238E27FC236}">
                    <a16:creationId xmlns:a16="http://schemas.microsoft.com/office/drawing/2014/main" id="{4621EC99-347E-0F43-973F-BD5FFDB85E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68274" y="3327328"/>
                <a:ext cx="897682" cy="200055"/>
              </a:xfrm>
              <a:prstGeom prst="rect">
                <a:avLst/>
              </a:prstGeom>
              <a:blipFill>
                <a:blip r:embed="rId14"/>
                <a:stretch>
                  <a:fillRect l="-5556" t="-6250" r="-5556" b="-3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81164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78910E14-7FB6-134C-A0BA-8584DA7730DF}"/>
              </a:ext>
            </a:extLst>
          </p:cNvPr>
          <p:cNvSpPr/>
          <p:nvPr/>
        </p:nvSpPr>
        <p:spPr>
          <a:xfrm>
            <a:off x="1272430" y="1865870"/>
            <a:ext cx="1537641" cy="2347784"/>
          </a:xfrm>
          <a:prstGeom prst="roundRect">
            <a:avLst>
              <a:gd name="adj" fmla="val 5094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FBB75C2-8864-FB47-9DCC-343917D3794A}"/>
              </a:ext>
            </a:extLst>
          </p:cNvPr>
          <p:cNvSpPr/>
          <p:nvPr/>
        </p:nvSpPr>
        <p:spPr>
          <a:xfrm rot="16200000">
            <a:off x="40197" y="2752773"/>
            <a:ext cx="838200" cy="3886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68D75BC2-ABA7-2D41-81A2-B0568D2AC919}"/>
              </a:ext>
            </a:extLst>
          </p:cNvPr>
          <p:cNvSpPr/>
          <p:nvPr/>
        </p:nvSpPr>
        <p:spPr>
          <a:xfrm rot="16200000">
            <a:off x="41781" y="2804829"/>
            <a:ext cx="1896786" cy="284513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Embedding</a:t>
            </a:r>
          </a:p>
        </p:txBody>
      </p:sp>
      <p:sp>
        <p:nvSpPr>
          <p:cNvPr id="122" name="Rounded Rectangle 121">
            <a:extLst>
              <a:ext uri="{FF2B5EF4-FFF2-40B4-BE49-F238E27FC236}">
                <a16:creationId xmlns:a16="http://schemas.microsoft.com/office/drawing/2014/main" id="{5C74D553-DEB7-3A43-9425-5587F03BCFA9}"/>
              </a:ext>
            </a:extLst>
          </p:cNvPr>
          <p:cNvSpPr/>
          <p:nvPr/>
        </p:nvSpPr>
        <p:spPr>
          <a:xfrm rot="16200000">
            <a:off x="637773" y="2804829"/>
            <a:ext cx="1896786" cy="28451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4" name="Rounded Rectangle 123">
            <a:extLst>
              <a:ext uri="{FF2B5EF4-FFF2-40B4-BE49-F238E27FC236}">
                <a16:creationId xmlns:a16="http://schemas.microsoft.com/office/drawing/2014/main" id="{B8944B92-2CF1-6F4F-8822-916F06F9C52F}"/>
              </a:ext>
            </a:extLst>
          </p:cNvPr>
          <p:cNvSpPr/>
          <p:nvPr/>
        </p:nvSpPr>
        <p:spPr>
          <a:xfrm rot="16200000">
            <a:off x="1217804" y="2728952"/>
            <a:ext cx="1473876" cy="43626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Aggregation</a:t>
            </a:r>
          </a:p>
        </p:txBody>
      </p:sp>
      <p:sp>
        <p:nvSpPr>
          <p:cNvPr id="125" name="Rounded Rectangle 124">
            <a:extLst>
              <a:ext uri="{FF2B5EF4-FFF2-40B4-BE49-F238E27FC236}">
                <a16:creationId xmlns:a16="http://schemas.microsoft.com/office/drawing/2014/main" id="{73B6C830-FF4B-0F4F-AC95-A86524870280}"/>
              </a:ext>
            </a:extLst>
          </p:cNvPr>
          <p:cNvSpPr/>
          <p:nvPr/>
        </p:nvSpPr>
        <p:spPr>
          <a:xfrm rot="16200000">
            <a:off x="1654070" y="2728952"/>
            <a:ext cx="1473876" cy="436266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0" name="Rounded Rectangle 179">
            <a:extLst>
              <a:ext uri="{FF2B5EF4-FFF2-40B4-BE49-F238E27FC236}">
                <a16:creationId xmlns:a16="http://schemas.microsoft.com/office/drawing/2014/main" id="{47553918-F34D-DB44-A905-9AB4770B999B}"/>
              </a:ext>
            </a:extLst>
          </p:cNvPr>
          <p:cNvSpPr/>
          <p:nvPr/>
        </p:nvSpPr>
        <p:spPr>
          <a:xfrm rot="16200000">
            <a:off x="2420594" y="2798955"/>
            <a:ext cx="1473878" cy="28451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2" name="Rounded Rectangle 181">
            <a:extLst>
              <a:ext uri="{FF2B5EF4-FFF2-40B4-BE49-F238E27FC236}">
                <a16:creationId xmlns:a16="http://schemas.microsoft.com/office/drawing/2014/main" id="{5A689EB6-7E6A-F74E-B6E4-A92640CAFED6}"/>
              </a:ext>
            </a:extLst>
          </p:cNvPr>
          <p:cNvSpPr/>
          <p:nvPr/>
        </p:nvSpPr>
        <p:spPr>
          <a:xfrm rot="16200000">
            <a:off x="2956220" y="2729093"/>
            <a:ext cx="1145261" cy="43626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4" name="Rounded Rectangle 183">
            <a:extLst>
              <a:ext uri="{FF2B5EF4-FFF2-40B4-BE49-F238E27FC236}">
                <a16:creationId xmlns:a16="http://schemas.microsoft.com/office/drawing/2014/main" id="{F061191C-7820-1946-9AC4-39A759638F72}"/>
              </a:ext>
            </a:extLst>
          </p:cNvPr>
          <p:cNvSpPr/>
          <p:nvPr/>
        </p:nvSpPr>
        <p:spPr>
          <a:xfrm rot="16200000">
            <a:off x="3408996" y="2727886"/>
            <a:ext cx="1145261" cy="436266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5" name="Rounded Rectangle 184">
            <a:extLst>
              <a:ext uri="{FF2B5EF4-FFF2-40B4-BE49-F238E27FC236}">
                <a16:creationId xmlns:a16="http://schemas.microsoft.com/office/drawing/2014/main" id="{4047F453-2963-EC49-80E4-846EC4AC3281}"/>
              </a:ext>
            </a:extLst>
          </p:cNvPr>
          <p:cNvSpPr/>
          <p:nvPr/>
        </p:nvSpPr>
        <p:spPr>
          <a:xfrm rot="16200000">
            <a:off x="4044822" y="2798952"/>
            <a:ext cx="1145263" cy="28451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6" name="Rounded Rectangle 185">
            <a:extLst>
              <a:ext uri="{FF2B5EF4-FFF2-40B4-BE49-F238E27FC236}">
                <a16:creationId xmlns:a16="http://schemas.microsoft.com/office/drawing/2014/main" id="{5246B74F-C77C-D54D-82DE-D0B2336DEA32}"/>
              </a:ext>
            </a:extLst>
          </p:cNvPr>
          <p:cNvSpPr/>
          <p:nvPr/>
        </p:nvSpPr>
        <p:spPr>
          <a:xfrm rot="16200000">
            <a:off x="4331442" y="2804823"/>
            <a:ext cx="1145263" cy="28451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7" name="Rounded Rectangle 186">
            <a:extLst>
              <a:ext uri="{FF2B5EF4-FFF2-40B4-BE49-F238E27FC236}">
                <a16:creationId xmlns:a16="http://schemas.microsoft.com/office/drawing/2014/main" id="{09BF3E4E-5E71-7048-B830-523FF63FE13C}"/>
              </a:ext>
            </a:extLst>
          </p:cNvPr>
          <p:cNvSpPr/>
          <p:nvPr/>
        </p:nvSpPr>
        <p:spPr>
          <a:xfrm rot="16200000">
            <a:off x="4819504" y="2692313"/>
            <a:ext cx="889914" cy="43626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8" name="Rounded Rectangle 187">
            <a:extLst>
              <a:ext uri="{FF2B5EF4-FFF2-40B4-BE49-F238E27FC236}">
                <a16:creationId xmlns:a16="http://schemas.microsoft.com/office/drawing/2014/main" id="{52873803-EA72-DD46-8876-F73B9491478B}"/>
              </a:ext>
            </a:extLst>
          </p:cNvPr>
          <p:cNvSpPr/>
          <p:nvPr/>
        </p:nvSpPr>
        <p:spPr>
          <a:xfrm rot="16200000">
            <a:off x="5255770" y="2692313"/>
            <a:ext cx="889914" cy="436266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9" name="Rounded Rectangle 188">
            <a:extLst>
              <a:ext uri="{FF2B5EF4-FFF2-40B4-BE49-F238E27FC236}">
                <a16:creationId xmlns:a16="http://schemas.microsoft.com/office/drawing/2014/main" id="{352381F7-DE95-7443-B963-E390A64BC52F}"/>
              </a:ext>
            </a:extLst>
          </p:cNvPr>
          <p:cNvSpPr/>
          <p:nvPr/>
        </p:nvSpPr>
        <p:spPr>
          <a:xfrm rot="16200000">
            <a:off x="5692036" y="2692312"/>
            <a:ext cx="889914" cy="436266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1" name="Rounded Rectangle 190">
            <a:extLst>
              <a:ext uri="{FF2B5EF4-FFF2-40B4-BE49-F238E27FC236}">
                <a16:creationId xmlns:a16="http://schemas.microsoft.com/office/drawing/2014/main" id="{513F4126-A73A-E246-835E-FC1DDE661808}"/>
              </a:ext>
            </a:extLst>
          </p:cNvPr>
          <p:cNvSpPr/>
          <p:nvPr/>
        </p:nvSpPr>
        <p:spPr>
          <a:xfrm rot="16200000">
            <a:off x="6297124" y="2755751"/>
            <a:ext cx="900695" cy="28451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2" name="Rounded Rectangle 191">
            <a:extLst>
              <a:ext uri="{FF2B5EF4-FFF2-40B4-BE49-F238E27FC236}">
                <a16:creationId xmlns:a16="http://schemas.microsoft.com/office/drawing/2014/main" id="{75002922-0F8D-0940-95B9-454FB23F8C32}"/>
              </a:ext>
            </a:extLst>
          </p:cNvPr>
          <p:cNvSpPr/>
          <p:nvPr/>
        </p:nvSpPr>
        <p:spPr>
          <a:xfrm rot="16200000">
            <a:off x="6757920" y="2650208"/>
            <a:ext cx="699875" cy="43626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4" name="Rounded Rectangle 193">
            <a:extLst>
              <a:ext uri="{FF2B5EF4-FFF2-40B4-BE49-F238E27FC236}">
                <a16:creationId xmlns:a16="http://schemas.microsoft.com/office/drawing/2014/main" id="{4ACCBB21-A860-1B40-962A-6B5D8915532F}"/>
              </a:ext>
            </a:extLst>
          </p:cNvPr>
          <p:cNvSpPr/>
          <p:nvPr/>
        </p:nvSpPr>
        <p:spPr>
          <a:xfrm rot="16200000">
            <a:off x="7197825" y="2645901"/>
            <a:ext cx="699875" cy="436266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FD03EF9-119A-6B4F-8333-25927D358DD5}"/>
                  </a:ext>
                </a:extLst>
              </p:cNvPr>
              <p:cNvSpPr txBox="1"/>
              <p:nvPr/>
            </p:nvSpPr>
            <p:spPr>
              <a:xfrm rot="16200000">
                <a:off x="886248" y="2814479"/>
                <a:ext cx="1359603" cy="2652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Φ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𝑝𝑟𝑒</m:t>
                        </m:r>
                      </m:sub>
                    </m:sSub>
                  </m:oMath>
                </a14:m>
                <a:r>
                  <a:rPr lang="en-US" sz="1600" dirty="0"/>
                  <a:t> 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Resp MLP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FD03EF9-119A-6B4F-8333-25927D358D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886248" y="2814479"/>
                <a:ext cx="1359603" cy="265201"/>
              </a:xfrm>
              <a:prstGeom prst="rect">
                <a:avLst/>
              </a:prstGeom>
              <a:blipFill>
                <a:blip r:embed="rId2"/>
                <a:stretch>
                  <a:fillRect l="-18182" t="-8333" r="-36364"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8" name="TextBox 197">
                <a:extLst>
                  <a:ext uri="{FF2B5EF4-FFF2-40B4-BE49-F238E27FC236}">
                    <a16:creationId xmlns:a16="http://schemas.microsoft.com/office/drawing/2014/main" id="{BF1184C9-C930-B344-92E1-C7DC69A445C4}"/>
                  </a:ext>
                </a:extLst>
              </p:cNvPr>
              <p:cNvSpPr txBox="1"/>
              <p:nvPr/>
            </p:nvSpPr>
            <p:spPr>
              <a:xfrm rot="16200000">
                <a:off x="1722143" y="2814478"/>
                <a:ext cx="1358129" cy="2652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Φ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𝑝𝑜𝑠</m:t>
                        </m:r>
                      </m:sub>
                    </m:sSub>
                  </m:oMath>
                </a14:m>
                <a:r>
                  <a:rPr lang="en-US" sz="1600" dirty="0"/>
                  <a:t> 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Resp MLP</a:t>
                </a:r>
              </a:p>
            </p:txBody>
          </p:sp>
        </mc:Choice>
        <mc:Fallback>
          <p:sp>
            <p:nvSpPr>
              <p:cNvPr id="198" name="TextBox 197">
                <a:extLst>
                  <a:ext uri="{FF2B5EF4-FFF2-40B4-BE49-F238E27FC236}">
                    <a16:creationId xmlns:a16="http://schemas.microsoft.com/office/drawing/2014/main" id="{BF1184C9-C930-B344-92E1-C7DC69A445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722143" y="2814478"/>
                <a:ext cx="1358129" cy="265201"/>
              </a:xfrm>
              <a:prstGeom prst="rect">
                <a:avLst/>
              </a:prstGeom>
              <a:blipFill>
                <a:blip r:embed="rId3"/>
                <a:stretch>
                  <a:fillRect l="-22727" t="-8333" r="-36364"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2228F94-8AA8-764D-988D-8F05E36FC3EA}"/>
                  </a:ext>
                </a:extLst>
              </p:cNvPr>
              <p:cNvSpPr txBox="1"/>
              <p:nvPr/>
            </p:nvSpPr>
            <p:spPr>
              <a:xfrm>
                <a:off x="157827" y="3366183"/>
                <a:ext cx="652423" cy="2000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00" b="0" i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[1024,3]</m:t>
                      </m:r>
                    </m:oMath>
                  </m:oMathPara>
                </a14:m>
                <a:endParaRPr lang="en-US" sz="13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2228F94-8AA8-764D-988D-8F05E36FC3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827" y="3366183"/>
                <a:ext cx="652423" cy="200055"/>
              </a:xfrm>
              <a:prstGeom prst="rect">
                <a:avLst/>
              </a:prstGeom>
              <a:blipFill>
                <a:blip r:embed="rId4"/>
                <a:stretch>
                  <a:fillRect l="-9615" r="-9615" b="-352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0" name="TextBox 199">
                <a:extLst>
                  <a:ext uri="{FF2B5EF4-FFF2-40B4-BE49-F238E27FC236}">
                    <a16:creationId xmlns:a16="http://schemas.microsoft.com/office/drawing/2014/main" id="{E3EF1433-2C87-2B48-9832-A5520A33F778}"/>
                  </a:ext>
                </a:extLst>
              </p:cNvPr>
              <p:cNvSpPr txBox="1"/>
              <p:nvPr/>
            </p:nvSpPr>
            <p:spPr>
              <a:xfrm>
                <a:off x="630942" y="3852965"/>
                <a:ext cx="745397" cy="2000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00" b="0" i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[1024,32]</m:t>
                      </m:r>
                    </m:oMath>
                  </m:oMathPara>
                </a14:m>
                <a:endParaRPr lang="en-US" sz="13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00" name="TextBox 199">
                <a:extLst>
                  <a:ext uri="{FF2B5EF4-FFF2-40B4-BE49-F238E27FC236}">
                    <a16:creationId xmlns:a16="http://schemas.microsoft.com/office/drawing/2014/main" id="{E3EF1433-2C87-2B48-9832-A5520A33F7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942" y="3852965"/>
                <a:ext cx="745397" cy="200055"/>
              </a:xfrm>
              <a:prstGeom prst="rect">
                <a:avLst/>
              </a:prstGeom>
              <a:blipFill>
                <a:blip r:embed="rId5"/>
                <a:stretch>
                  <a:fillRect l="-6667" r="-6667" b="-294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2" name="TextBox 201">
                <a:extLst>
                  <a:ext uri="{FF2B5EF4-FFF2-40B4-BE49-F238E27FC236}">
                    <a16:creationId xmlns:a16="http://schemas.microsoft.com/office/drawing/2014/main" id="{4EE12649-CA65-6648-A955-829C683262D0}"/>
                  </a:ext>
                </a:extLst>
              </p:cNvPr>
              <p:cNvSpPr txBox="1"/>
              <p:nvPr/>
            </p:nvSpPr>
            <p:spPr>
              <a:xfrm>
                <a:off x="1313743" y="3879803"/>
                <a:ext cx="872034" cy="2000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00" b="0" i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[512,24,32]</m:t>
                      </m:r>
                    </m:oMath>
                  </m:oMathPara>
                </a14:m>
                <a:endParaRPr lang="en-US" sz="13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02" name="TextBox 201">
                <a:extLst>
                  <a:ext uri="{FF2B5EF4-FFF2-40B4-BE49-F238E27FC236}">
                    <a16:creationId xmlns:a16="http://schemas.microsoft.com/office/drawing/2014/main" id="{4EE12649-CA65-6648-A955-829C683262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3743" y="3879803"/>
                <a:ext cx="872034" cy="200055"/>
              </a:xfrm>
              <a:prstGeom prst="rect">
                <a:avLst/>
              </a:prstGeom>
              <a:blipFill>
                <a:blip r:embed="rId6"/>
                <a:stretch>
                  <a:fillRect l="-7143" r="-5714" b="-294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3" name="TextBox 202">
                <a:extLst>
                  <a:ext uri="{FF2B5EF4-FFF2-40B4-BE49-F238E27FC236}">
                    <a16:creationId xmlns:a16="http://schemas.microsoft.com/office/drawing/2014/main" id="{EA1C8E79-522B-4D4E-A73A-9D1ADB8A1800}"/>
                  </a:ext>
                </a:extLst>
              </p:cNvPr>
              <p:cNvSpPr txBox="1"/>
              <p:nvPr/>
            </p:nvSpPr>
            <p:spPr>
              <a:xfrm>
                <a:off x="2007722" y="3666329"/>
                <a:ext cx="652423" cy="2000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00" b="0" i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[512,64]</m:t>
                      </m:r>
                    </m:oMath>
                  </m:oMathPara>
                </a14:m>
                <a:endParaRPr lang="en-US" sz="13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03" name="TextBox 202">
                <a:extLst>
                  <a:ext uri="{FF2B5EF4-FFF2-40B4-BE49-F238E27FC236}">
                    <a16:creationId xmlns:a16="http://schemas.microsoft.com/office/drawing/2014/main" id="{EA1C8E79-522B-4D4E-A73A-9D1ADB8A18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7722" y="3666329"/>
                <a:ext cx="652423" cy="200055"/>
              </a:xfrm>
              <a:prstGeom prst="rect">
                <a:avLst/>
              </a:prstGeom>
              <a:blipFill>
                <a:blip r:embed="rId7"/>
                <a:stretch>
                  <a:fillRect l="-7547" r="-9434" b="-352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4" name="TextBox 203">
                <a:extLst>
                  <a:ext uri="{FF2B5EF4-FFF2-40B4-BE49-F238E27FC236}">
                    <a16:creationId xmlns:a16="http://schemas.microsoft.com/office/drawing/2014/main" id="{534C9EB2-2D41-1F41-A16E-B8D37FC2A1DD}"/>
                  </a:ext>
                </a:extLst>
              </p:cNvPr>
              <p:cNvSpPr txBox="1"/>
              <p:nvPr/>
            </p:nvSpPr>
            <p:spPr>
              <a:xfrm>
                <a:off x="2817286" y="3689553"/>
                <a:ext cx="872034" cy="2000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00" b="0" i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1300" b="0" i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256,24,64]</m:t>
                      </m:r>
                    </m:oMath>
                  </m:oMathPara>
                </a14:m>
                <a:endParaRPr lang="en-US" sz="13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04" name="TextBox 203">
                <a:extLst>
                  <a:ext uri="{FF2B5EF4-FFF2-40B4-BE49-F238E27FC236}">
                    <a16:creationId xmlns:a16="http://schemas.microsoft.com/office/drawing/2014/main" id="{534C9EB2-2D41-1F41-A16E-B8D37FC2A1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7286" y="3689553"/>
                <a:ext cx="872034" cy="200055"/>
              </a:xfrm>
              <a:prstGeom prst="rect">
                <a:avLst/>
              </a:prstGeom>
              <a:blipFill>
                <a:blip r:embed="rId8"/>
                <a:stretch>
                  <a:fillRect l="-5714" r="-5714" b="-294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5" name="TextBox 204">
                <a:extLst>
                  <a:ext uri="{FF2B5EF4-FFF2-40B4-BE49-F238E27FC236}">
                    <a16:creationId xmlns:a16="http://schemas.microsoft.com/office/drawing/2014/main" id="{75CBB427-5DDB-7149-9057-D3F89B68543E}"/>
                  </a:ext>
                </a:extLst>
              </p:cNvPr>
              <p:cNvSpPr txBox="1"/>
              <p:nvPr/>
            </p:nvSpPr>
            <p:spPr>
              <a:xfrm>
                <a:off x="3386791" y="3503471"/>
                <a:ext cx="745397" cy="2000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00" b="0" i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1300" b="0" i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256,128]</m:t>
                      </m:r>
                    </m:oMath>
                  </m:oMathPara>
                </a14:m>
                <a:endParaRPr lang="en-US" sz="13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05" name="TextBox 204">
                <a:extLst>
                  <a:ext uri="{FF2B5EF4-FFF2-40B4-BE49-F238E27FC236}">
                    <a16:creationId xmlns:a16="http://schemas.microsoft.com/office/drawing/2014/main" id="{75CBB427-5DDB-7149-9057-D3F89B6854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6791" y="3503471"/>
                <a:ext cx="745397" cy="200055"/>
              </a:xfrm>
              <a:prstGeom prst="rect">
                <a:avLst/>
              </a:prstGeom>
              <a:blipFill>
                <a:blip r:embed="rId9"/>
                <a:stretch>
                  <a:fillRect l="-6667" t="-6250" r="-6667" b="-3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6" name="TextBox 205">
                <a:extLst>
                  <a:ext uri="{FF2B5EF4-FFF2-40B4-BE49-F238E27FC236}">
                    <a16:creationId xmlns:a16="http://schemas.microsoft.com/office/drawing/2014/main" id="{6E2F04EB-757C-C149-8868-4B362DD1831E}"/>
                  </a:ext>
                </a:extLst>
              </p:cNvPr>
              <p:cNvSpPr txBox="1"/>
              <p:nvPr/>
            </p:nvSpPr>
            <p:spPr>
              <a:xfrm>
                <a:off x="4365427" y="3546471"/>
                <a:ext cx="965008" cy="2000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00" b="0" i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1300" b="0" i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128,24,128]</m:t>
                      </m:r>
                    </m:oMath>
                  </m:oMathPara>
                </a14:m>
                <a:endParaRPr lang="en-US" sz="13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06" name="TextBox 205">
                <a:extLst>
                  <a:ext uri="{FF2B5EF4-FFF2-40B4-BE49-F238E27FC236}">
                    <a16:creationId xmlns:a16="http://schemas.microsoft.com/office/drawing/2014/main" id="{6E2F04EB-757C-C149-8868-4B362DD183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5427" y="3546471"/>
                <a:ext cx="965008" cy="200055"/>
              </a:xfrm>
              <a:prstGeom prst="rect">
                <a:avLst/>
              </a:prstGeom>
              <a:blipFill>
                <a:blip r:embed="rId10"/>
                <a:stretch>
                  <a:fillRect l="-5195" t="-5882" r="-5195" b="-294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7" name="TextBox 206">
                <a:extLst>
                  <a:ext uri="{FF2B5EF4-FFF2-40B4-BE49-F238E27FC236}">
                    <a16:creationId xmlns:a16="http://schemas.microsoft.com/office/drawing/2014/main" id="{C8EE616C-F6F6-8D48-AA7B-98950663209C}"/>
                  </a:ext>
                </a:extLst>
              </p:cNvPr>
              <p:cNvSpPr txBox="1"/>
              <p:nvPr/>
            </p:nvSpPr>
            <p:spPr>
              <a:xfrm>
                <a:off x="5264461" y="3346416"/>
                <a:ext cx="745397" cy="2000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00" b="0" i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[128,256]</m:t>
                      </m:r>
                    </m:oMath>
                  </m:oMathPara>
                </a14:m>
                <a:endParaRPr lang="en-US" sz="13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07" name="TextBox 206">
                <a:extLst>
                  <a:ext uri="{FF2B5EF4-FFF2-40B4-BE49-F238E27FC236}">
                    <a16:creationId xmlns:a16="http://schemas.microsoft.com/office/drawing/2014/main" id="{C8EE616C-F6F6-8D48-AA7B-9895066320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4461" y="3346416"/>
                <a:ext cx="745397" cy="200055"/>
              </a:xfrm>
              <a:prstGeom prst="rect">
                <a:avLst/>
              </a:prstGeom>
              <a:blipFill>
                <a:blip r:embed="rId11"/>
                <a:stretch>
                  <a:fillRect l="-8333" r="-6667" b="-294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8" name="TextBox 207">
                <a:extLst>
                  <a:ext uri="{FF2B5EF4-FFF2-40B4-BE49-F238E27FC236}">
                    <a16:creationId xmlns:a16="http://schemas.microsoft.com/office/drawing/2014/main" id="{86FA33B5-159E-4B42-BB26-BE5B4EB9B454}"/>
                  </a:ext>
                </a:extLst>
              </p:cNvPr>
              <p:cNvSpPr txBox="1"/>
              <p:nvPr/>
            </p:nvSpPr>
            <p:spPr>
              <a:xfrm>
                <a:off x="6459075" y="3366183"/>
                <a:ext cx="827150" cy="2000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300" b="0" i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[64,24,256</m:t>
                    </m:r>
                  </m:oMath>
                </a14:m>
                <a:r>
                  <a:rPr lang="en-US" sz="13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]</a:t>
                </a:r>
              </a:p>
            </p:txBody>
          </p:sp>
        </mc:Choice>
        <mc:Fallback>
          <p:sp>
            <p:nvSpPr>
              <p:cNvPr id="208" name="TextBox 207">
                <a:extLst>
                  <a:ext uri="{FF2B5EF4-FFF2-40B4-BE49-F238E27FC236}">
                    <a16:creationId xmlns:a16="http://schemas.microsoft.com/office/drawing/2014/main" id="{86FA33B5-159E-4B42-BB26-BE5B4EB9B4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9075" y="3366183"/>
                <a:ext cx="827150" cy="200055"/>
              </a:xfrm>
              <a:prstGeom prst="rect">
                <a:avLst/>
              </a:prstGeom>
              <a:blipFill>
                <a:blip r:embed="rId12"/>
                <a:stretch>
                  <a:fillRect l="-9091" t="-23529" r="-12121" b="-470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9" name="TextBox 208">
                <a:extLst>
                  <a:ext uri="{FF2B5EF4-FFF2-40B4-BE49-F238E27FC236}">
                    <a16:creationId xmlns:a16="http://schemas.microsoft.com/office/drawing/2014/main" id="{6F3C4C68-932F-1543-8966-B3B0B0503DA6}"/>
                  </a:ext>
                </a:extLst>
              </p:cNvPr>
              <p:cNvSpPr txBox="1"/>
              <p:nvPr/>
            </p:nvSpPr>
            <p:spPr>
              <a:xfrm>
                <a:off x="7024070" y="3184688"/>
                <a:ext cx="652423" cy="2000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00" b="0" i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[64,256]</m:t>
                      </m:r>
                    </m:oMath>
                  </m:oMathPara>
                </a14:m>
                <a:endParaRPr lang="en-US" sz="13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09" name="TextBox 208">
                <a:extLst>
                  <a:ext uri="{FF2B5EF4-FFF2-40B4-BE49-F238E27FC236}">
                    <a16:creationId xmlns:a16="http://schemas.microsoft.com/office/drawing/2014/main" id="{6F3C4C68-932F-1543-8966-B3B0B0503D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4070" y="3184688"/>
                <a:ext cx="652423" cy="200055"/>
              </a:xfrm>
              <a:prstGeom prst="rect">
                <a:avLst/>
              </a:prstGeom>
              <a:blipFill>
                <a:blip r:embed="rId13"/>
                <a:stretch>
                  <a:fillRect l="-7547" r="-7547" b="-352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0" name="Rounded Rectangle 209">
            <a:extLst>
              <a:ext uri="{FF2B5EF4-FFF2-40B4-BE49-F238E27FC236}">
                <a16:creationId xmlns:a16="http://schemas.microsoft.com/office/drawing/2014/main" id="{237E8E34-98C9-B843-838F-B5A753D61568}"/>
              </a:ext>
            </a:extLst>
          </p:cNvPr>
          <p:cNvSpPr/>
          <p:nvPr/>
        </p:nvSpPr>
        <p:spPr>
          <a:xfrm rot="16200000">
            <a:off x="7604034" y="2752367"/>
            <a:ext cx="1688011" cy="21779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FC BN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(512)</a:t>
            </a:r>
          </a:p>
        </p:txBody>
      </p:sp>
      <p:sp>
        <p:nvSpPr>
          <p:cNvPr id="212" name="Rounded Rectangle 211">
            <a:extLst>
              <a:ext uri="{FF2B5EF4-FFF2-40B4-BE49-F238E27FC236}">
                <a16:creationId xmlns:a16="http://schemas.microsoft.com/office/drawing/2014/main" id="{FE46645E-721A-3A42-B38E-D5807C004CB4}"/>
              </a:ext>
            </a:extLst>
          </p:cNvPr>
          <p:cNvSpPr/>
          <p:nvPr/>
        </p:nvSpPr>
        <p:spPr>
          <a:xfrm rot="16200000">
            <a:off x="7843684" y="2759266"/>
            <a:ext cx="1688011" cy="21779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Dropout (0.5)</a:t>
            </a:r>
          </a:p>
        </p:txBody>
      </p:sp>
      <p:sp>
        <p:nvSpPr>
          <p:cNvPr id="213" name="Rounded Rectangle 212">
            <a:extLst>
              <a:ext uri="{FF2B5EF4-FFF2-40B4-BE49-F238E27FC236}">
                <a16:creationId xmlns:a16="http://schemas.microsoft.com/office/drawing/2014/main" id="{FA0CCCF3-328E-284D-A153-6EAD0EE787AB}"/>
              </a:ext>
            </a:extLst>
          </p:cNvPr>
          <p:cNvSpPr/>
          <p:nvPr/>
        </p:nvSpPr>
        <p:spPr>
          <a:xfrm rot="16200000">
            <a:off x="8067232" y="2752366"/>
            <a:ext cx="1688011" cy="21779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FC BN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(256)</a:t>
            </a:r>
          </a:p>
        </p:txBody>
      </p:sp>
      <p:sp>
        <p:nvSpPr>
          <p:cNvPr id="214" name="Rounded Rectangle 213">
            <a:extLst>
              <a:ext uri="{FF2B5EF4-FFF2-40B4-BE49-F238E27FC236}">
                <a16:creationId xmlns:a16="http://schemas.microsoft.com/office/drawing/2014/main" id="{354EC426-C717-4B44-A2CC-E1BBB92E1280}"/>
              </a:ext>
            </a:extLst>
          </p:cNvPr>
          <p:cNvSpPr/>
          <p:nvPr/>
        </p:nvSpPr>
        <p:spPr>
          <a:xfrm rot="16200000">
            <a:off x="8292335" y="2752365"/>
            <a:ext cx="1688011" cy="21779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Dropout (0.5)</a:t>
            </a:r>
          </a:p>
        </p:txBody>
      </p:sp>
      <p:sp>
        <p:nvSpPr>
          <p:cNvPr id="215" name="Rounded Rectangle 214">
            <a:extLst>
              <a:ext uri="{FF2B5EF4-FFF2-40B4-BE49-F238E27FC236}">
                <a16:creationId xmlns:a16="http://schemas.microsoft.com/office/drawing/2014/main" id="{22C1263F-DBA8-0F43-87D5-CA12B4821C47}"/>
              </a:ext>
            </a:extLst>
          </p:cNvPr>
          <p:cNvSpPr/>
          <p:nvPr/>
        </p:nvSpPr>
        <p:spPr>
          <a:xfrm rot="16200000">
            <a:off x="8530708" y="2743242"/>
            <a:ext cx="1688011" cy="21779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FC(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class_num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216" name="Rectangle 215">
            <a:extLst>
              <a:ext uri="{FF2B5EF4-FFF2-40B4-BE49-F238E27FC236}">
                <a16:creationId xmlns:a16="http://schemas.microsoft.com/office/drawing/2014/main" id="{43C8E09E-3FE0-6E46-8818-0AC265C31B3A}"/>
              </a:ext>
            </a:extLst>
          </p:cNvPr>
          <p:cNvSpPr/>
          <p:nvPr/>
        </p:nvSpPr>
        <p:spPr>
          <a:xfrm rot="16200000">
            <a:off x="9442916" y="2657892"/>
            <a:ext cx="838200" cy="3886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683D876-05EA-D046-BCD1-B8CD0DA5E6ED}"/>
              </a:ext>
            </a:extLst>
          </p:cNvPr>
          <p:cNvCxnSpPr>
            <a:stCxn id="2" idx="2"/>
            <a:endCxn id="5" idx="0"/>
          </p:cNvCxnSpPr>
          <p:nvPr/>
        </p:nvCxnSpPr>
        <p:spPr>
          <a:xfrm>
            <a:off x="653607" y="2947083"/>
            <a:ext cx="194311" cy="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FF1B79D6-3F17-4047-A2C7-7D43B9485ADE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flipV="1">
            <a:off x="1132431" y="2947079"/>
            <a:ext cx="301018" cy="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7D37AC6B-185D-CB4A-81F4-84CB159915D9}"/>
              </a:ext>
            </a:extLst>
          </p:cNvPr>
          <p:cNvCxnSpPr>
            <a:cxnSpLocks/>
            <a:stCxn id="125" idx="2"/>
            <a:endCxn id="180" idx="0"/>
          </p:cNvCxnSpPr>
          <p:nvPr/>
        </p:nvCxnSpPr>
        <p:spPr>
          <a:xfrm flipV="1">
            <a:off x="2609141" y="2941212"/>
            <a:ext cx="406136" cy="587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CE2DC9DF-5B86-3B46-A225-0DC7AEEA89F0}"/>
              </a:ext>
            </a:extLst>
          </p:cNvPr>
          <p:cNvCxnSpPr>
            <a:cxnSpLocks/>
            <a:stCxn id="184" idx="2"/>
            <a:endCxn id="185" idx="0"/>
          </p:cNvCxnSpPr>
          <p:nvPr/>
        </p:nvCxnSpPr>
        <p:spPr>
          <a:xfrm flipV="1">
            <a:off x="4199760" y="2941208"/>
            <a:ext cx="275437" cy="481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0" name="Straight Arrow Connector 219">
            <a:extLst>
              <a:ext uri="{FF2B5EF4-FFF2-40B4-BE49-F238E27FC236}">
                <a16:creationId xmlns:a16="http://schemas.microsoft.com/office/drawing/2014/main" id="{93C5D024-FCE9-5945-960A-D009F8646063}"/>
              </a:ext>
            </a:extLst>
          </p:cNvPr>
          <p:cNvCxnSpPr>
            <a:cxnSpLocks/>
            <a:stCxn id="189" idx="2"/>
          </p:cNvCxnSpPr>
          <p:nvPr/>
        </p:nvCxnSpPr>
        <p:spPr>
          <a:xfrm>
            <a:off x="6355126" y="2910445"/>
            <a:ext cx="245004" cy="538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FF50D651-6E04-9048-A33C-483AD70D22FF}"/>
              </a:ext>
            </a:extLst>
          </p:cNvPr>
          <p:cNvCxnSpPr>
            <a:cxnSpLocks/>
            <a:stCxn id="194" idx="2"/>
            <a:endCxn id="210" idx="0"/>
          </p:cNvCxnSpPr>
          <p:nvPr/>
        </p:nvCxnSpPr>
        <p:spPr>
          <a:xfrm flipV="1">
            <a:off x="7765896" y="2861264"/>
            <a:ext cx="573246" cy="277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3" name="Straight Arrow Connector 222">
            <a:extLst>
              <a:ext uri="{FF2B5EF4-FFF2-40B4-BE49-F238E27FC236}">
                <a16:creationId xmlns:a16="http://schemas.microsoft.com/office/drawing/2014/main" id="{E46D07C2-E766-AE41-B841-675D88666DEA}"/>
              </a:ext>
            </a:extLst>
          </p:cNvPr>
          <p:cNvCxnSpPr>
            <a:cxnSpLocks/>
            <a:stCxn id="215" idx="2"/>
            <a:endCxn id="216" idx="0"/>
          </p:cNvCxnSpPr>
          <p:nvPr/>
        </p:nvCxnSpPr>
        <p:spPr>
          <a:xfrm>
            <a:off x="9483611" y="2852139"/>
            <a:ext cx="184095" cy="6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4" name="Rounded Rectangle 223">
            <a:extLst>
              <a:ext uri="{FF2B5EF4-FFF2-40B4-BE49-F238E27FC236}">
                <a16:creationId xmlns:a16="http://schemas.microsoft.com/office/drawing/2014/main" id="{39CF8C5A-516B-8E46-AC6F-6C6A49484F04}"/>
              </a:ext>
            </a:extLst>
          </p:cNvPr>
          <p:cNvSpPr/>
          <p:nvPr/>
        </p:nvSpPr>
        <p:spPr>
          <a:xfrm>
            <a:off x="2834541" y="1859999"/>
            <a:ext cx="1524402" cy="2347784"/>
          </a:xfrm>
          <a:prstGeom prst="roundRect">
            <a:avLst>
              <a:gd name="adj" fmla="val 5094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" name="Rounded Rectangle 224">
            <a:extLst>
              <a:ext uri="{FF2B5EF4-FFF2-40B4-BE49-F238E27FC236}">
                <a16:creationId xmlns:a16="http://schemas.microsoft.com/office/drawing/2014/main" id="{E91E9D1C-4B62-D449-BED0-C84D7EFC5A67}"/>
              </a:ext>
            </a:extLst>
          </p:cNvPr>
          <p:cNvSpPr/>
          <p:nvPr/>
        </p:nvSpPr>
        <p:spPr>
          <a:xfrm>
            <a:off x="4371180" y="1859999"/>
            <a:ext cx="2084053" cy="2347784"/>
          </a:xfrm>
          <a:prstGeom prst="roundRect">
            <a:avLst>
              <a:gd name="adj" fmla="val 5094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Rounded Rectangle 225">
            <a:extLst>
              <a:ext uri="{FF2B5EF4-FFF2-40B4-BE49-F238E27FC236}">
                <a16:creationId xmlns:a16="http://schemas.microsoft.com/office/drawing/2014/main" id="{7D043EAA-5B01-1742-80C1-AD623A33ADD4}"/>
              </a:ext>
            </a:extLst>
          </p:cNvPr>
          <p:cNvSpPr/>
          <p:nvPr/>
        </p:nvSpPr>
        <p:spPr>
          <a:xfrm>
            <a:off x="6474590" y="1842544"/>
            <a:ext cx="1766347" cy="2347784"/>
          </a:xfrm>
          <a:prstGeom prst="roundRect">
            <a:avLst>
              <a:gd name="adj" fmla="val 5094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2C85984-FBE3-6842-B902-D4A0F273DBE1}"/>
              </a:ext>
            </a:extLst>
          </p:cNvPr>
          <p:cNvSpPr txBox="1"/>
          <p:nvPr/>
        </p:nvSpPr>
        <p:spPr>
          <a:xfrm>
            <a:off x="2116132" y="1844803"/>
            <a:ext cx="7184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Stage 1</a:t>
            </a:r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8C652835-E0C8-8541-9A97-8A088EF5035B}"/>
              </a:ext>
            </a:extLst>
          </p:cNvPr>
          <p:cNvSpPr txBox="1"/>
          <p:nvPr/>
        </p:nvSpPr>
        <p:spPr>
          <a:xfrm>
            <a:off x="3632136" y="1832034"/>
            <a:ext cx="7184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Stage 2</a:t>
            </a:r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A3BDC179-2900-8E44-A91A-9E7AF65E79B0}"/>
              </a:ext>
            </a:extLst>
          </p:cNvPr>
          <p:cNvSpPr txBox="1"/>
          <p:nvPr/>
        </p:nvSpPr>
        <p:spPr>
          <a:xfrm>
            <a:off x="5736767" y="1804175"/>
            <a:ext cx="7184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Stage 3</a:t>
            </a: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BF38B34F-9991-8D4A-895A-1D456B60891A}"/>
              </a:ext>
            </a:extLst>
          </p:cNvPr>
          <p:cNvSpPr txBox="1"/>
          <p:nvPr/>
        </p:nvSpPr>
        <p:spPr>
          <a:xfrm>
            <a:off x="7573743" y="1804174"/>
            <a:ext cx="7184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Stage 4</a:t>
            </a: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B3857C63-6972-824A-998F-BC0C7D236B1E}"/>
              </a:ext>
            </a:extLst>
          </p:cNvPr>
          <p:cNvSpPr txBox="1"/>
          <p:nvPr/>
        </p:nvSpPr>
        <p:spPr>
          <a:xfrm>
            <a:off x="8458606" y="1716381"/>
            <a:ext cx="8338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2" name="TextBox 231">
                <a:extLst>
                  <a:ext uri="{FF2B5EF4-FFF2-40B4-BE49-F238E27FC236}">
                    <a16:creationId xmlns:a16="http://schemas.microsoft.com/office/drawing/2014/main" id="{4621EC99-347E-0F43-973F-BD5FFDB85E16}"/>
                  </a:ext>
                </a:extLst>
              </p:cNvPr>
              <p:cNvSpPr txBox="1"/>
              <p:nvPr/>
            </p:nvSpPr>
            <p:spPr>
              <a:xfrm>
                <a:off x="9445309" y="3305719"/>
                <a:ext cx="897682" cy="2000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00" b="0" i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m:rPr>
                          <m:sty m:val="p"/>
                        </m:rPr>
                        <a:rPr lang="en-US" sz="1300" b="0" i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class</m:t>
                      </m:r>
                      <m:r>
                        <a:rPr lang="en-US" sz="1300" b="0" i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_</m:t>
                      </m:r>
                      <m:r>
                        <m:rPr>
                          <m:sty m:val="p"/>
                        </m:rPr>
                        <a:rPr lang="en-US" sz="1300" b="0" i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num</m:t>
                      </m:r>
                      <m:r>
                        <a:rPr lang="en-US" sz="1300" b="0" i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3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32" name="TextBox 231">
                <a:extLst>
                  <a:ext uri="{FF2B5EF4-FFF2-40B4-BE49-F238E27FC236}">
                    <a16:creationId xmlns:a16="http://schemas.microsoft.com/office/drawing/2014/main" id="{4621EC99-347E-0F43-973F-BD5FFDB85E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5309" y="3305719"/>
                <a:ext cx="897682" cy="200055"/>
              </a:xfrm>
              <a:prstGeom prst="rect">
                <a:avLst/>
              </a:prstGeom>
              <a:blipFill>
                <a:blip r:embed="rId14"/>
                <a:stretch>
                  <a:fillRect l="-5556" r="-5556" b="-3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D06B4D95-DB4A-CA40-9AFA-319FDFCB4CAC}"/>
              </a:ext>
            </a:extLst>
          </p:cNvPr>
          <p:cNvSpPr/>
          <p:nvPr/>
        </p:nvSpPr>
        <p:spPr>
          <a:xfrm rot="16200000">
            <a:off x="9944890" y="2342044"/>
            <a:ext cx="2473947" cy="1222620"/>
          </a:xfrm>
          <a:prstGeom prst="roundRect">
            <a:avLst/>
          </a:prstGeom>
          <a:ln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rapezoid 13">
            <a:extLst>
              <a:ext uri="{FF2B5EF4-FFF2-40B4-BE49-F238E27FC236}">
                <a16:creationId xmlns:a16="http://schemas.microsoft.com/office/drawing/2014/main" id="{91A182B0-E9BC-3248-AC10-9D6658FAE625}"/>
              </a:ext>
            </a:extLst>
          </p:cNvPr>
          <p:cNvSpPr/>
          <p:nvPr/>
        </p:nvSpPr>
        <p:spPr>
          <a:xfrm rot="5400000">
            <a:off x="10633944" y="2493737"/>
            <a:ext cx="768283" cy="165488"/>
          </a:xfrm>
          <a:prstGeom prst="trapezoid">
            <a:avLst>
              <a:gd name="adj" fmla="val 1277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rapezoid 67">
            <a:extLst>
              <a:ext uri="{FF2B5EF4-FFF2-40B4-BE49-F238E27FC236}">
                <a16:creationId xmlns:a16="http://schemas.microsoft.com/office/drawing/2014/main" id="{56242B79-2B43-014F-8B41-B01647250A64}"/>
              </a:ext>
            </a:extLst>
          </p:cNvPr>
          <p:cNvSpPr/>
          <p:nvPr/>
        </p:nvSpPr>
        <p:spPr>
          <a:xfrm rot="16200000">
            <a:off x="10931686" y="2493737"/>
            <a:ext cx="768283" cy="165488"/>
          </a:xfrm>
          <a:prstGeom prst="trapezoid">
            <a:avLst>
              <a:gd name="adj" fmla="val 1277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30AEAE4C-6FBC-7C43-B6E6-91156C7DBE0D}"/>
              </a:ext>
            </a:extLst>
          </p:cNvPr>
          <p:cNvCxnSpPr>
            <a:cxnSpLocks/>
            <a:stCxn id="14" idx="0"/>
            <a:endCxn id="68" idx="0"/>
          </p:cNvCxnSpPr>
          <p:nvPr/>
        </p:nvCxnSpPr>
        <p:spPr>
          <a:xfrm flipV="1">
            <a:off x="11100830" y="2576481"/>
            <a:ext cx="132254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AF295CC5-DA85-3E44-AAD0-684B1EB48DA7}"/>
              </a:ext>
            </a:extLst>
          </p:cNvPr>
          <p:cNvCxnSpPr>
            <a:cxnSpLocks/>
            <a:endCxn id="14" idx="2"/>
          </p:cNvCxnSpPr>
          <p:nvPr/>
        </p:nvCxnSpPr>
        <p:spPr>
          <a:xfrm>
            <a:off x="10684746" y="2576481"/>
            <a:ext cx="250596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3135A589-0A08-4A4A-A2F4-0864558AB5B3}"/>
              </a:ext>
            </a:extLst>
          </p:cNvPr>
          <p:cNvCxnSpPr>
            <a:cxnSpLocks/>
            <a:stCxn id="68" idx="2"/>
          </p:cNvCxnSpPr>
          <p:nvPr/>
        </p:nvCxnSpPr>
        <p:spPr>
          <a:xfrm>
            <a:off x="11398572" y="2576481"/>
            <a:ext cx="25955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1086A0E7-9A95-274D-B2DF-3BF6B4378C0C}"/>
              </a:ext>
            </a:extLst>
          </p:cNvPr>
          <p:cNvCxnSpPr>
            <a:cxnSpLocks/>
          </p:cNvCxnSpPr>
          <p:nvPr/>
        </p:nvCxnSpPr>
        <p:spPr>
          <a:xfrm flipV="1">
            <a:off x="10800168" y="2118844"/>
            <a:ext cx="0" cy="457637"/>
          </a:xfrm>
          <a:prstGeom prst="straightConnector1">
            <a:avLst/>
          </a:prstGeom>
          <a:ln w="28575"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88A321A2-C5B6-7740-A791-1B3750C9DE70}"/>
              </a:ext>
            </a:extLst>
          </p:cNvPr>
          <p:cNvCxnSpPr>
            <a:cxnSpLocks/>
          </p:cNvCxnSpPr>
          <p:nvPr/>
        </p:nvCxnSpPr>
        <p:spPr>
          <a:xfrm flipV="1">
            <a:off x="10790427" y="2118843"/>
            <a:ext cx="726746" cy="1"/>
          </a:xfrm>
          <a:prstGeom prst="straightConnector1">
            <a:avLst/>
          </a:prstGeom>
          <a:ln w="28575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BD03690D-3394-A843-8D06-410965FAC82E}"/>
              </a:ext>
            </a:extLst>
          </p:cNvPr>
          <p:cNvCxnSpPr>
            <a:cxnSpLocks/>
          </p:cNvCxnSpPr>
          <p:nvPr/>
        </p:nvCxnSpPr>
        <p:spPr>
          <a:xfrm>
            <a:off x="11517173" y="2118843"/>
            <a:ext cx="0" cy="45763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F7A25AFA-CD39-FE47-8C5F-A212F932CA19}"/>
              </a:ext>
            </a:extLst>
          </p:cNvPr>
          <p:cNvSpPr txBox="1"/>
          <p:nvPr/>
        </p:nvSpPr>
        <p:spPr>
          <a:xfrm>
            <a:off x="10631446" y="3067192"/>
            <a:ext cx="10759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Bottleneck</a:t>
            </a:r>
          </a:p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 MLP</a:t>
            </a:r>
          </a:p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elite</a:t>
            </a:r>
          </a:p>
        </p:txBody>
      </p:sp>
    </p:spTree>
    <p:extLst>
      <p:ext uri="{BB962C8B-B14F-4D97-AF65-F5344CB8AC3E}">
        <p14:creationId xmlns:p14="http://schemas.microsoft.com/office/powerpoint/2010/main" val="26915218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2382</TotalTime>
  <Words>287</Words>
  <Application>Microsoft Macintosh PowerPoint</Application>
  <PresentationFormat>Widescreen</PresentationFormat>
  <Paragraphs>131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Xu Ma</dc:creator>
  <cp:lastModifiedBy>Xu Ma</cp:lastModifiedBy>
  <cp:revision>31</cp:revision>
  <dcterms:created xsi:type="dcterms:W3CDTF">2021-08-19T21:51:20Z</dcterms:created>
  <dcterms:modified xsi:type="dcterms:W3CDTF">2021-10-05T19:04:35Z</dcterms:modified>
</cp:coreProperties>
</file>