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>
        <p:scale>
          <a:sx n="57" d="100"/>
          <a:sy n="57" d="100"/>
        </p:scale>
        <p:origin x="14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0D5-1118-EC45-9173-E2600806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2ECA-5AD5-8544-BDD9-71CFB29A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DEB-EE6F-954B-B0D4-9ECDAE2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9CB-7B77-AE48-97EA-5D25B4F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7E8F-7F50-4940-AF52-9010D16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146-A223-5940-B668-F7FC0B6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5851-42C2-8741-87A0-FC3E44EB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C3B8-0E88-EC47-B071-446982B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0E0-5D37-7D44-A5EC-CC0AE276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8B0-70C9-C245-A8AF-A2BCC96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A6A2-BE3A-E245-912E-494433F0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7BC-6B83-024F-B980-8AD83AF7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8C5-F393-0448-B2E4-8CFE2B3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5BBA-88BA-1D41-AA2D-BD78525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F38F-0066-4345-9205-E4AFBD8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162-CA75-6449-B049-95BB9E5C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D05B-3B8F-944A-8A7F-518461B3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AB62-D70F-E04F-BF55-D394272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EF23-C2BE-584D-AAEE-0035FFB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0478-8E7D-054F-B07D-963ECED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128-36E3-1B48-B61E-C9684750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DBFA-DDA5-4848-853D-5238E05E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F75-AB95-A049-8C0D-9ECB86C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CC6C-71B2-AC4B-AA25-711A932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674D-8E22-CC46-8AA5-8D8E5C3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5A8-9572-E74F-993C-13216D10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403-CC6D-4346-AE0E-3C42EF4B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9E0F-9DC5-C943-AD53-5BEC5BD9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7C99-0484-AB48-BCCD-F2088D0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DF3FE-AD00-5A4C-B778-107FF5E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293D-5675-9843-B2F6-ACB1CDF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AA0-EB70-9E4C-B9A6-D0A63AC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B59C-4D23-C44B-A3DB-671C2DC4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7388-FC9A-D946-8BE8-B7261CCD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649-E4EF-E04B-AB24-D370819A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5626B-FD9D-8A45-AE5C-B29736FE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F3C4-7E14-3547-A27A-95582C3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1A0B-0AB8-6C4A-9AF7-D6772B2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DDEF-99CF-A346-9BA0-F5F5B09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6EBC-994D-CA43-8D3C-91B90F0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35F6A-FB87-5645-B53D-90F730C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8C7A-79BD-0643-9AD5-924EBB9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B1AA8-253F-8D42-B96E-B74682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033D1-7F88-2044-90C4-7C18AE1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B6B3-74DA-784C-9FD5-A34401E5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E79E-13FC-EB47-B739-CB57497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2F9-B229-844D-9E94-A7CCC50F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4D1-46C4-4E4C-8526-32B8275C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5798-10F4-654C-B19B-77E5115A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8A79-99D2-AA47-A08C-4576102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1804-C10E-1047-8E03-F796DBE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8860-3004-484A-9117-70B8ACC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4E72-2696-044D-93BD-B57F2B61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6086-FFAB-3840-9C67-72DA0CBF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5DA9-76DF-3541-B0A5-6327E8CC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B5C5-0035-444F-A037-BE1D248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90CD-F4D4-024F-8A3C-5230D79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C456-E815-FC47-B59A-71FB51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F1C8-D80C-834C-90BA-21C7436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260E-5966-4746-A393-7C863FB8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FAB-796D-1843-83F2-6CDD8947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AEB9-7A1A-DD4D-8954-79F63FD1F740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AB9C-304B-4041-944F-21DBADF4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C300-B42D-154E-B52B-483CCF29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63" y="1359656"/>
            <a:ext cx="2745522" cy="274552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" y="1386414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54" y="1611119"/>
            <a:ext cx="2132625" cy="2132625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2121224" y="2416810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6DB778-C85B-F24E-8EBD-D7A87E9F4D4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7924" y="2023878"/>
            <a:ext cx="1358837" cy="3929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411F68-5BDB-1649-96D0-6D479404E6F6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387924" y="2869565"/>
            <a:ext cx="1384038" cy="4558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D75E1-B89E-064F-8CBA-75C0A6A66AD8}"/>
              </a:ext>
            </a:extLst>
          </p:cNvPr>
          <p:cNvSpPr txBox="1"/>
          <p:nvPr/>
        </p:nvSpPr>
        <p:spPr>
          <a:xfrm>
            <a:off x="3276924" y="3790612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local points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809230" y="379061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299850-8A06-5D43-9E5F-EC5BF3A0D354}"/>
              </a:ext>
            </a:extLst>
          </p:cNvPr>
          <p:cNvCxnSpPr>
            <a:cxnSpLocks/>
          </p:cNvCxnSpPr>
          <p:nvPr/>
        </p:nvCxnSpPr>
        <p:spPr>
          <a:xfrm>
            <a:off x="3516530" y="2237410"/>
            <a:ext cx="165289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42EA32-3C21-C842-B237-C9014AF1CC1F}"/>
              </a:ext>
            </a:extLst>
          </p:cNvPr>
          <p:cNvCxnSpPr>
            <a:cxnSpLocks/>
          </p:cNvCxnSpPr>
          <p:nvPr/>
        </p:nvCxnSpPr>
        <p:spPr>
          <a:xfrm>
            <a:off x="3395160" y="237716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24ADD0-ECA9-5B47-AA59-1B44F4B9156F}"/>
              </a:ext>
            </a:extLst>
          </p:cNvPr>
          <p:cNvCxnSpPr>
            <a:cxnSpLocks/>
          </p:cNvCxnSpPr>
          <p:nvPr/>
        </p:nvCxnSpPr>
        <p:spPr>
          <a:xfrm>
            <a:off x="3606194" y="2464333"/>
            <a:ext cx="164235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4D24-E3DB-8A43-8521-61F6E64BAFCB}"/>
              </a:ext>
            </a:extLst>
          </p:cNvPr>
          <p:cNvCxnSpPr>
            <a:cxnSpLocks/>
          </p:cNvCxnSpPr>
          <p:nvPr/>
        </p:nvCxnSpPr>
        <p:spPr>
          <a:xfrm>
            <a:off x="3874791" y="2521695"/>
            <a:ext cx="142931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0F21FF-35DE-184A-912E-099431C45EA0}"/>
              </a:ext>
            </a:extLst>
          </p:cNvPr>
          <p:cNvCxnSpPr>
            <a:cxnSpLocks/>
          </p:cNvCxnSpPr>
          <p:nvPr/>
        </p:nvCxnSpPr>
        <p:spPr>
          <a:xfrm>
            <a:off x="3391381" y="254887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FF9665-C49F-164D-8226-CA68F4456CC7}"/>
              </a:ext>
            </a:extLst>
          </p:cNvPr>
          <p:cNvCxnSpPr>
            <a:cxnSpLocks/>
          </p:cNvCxnSpPr>
          <p:nvPr/>
        </p:nvCxnSpPr>
        <p:spPr>
          <a:xfrm>
            <a:off x="3545793" y="2587569"/>
            <a:ext cx="139147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F97B57-3E98-7F43-AFB8-18381FD13C85}"/>
              </a:ext>
            </a:extLst>
          </p:cNvPr>
          <p:cNvCxnSpPr>
            <a:cxnSpLocks/>
          </p:cNvCxnSpPr>
          <p:nvPr/>
        </p:nvCxnSpPr>
        <p:spPr>
          <a:xfrm>
            <a:off x="3772425" y="2762642"/>
            <a:ext cx="119050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6B6E58-C403-E943-A386-E351B2C8BA49}"/>
              </a:ext>
            </a:extLst>
          </p:cNvPr>
          <p:cNvCxnSpPr>
            <a:cxnSpLocks/>
          </p:cNvCxnSpPr>
          <p:nvPr/>
        </p:nvCxnSpPr>
        <p:spPr>
          <a:xfrm>
            <a:off x="3523642" y="2772649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012C2B-4961-3C4A-8138-2197DB6EB383}"/>
              </a:ext>
            </a:extLst>
          </p:cNvPr>
          <p:cNvCxnSpPr>
            <a:cxnSpLocks/>
          </p:cNvCxnSpPr>
          <p:nvPr/>
        </p:nvCxnSpPr>
        <p:spPr>
          <a:xfrm>
            <a:off x="3781637" y="2872799"/>
            <a:ext cx="150009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656132-A348-C04C-8E21-4297A632B656}"/>
              </a:ext>
            </a:extLst>
          </p:cNvPr>
          <p:cNvCxnSpPr>
            <a:cxnSpLocks/>
          </p:cNvCxnSpPr>
          <p:nvPr/>
        </p:nvCxnSpPr>
        <p:spPr>
          <a:xfrm>
            <a:off x="4148512" y="3072119"/>
            <a:ext cx="107541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CD1899-564E-ED4B-B7B4-13602050E30A}"/>
              </a:ext>
            </a:extLst>
          </p:cNvPr>
          <p:cNvCxnSpPr>
            <a:cxnSpLocks/>
          </p:cNvCxnSpPr>
          <p:nvPr/>
        </p:nvCxnSpPr>
        <p:spPr>
          <a:xfrm>
            <a:off x="4191403" y="3229443"/>
            <a:ext cx="106092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79169-FE49-5B48-B0B5-E943BA7F487E}"/>
              </a:ext>
            </a:extLst>
          </p:cNvPr>
          <p:cNvCxnSpPr>
            <a:cxnSpLocks/>
          </p:cNvCxnSpPr>
          <p:nvPr/>
        </p:nvCxnSpPr>
        <p:spPr>
          <a:xfrm>
            <a:off x="3797669" y="3157901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2ED527-8FA4-7048-B4A0-A67550DFE137}"/>
              </a:ext>
            </a:extLst>
          </p:cNvPr>
          <p:cNvCxnSpPr>
            <a:cxnSpLocks/>
          </p:cNvCxnSpPr>
          <p:nvPr/>
        </p:nvCxnSpPr>
        <p:spPr>
          <a:xfrm>
            <a:off x="3846120" y="3094019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383028-FD9D-0F4B-B39F-230966130F26}"/>
              </a:ext>
            </a:extLst>
          </p:cNvPr>
          <p:cNvCxnSpPr>
            <a:cxnSpLocks/>
          </p:cNvCxnSpPr>
          <p:nvPr/>
        </p:nvCxnSpPr>
        <p:spPr>
          <a:xfrm>
            <a:off x="3652768" y="305887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7875DD-EA49-AF4B-93E4-866368E79AD0}"/>
              </a:ext>
            </a:extLst>
          </p:cNvPr>
          <p:cNvCxnSpPr>
            <a:cxnSpLocks/>
          </p:cNvCxnSpPr>
          <p:nvPr/>
        </p:nvCxnSpPr>
        <p:spPr>
          <a:xfrm>
            <a:off x="3756385" y="294430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0F758E-082D-4547-B220-46E0BDC15CA9}"/>
              </a:ext>
            </a:extLst>
          </p:cNvPr>
          <p:cNvCxnSpPr>
            <a:cxnSpLocks/>
          </p:cNvCxnSpPr>
          <p:nvPr/>
        </p:nvCxnSpPr>
        <p:spPr>
          <a:xfrm>
            <a:off x="3919879" y="2896464"/>
            <a:ext cx="135864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815363" y="1870639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B9E68F30-F31B-5040-A898-67F9CF454A73}"/>
              </a:ext>
            </a:extLst>
          </p:cNvPr>
          <p:cNvSpPr/>
          <p:nvPr/>
        </p:nvSpPr>
        <p:spPr>
          <a:xfrm>
            <a:off x="5378395" y="2529253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blipFill>
                <a:blip r:embed="rId5"/>
                <a:stretch>
                  <a:fillRect l="-2272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07CCB9-535E-A547-8141-C0538B131FAC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6392009" y="1951620"/>
            <a:ext cx="1315515" cy="7061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6F3159-B1CF-D344-B4DD-60AEFD282C6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414031" y="2657802"/>
            <a:ext cx="1293493" cy="8814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5EEB9-C28E-EC4F-80E9-7FEBC34E0612}"/>
              </a:ext>
            </a:extLst>
          </p:cNvPr>
          <p:cNvSpPr txBox="1"/>
          <p:nvPr/>
        </p:nvSpPr>
        <p:spPr>
          <a:xfrm>
            <a:off x="7230697" y="379061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8401785" y="1865481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CB906366-1448-D047-BDC9-0B7DC09E7D03}"/>
              </a:ext>
            </a:extLst>
          </p:cNvPr>
          <p:cNvSpPr/>
          <p:nvPr/>
        </p:nvSpPr>
        <p:spPr>
          <a:xfrm>
            <a:off x="8021331" y="2489849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B0C42B-31A6-B242-8121-EFA94EE0F42E}"/>
              </a:ext>
            </a:extLst>
          </p:cNvPr>
          <p:cNvSpPr txBox="1"/>
          <p:nvPr/>
        </p:nvSpPr>
        <p:spPr>
          <a:xfrm>
            <a:off x="8734030" y="3780656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representation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2121224" y="1543944"/>
            <a:ext cx="9590624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blipFill>
                <a:blip r:embed="rId6"/>
                <a:stretch>
                  <a:fillRect l="-2542" t="-3571" r="-84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89" y="1504611"/>
            <a:ext cx="2286000" cy="2286000"/>
          </a:xfrm>
          <a:prstGeom prst="rect">
            <a:avLst/>
          </a:prstGeom>
        </p:spPr>
      </p:pic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8864167" y="1992927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20025461">
            <a:off x="10772066" y="2343342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D69221BE-7E40-0F4B-8BE2-A1E3858E5F07}"/>
              </a:ext>
            </a:extLst>
          </p:cNvPr>
          <p:cNvGrpSpPr/>
          <p:nvPr/>
        </p:nvGrpSpPr>
        <p:grpSpPr>
          <a:xfrm>
            <a:off x="617916" y="4611960"/>
            <a:ext cx="4448207" cy="1309218"/>
            <a:chOff x="1201355" y="4418521"/>
            <a:chExt cx="4448207" cy="1309218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06376D35-9925-4548-94E4-8089A25C52E0}"/>
                </a:ext>
              </a:extLst>
            </p:cNvPr>
            <p:cNvSpPr/>
            <p:nvPr/>
          </p:nvSpPr>
          <p:spPr>
            <a:xfrm>
              <a:off x="1512577" y="4897149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AA0F02D-7E4F-6248-BB9A-7E31BA3C37A8}"/>
                </a:ext>
              </a:extLst>
            </p:cNvPr>
            <p:cNvSpPr/>
            <p:nvPr/>
          </p:nvSpPr>
          <p:spPr>
            <a:xfrm>
              <a:off x="1626986" y="528633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AFE9E-26C9-D443-A0B9-C1E5FF785853}"/>
                </a:ext>
              </a:extLst>
            </p:cNvPr>
            <p:cNvSpPr/>
            <p:nvPr/>
          </p:nvSpPr>
          <p:spPr>
            <a:xfrm>
              <a:off x="1247836" y="521935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7" name="5-Point Star 1046">
              <a:extLst>
                <a:ext uri="{FF2B5EF4-FFF2-40B4-BE49-F238E27FC236}">
                  <a16:creationId xmlns:a16="http://schemas.microsoft.com/office/drawing/2014/main" id="{A8A09B91-2314-5149-9CC7-F54C0993E7FE}"/>
                </a:ext>
              </a:extLst>
            </p:cNvPr>
            <p:cNvSpPr/>
            <p:nvPr/>
          </p:nvSpPr>
          <p:spPr>
            <a:xfrm>
              <a:off x="1445371" y="5110118"/>
              <a:ext cx="125833" cy="109233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CEB8CFFA-70C2-3042-A488-1AEC9B599CD6}"/>
                </a:ext>
              </a:extLst>
            </p:cNvPr>
            <p:cNvCxnSpPr>
              <a:cxnSpLocks/>
              <a:stCxn id="1044" idx="4"/>
              <a:endCxn id="1047" idx="0"/>
            </p:cNvCxnSpPr>
            <p:nvPr/>
          </p:nvCxnSpPr>
          <p:spPr>
            <a:xfrm flipH="1">
              <a:off x="1508288" y="4982972"/>
              <a:ext cx="47201" cy="1271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19C526-38D6-284A-AEC6-4AD4F19024E4}"/>
                </a:ext>
              </a:extLst>
            </p:cNvPr>
            <p:cNvCxnSpPr>
              <a:cxnSpLocks/>
              <a:stCxn id="149" idx="1"/>
              <a:endCxn id="1047" idx="3"/>
            </p:cNvCxnSpPr>
            <p:nvPr/>
          </p:nvCxnSpPr>
          <p:spPr>
            <a:xfrm flipH="1" flipV="1">
              <a:off x="1547172" y="5219351"/>
              <a:ext cx="92383" cy="79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A48534-F7AE-2C4F-8F2B-0C36F0709029}"/>
                </a:ext>
              </a:extLst>
            </p:cNvPr>
            <p:cNvCxnSpPr>
              <a:cxnSpLocks/>
              <a:stCxn id="150" idx="6"/>
              <a:endCxn id="1047" idx="2"/>
            </p:cNvCxnSpPr>
            <p:nvPr/>
          </p:nvCxnSpPr>
          <p:spPr>
            <a:xfrm flipV="1">
              <a:off x="1333660" y="5219351"/>
              <a:ext cx="135743" cy="429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5D7E25A-3985-6D44-972B-40BB4DFD1668}"/>
                </a:ext>
              </a:extLst>
            </p:cNvPr>
            <p:cNvSpPr/>
            <p:nvPr/>
          </p:nvSpPr>
          <p:spPr>
            <a:xfrm>
              <a:off x="1201355" y="4746078"/>
              <a:ext cx="613863" cy="824437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88C7EB0D-F716-034A-BF38-D900A3F0EBD3}"/>
                </a:ext>
              </a:extLst>
            </p:cNvPr>
            <p:cNvSpPr/>
            <p:nvPr/>
          </p:nvSpPr>
          <p:spPr>
            <a:xfrm>
              <a:off x="1201355" y="5069955"/>
              <a:ext cx="613862" cy="192308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6FB3D93-93B2-2741-ADF9-5534C2C7DB55}"/>
                </a:ext>
              </a:extLst>
            </p:cNvPr>
            <p:cNvSpPr/>
            <p:nvPr/>
          </p:nvSpPr>
          <p:spPr>
            <a:xfrm>
              <a:off x="1426281" y="4741909"/>
              <a:ext cx="177702" cy="824437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4198852-A71A-5240-BF3F-F394B676E731}"/>
                </a:ext>
              </a:extLst>
            </p:cNvPr>
            <p:cNvCxnSpPr>
              <a:stCxn id="1058" idx="2"/>
              <a:endCxn id="1058" idx="6"/>
            </p:cNvCxnSpPr>
            <p:nvPr/>
          </p:nvCxnSpPr>
          <p:spPr>
            <a:xfrm>
              <a:off x="1201355" y="5166109"/>
              <a:ext cx="61386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067E1D-88E8-554E-96C0-CBA5AE82BBD4}"/>
                </a:ext>
              </a:extLst>
            </p:cNvPr>
            <p:cNvCxnSpPr>
              <a:cxnSpLocks/>
              <a:stCxn id="168" idx="0"/>
              <a:endCxn id="168" idx="4"/>
            </p:cNvCxnSpPr>
            <p:nvPr/>
          </p:nvCxnSpPr>
          <p:spPr>
            <a:xfrm>
              <a:off x="1515132" y="4741909"/>
              <a:ext cx="0" cy="8244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5076A-23C1-1C4D-BAA1-A259A690E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142" y="5075137"/>
              <a:ext cx="91440" cy="9144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05E74AEE-031C-4A49-AEB2-06265F87BCB0}"/>
                </a:ext>
              </a:extLst>
            </p:cNvPr>
            <p:cNvCxnSpPr>
              <a:stCxn id="1058" idx="6"/>
            </p:cNvCxnSpPr>
            <p:nvPr/>
          </p:nvCxnSpPr>
          <p:spPr>
            <a:xfrm flipV="1">
              <a:off x="1815217" y="5164734"/>
              <a:ext cx="213511" cy="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742A804-B03F-B44D-855A-33994D8C7067}"/>
                </a:ext>
              </a:extLst>
            </p:cNvPr>
            <p:cNvSpPr/>
            <p:nvPr/>
          </p:nvSpPr>
          <p:spPr>
            <a:xfrm>
              <a:off x="2120381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FFD931-7107-1D47-8AE0-FDE898F3C876}"/>
                </a:ext>
              </a:extLst>
            </p:cNvPr>
            <p:cNvSpPr/>
            <p:nvPr/>
          </p:nvSpPr>
          <p:spPr>
            <a:xfrm>
              <a:off x="2213389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0DC1BD-3F8B-6240-A173-36714A1AEF1B}"/>
                </a:ext>
              </a:extLst>
            </p:cNvPr>
            <p:cNvSpPr/>
            <p:nvPr/>
          </p:nvSpPr>
          <p:spPr>
            <a:xfrm>
              <a:off x="2307036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0E3D39-BF68-4C46-8FCA-2628AA744C13}"/>
                </a:ext>
              </a:extLst>
            </p:cNvPr>
            <p:cNvSpPr/>
            <p:nvPr/>
          </p:nvSpPr>
          <p:spPr>
            <a:xfrm>
              <a:off x="2213389" y="516874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E8B0102-FF8C-A34A-8E8D-D38587AEE31D}"/>
                </a:ext>
              </a:extLst>
            </p:cNvPr>
            <p:cNvCxnSpPr>
              <a:cxnSpLocks/>
              <a:endCxn id="1071" idx="1"/>
            </p:cNvCxnSpPr>
            <p:nvPr/>
          </p:nvCxnSpPr>
          <p:spPr>
            <a:xfrm flipV="1">
              <a:off x="2378632" y="4929882"/>
              <a:ext cx="298822" cy="2254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38EFED3-1A76-D14C-B551-9FA457F70632}"/>
                </a:ext>
              </a:extLst>
            </p:cNvPr>
            <p:cNvSpPr/>
            <p:nvPr/>
          </p:nvSpPr>
          <p:spPr>
            <a:xfrm>
              <a:off x="3357556" y="4748204"/>
              <a:ext cx="73152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71BEFD1-B60A-044C-8E25-B67A501EE150}"/>
                </a:ext>
              </a:extLst>
            </p:cNvPr>
            <p:cNvSpPr/>
            <p:nvPr/>
          </p:nvSpPr>
          <p:spPr>
            <a:xfrm>
              <a:off x="3450564" y="4748204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D801FF1-7C06-A143-8A32-B1E400B33D5D}"/>
                </a:ext>
              </a:extLst>
            </p:cNvPr>
            <p:cNvSpPr/>
            <p:nvPr/>
          </p:nvSpPr>
          <p:spPr>
            <a:xfrm>
              <a:off x="3544211" y="4748204"/>
              <a:ext cx="73152" cy="3657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1" name="Rounded Rectangle 1070">
              <a:extLst>
                <a:ext uri="{FF2B5EF4-FFF2-40B4-BE49-F238E27FC236}">
                  <a16:creationId xmlns:a16="http://schemas.microsoft.com/office/drawing/2014/main" id="{8D99BF52-121C-7E4D-9E5B-BBB888DFAA9C}"/>
                </a:ext>
              </a:extLst>
            </p:cNvPr>
            <p:cNvSpPr/>
            <p:nvPr/>
          </p:nvSpPr>
          <p:spPr>
            <a:xfrm>
              <a:off x="2677454" y="4418521"/>
              <a:ext cx="247293" cy="10227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7F973B-C058-9943-8BA8-7C2FA2EBE1BC}"/>
                </a:ext>
              </a:extLst>
            </p:cNvPr>
            <p:cNvCxnSpPr>
              <a:cxnSpLocks/>
              <a:stCxn id="1071" idx="3"/>
              <a:endCxn id="189" idx="1"/>
            </p:cNvCxnSpPr>
            <p:nvPr/>
          </p:nvCxnSpPr>
          <p:spPr>
            <a:xfrm>
              <a:off x="2924747" y="4929882"/>
              <a:ext cx="432809" cy="1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90DCD77B-DA42-E348-A34D-E46ADF946760}"/>
                </a:ext>
              </a:extLst>
            </p:cNvPr>
            <p:cNvSpPr/>
            <p:nvPr/>
          </p:nvSpPr>
          <p:spPr>
            <a:xfrm>
              <a:off x="3846451" y="4492887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Affine</a:t>
              </a: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1615677-541F-8F40-9C20-2F262C65B4D1}"/>
                </a:ext>
              </a:extLst>
            </p:cNvPr>
            <p:cNvCxnSpPr>
              <a:cxnSpLocks/>
              <a:stCxn id="191" idx="3"/>
              <a:endCxn id="201" idx="1"/>
            </p:cNvCxnSpPr>
            <p:nvPr/>
          </p:nvCxnSpPr>
          <p:spPr>
            <a:xfrm flipV="1">
              <a:off x="3617363" y="4929119"/>
              <a:ext cx="229088" cy="1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E0B0F1E-D75E-A240-819B-B1AD47B7BE13}"/>
                </a:ext>
              </a:extLst>
            </p:cNvPr>
            <p:cNvSpPr/>
            <p:nvPr/>
          </p:nvSpPr>
          <p:spPr>
            <a:xfrm>
              <a:off x="4301768" y="4746015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D90490-25FA-184E-ADBE-0785A30DA900}"/>
                </a:ext>
              </a:extLst>
            </p:cNvPr>
            <p:cNvSpPr/>
            <p:nvPr/>
          </p:nvSpPr>
          <p:spPr>
            <a:xfrm>
              <a:off x="4394776" y="4746015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2C49D89-6CC2-9945-825B-677B990ED6A4}"/>
                </a:ext>
              </a:extLst>
            </p:cNvPr>
            <p:cNvSpPr/>
            <p:nvPr/>
          </p:nvSpPr>
          <p:spPr>
            <a:xfrm>
              <a:off x="4488423" y="4746015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7AC49CD-6FB6-BA47-9267-039B6DC5B034}"/>
                </a:ext>
              </a:extLst>
            </p:cNvPr>
            <p:cNvCxnSpPr>
              <a:cxnSpLocks/>
              <a:stCxn id="201" idx="3"/>
              <a:endCxn id="205" idx="1"/>
            </p:cNvCxnSpPr>
            <p:nvPr/>
          </p:nvCxnSpPr>
          <p:spPr>
            <a:xfrm flipV="1">
              <a:off x="4055616" y="4928895"/>
              <a:ext cx="246152" cy="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B4504B-7758-864D-9F63-EB211250E3A8}"/>
                </a:ext>
              </a:extLst>
            </p:cNvPr>
            <p:cNvSpPr/>
            <p:nvPr/>
          </p:nvSpPr>
          <p:spPr>
            <a:xfrm>
              <a:off x="4847622" y="4741909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ACE4D48-03F3-8342-821C-279911B90D46}"/>
                </a:ext>
              </a:extLst>
            </p:cNvPr>
            <p:cNvSpPr/>
            <p:nvPr/>
          </p:nvSpPr>
          <p:spPr>
            <a:xfrm>
              <a:off x="4940630" y="4741909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AD2BA12-15BD-E44E-BD5B-AC09332D590B}"/>
                </a:ext>
              </a:extLst>
            </p:cNvPr>
            <p:cNvSpPr/>
            <p:nvPr/>
          </p:nvSpPr>
          <p:spPr>
            <a:xfrm>
              <a:off x="5034277" y="4741909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02F77CA-7A87-7C46-9417-F5CC5F62A7F1}"/>
                </a:ext>
              </a:extLst>
            </p:cNvPr>
            <p:cNvSpPr/>
            <p:nvPr/>
          </p:nvSpPr>
          <p:spPr>
            <a:xfrm>
              <a:off x="4847946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C3C7E2-6309-CD44-99B9-068113A4CCFC}"/>
                </a:ext>
              </a:extLst>
            </p:cNvPr>
            <p:cNvSpPr/>
            <p:nvPr/>
          </p:nvSpPr>
          <p:spPr>
            <a:xfrm>
              <a:off x="4939651" y="510761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05A15E-9818-0140-B700-7E52C47A29AC}"/>
                </a:ext>
              </a:extLst>
            </p:cNvPr>
            <p:cNvSpPr/>
            <p:nvPr/>
          </p:nvSpPr>
          <p:spPr>
            <a:xfrm>
              <a:off x="5035959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8B09D11-E53B-6A4B-BD68-D9228BDBD1E3}"/>
                </a:ext>
              </a:extLst>
            </p:cNvPr>
            <p:cNvCxnSpPr>
              <a:cxnSpLocks/>
            </p:cNvCxnSpPr>
            <p:nvPr/>
          </p:nvCxnSpPr>
          <p:spPr>
            <a:xfrm>
              <a:off x="2285617" y="5463011"/>
              <a:ext cx="25603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3F7F8DF-8C2D-FF4A-8FE5-3D5AF4FA20EA}"/>
                </a:ext>
              </a:extLst>
            </p:cNvPr>
            <p:cNvCxnSpPr>
              <a:cxnSpLocks/>
              <a:stCxn id="207" idx="3"/>
              <a:endCxn id="214" idx="1"/>
            </p:cNvCxnSpPr>
            <p:nvPr/>
          </p:nvCxnSpPr>
          <p:spPr>
            <a:xfrm flipV="1">
              <a:off x="4561575" y="4924789"/>
              <a:ext cx="286047" cy="4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34A42A3A-2738-1443-8A0E-4B9F49A12D38}"/>
                </a:ext>
              </a:extLst>
            </p:cNvPr>
            <p:cNvSpPr txBox="1"/>
            <p:nvPr/>
          </p:nvSpPr>
          <p:spPr>
            <a:xfrm>
              <a:off x="4448592" y="5389185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95BA89E-6572-EE4A-80F0-6E1FE74EB045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24823" y="2869565"/>
            <a:ext cx="1863101" cy="1740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515820" y="4555644"/>
            <a:ext cx="4616389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C72EE1-FE84-F54E-BA1A-457203D47411}"/>
              </a:ext>
            </a:extLst>
          </p:cNvPr>
          <p:cNvCxnSpPr>
            <a:cxnSpLocks/>
          </p:cNvCxnSpPr>
          <p:nvPr/>
        </p:nvCxnSpPr>
        <p:spPr>
          <a:xfrm>
            <a:off x="3772144" y="3329550"/>
            <a:ext cx="1326678" cy="12424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5455006" y="4797700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12700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5381579" y="4550486"/>
            <a:ext cx="4169058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C8A71B0-6116-3549-A810-2F0AF87BADF6}"/>
              </a:ext>
            </a:extLst>
          </p:cNvPr>
          <p:cNvCxnSpPr>
            <a:cxnSpLocks/>
            <a:stCxn id="57" idx="2"/>
            <a:endCxn id="293" idx="0"/>
          </p:cNvCxnSpPr>
          <p:nvPr/>
        </p:nvCxnSpPr>
        <p:spPr>
          <a:xfrm>
            <a:off x="5056634" y="3394444"/>
            <a:ext cx="2409474" cy="11560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448FB0-B094-F443-A22D-D9C8DE33AD11}"/>
              </a:ext>
            </a:extLst>
          </p:cNvPr>
          <p:cNvCxnSpPr>
            <a:cxnSpLocks/>
            <a:stCxn id="106" idx="2"/>
            <a:endCxn id="293" idx="0"/>
          </p:cNvCxnSpPr>
          <p:nvPr/>
        </p:nvCxnSpPr>
        <p:spPr>
          <a:xfrm flipH="1">
            <a:off x="7466108" y="3389285"/>
            <a:ext cx="1176948" cy="11612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593629" y="4856809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1653" t="-3571" r="-8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8068356" y="560380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1040910" y="595263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 Normalization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896920" y="466714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886760" y="4390974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10280221" y="428868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10276840" y="457186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22222" r="-555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10253738" y="489749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856280" y="5317004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10258709" y="5240795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744663" y="55847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722665" y="589509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10257976" y="5582624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10253738" y="589509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10257976" y="6162571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/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/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blipFill>
                <a:blip r:embed="rId14"/>
                <a:stretch>
                  <a:fillRect l="-23077" r="-230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/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blipFill>
                <a:blip r:embed="rId15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/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/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blipFill>
                <a:blip r:embed="rId17"/>
                <a:stretch>
                  <a:fillRect l="-30769" r="-2307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/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blipFill>
                <a:blip r:embed="rId18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0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60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20</cp:revision>
  <dcterms:created xsi:type="dcterms:W3CDTF">2021-08-19T21:51:20Z</dcterms:created>
  <dcterms:modified xsi:type="dcterms:W3CDTF">2021-08-20T21:28:12Z</dcterms:modified>
</cp:coreProperties>
</file>