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2" r:id="rId7"/>
    <p:sldId id="301" r:id="rId8"/>
    <p:sldId id="263" r:id="rId9"/>
    <p:sldId id="264" r:id="rId10"/>
    <p:sldId id="265" r:id="rId11"/>
    <p:sldId id="266" r:id="rId12"/>
    <p:sldId id="297" r:id="rId13"/>
    <p:sldId id="267" r:id="rId14"/>
    <p:sldId id="268" r:id="rId15"/>
    <p:sldId id="296" r:id="rId16"/>
    <p:sldId id="271" r:id="rId17"/>
    <p:sldId id="272" r:id="rId18"/>
    <p:sldId id="273" r:id="rId19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89" r:id="rId38"/>
    <p:sldId id="292" r:id="rId39"/>
    <p:sldId id="298" r:id="rId40"/>
    <p:sldId id="293" r:id="rId41"/>
    <p:sldId id="304" r:id="rId42"/>
    <p:sldId id="305" r:id="rId43"/>
    <p:sldId id="306" r:id="rId44"/>
    <p:sldId id="307" r:id="rId45"/>
    <p:sldId id="308" r:id="rId46"/>
    <p:sldId id="309" r:id="rId47"/>
    <p:sldId id="342" r:id="rId48"/>
    <p:sldId id="341" r:id="rId49"/>
    <p:sldId id="300" r:id="rId5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customXml" Target="../customXml/item1.xml"/><Relationship Id="rId54" Type="http://schemas.openxmlformats.org/officeDocument/2006/relationships/customXmlProps" Target="../customXml/itemProps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常见布局和样式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wanxiaodong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截屏2021-06-19 14.43.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5255"/>
            <a:ext cx="10515600" cy="3226435"/>
          </a:xfrm>
          <a:prstGeom prst="rect">
            <a:avLst/>
          </a:prstGeom>
        </p:spPr>
      </p:pic>
      <p:pic>
        <p:nvPicPr>
          <p:cNvPr id="6" name="图片 5" descr="截屏2021-06-19 14.43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3650"/>
            <a:ext cx="10515600" cy="2352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5265" y="942340"/>
            <a:ext cx="415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右侧浮动脱离文档流，下面块级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div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上移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5265" y="5971540"/>
            <a:ext cx="415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左侧浮动脱离文档流，下面块级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div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上移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兼容好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两侧高于中间时需要清理浮动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34890"/>
            <a:ext cx="11040745" cy="1532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flex</a:t>
            </a:r>
            <a:r>
              <a:rPr lang="zh-CN" altLang="en-US"/>
              <a:t>结构代码</a:t>
            </a:r>
            <a:endParaRPr lang="zh-CN" altLang="en-US"/>
          </a:p>
        </p:txBody>
      </p:sp>
      <p:pic>
        <p:nvPicPr>
          <p:cNvPr id="4" name="内容占位符 3" descr="截屏2021-06-19 15.07.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6665" y="2813685"/>
            <a:ext cx="71374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5.08.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4465" y="2477135"/>
            <a:ext cx="6781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实现简单、效果完美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兼容一般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内容占位符 3" descr="截屏2021-06-19 15.09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64660"/>
            <a:ext cx="10515600" cy="2188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垂直居中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76755"/>
            <a:ext cx="8229600" cy="167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0140" y="3919220"/>
            <a:ext cx="248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---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截取于《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css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揭秘》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line-height</a:t>
            </a:r>
            <a:r>
              <a:rPr lang="zh-CN" altLang="en-US">
                <a:latin typeface="微软雅黑" charset="0"/>
                <a:ea typeface="微软雅黑" charset="0"/>
              </a:rPr>
              <a:t>布局结构代码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4065" y="2953385"/>
            <a:ext cx="81026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165" y="2553335"/>
            <a:ext cx="9042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兼容好、实现简单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container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定高、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inline-block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间隙偏移、行高小于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12px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时不同浏览器会有兼容问题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15205"/>
            <a:ext cx="10604500" cy="1459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position</a:t>
            </a:r>
            <a:r>
              <a:rPr lang="zh-CN" altLang="en-US"/>
              <a:t>结构代码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6365" y="2788285"/>
            <a:ext cx="9398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圣杯双飞翼布局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在前端布局样式中，最经典的布局莫过于左右定宽中间自适应的经典三列布局，而圣杯布局和双飞翼布局都是为了解决这个问题出现的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截屏2021-06-19 13.36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2989580"/>
            <a:ext cx="5603875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9615" y="2534285"/>
            <a:ext cx="81915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95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可以是继承高度或者百分比高度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transform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可能导致字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体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模糊、需要容器自身有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或设置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高度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4007485"/>
            <a:ext cx="964184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flex</a:t>
            </a:r>
            <a:r>
              <a:rPr lang="zh-CN" altLang="en-US"/>
              <a:t>结构代码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815" y="2947035"/>
            <a:ext cx="100711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样式代码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965" y="2921635"/>
            <a:ext cx="102108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实现简单、效果完美、高度自适应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兼容不好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72890"/>
            <a:ext cx="1039431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定列瀑布流布局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9305" y="1825625"/>
            <a:ext cx="55327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flex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结构代码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2680335"/>
            <a:ext cx="94996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315" y="2718435"/>
            <a:ext cx="104521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布局效果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9305" y="1825625"/>
            <a:ext cx="55327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排序效果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785" y="1825625"/>
            <a:ext cx="75037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圣杯布局结构代码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3.38.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215" y="2820035"/>
            <a:ext cx="74803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自然布局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需要根据内容设置固定高度、按列顺序排列、兼容不好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01160"/>
            <a:ext cx="1103884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结构代码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2680335"/>
            <a:ext cx="94996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2800985"/>
            <a:ext cx="102997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布局效果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650" y="1825625"/>
            <a:ext cx="7123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排序效果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1630" y="1825625"/>
            <a:ext cx="64281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自然布局、无需固定高度、兼容良好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item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可能会被截断、按列顺序排列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425950"/>
            <a:ext cx="9981565" cy="17513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瀑布流解决方案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实现一个灵活可排序瀑布流布局基本只能通过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js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的方式实现。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基本结构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ECB019B1-382A-4266-B25C-5B523AA43C14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1018540"/>
            <a:ext cx="6580505" cy="60985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基本实现逻辑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ECB019B1-382A-4266-B25C-5B523AA43C14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785" y="1320800"/>
            <a:ext cx="928243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基于数量自适应布局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按照容器内子元素的数量进行区别处理</a:t>
            </a:r>
            <a:r>
              <a:rPr lang="en-US" altLang="zh-CN">
                <a:latin typeface="微软雅黑" charset="0"/>
                <a:ea typeface="微软雅黑" charset="0"/>
              </a:rPr>
              <a:t>UI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3.42.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1105" y="1825625"/>
            <a:ext cx="72085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需求案例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5160" y="1825625"/>
            <a:ext cx="83604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:first-child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选择其属于父元素的第一个子元素自身类型元素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31005"/>
            <a:ext cx="10674985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:nth-last-chlid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选择属于其父元素的倒数第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个子元素的自身类型元素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100195"/>
            <a:ext cx="10516235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解决思路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如果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子元素是容器内的第一个元素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子元素是容器内的倒数第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个元素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则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刚好选中包含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个子元素的第一个元素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选中所有元素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.item:first-child:nth-last-child(3), </a:t>
            </a:r>
            <a:endParaRPr lang="en-US" altLang="zh-CN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.item:first-child:nth-last-child(3) ~ .item</a:t>
            </a:r>
            <a:endParaRPr lang="en-US" altLang="zh-CN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8645"/>
            <a:ext cx="10515600" cy="42849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最后</a:t>
            </a:r>
            <a:r>
              <a:rPr lang="en-US" altLang="zh-CN" sz="4400">
                <a:latin typeface="微软雅黑" charset="0"/>
                <a:ea typeface="微软雅黑" charset="0"/>
              </a:rPr>
              <a:t>...</a:t>
            </a:r>
            <a:endParaRPr lang="en-US" altLang="zh-CN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书籍推荐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885" y="1825625"/>
            <a:ext cx="3364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谢谢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布局原理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4.15.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4955" y="1825625"/>
            <a:ext cx="6560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优缺点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优点：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兼容好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缺点：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需要清理浮动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34890"/>
            <a:ext cx="11040745" cy="1532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浮动布局结构代码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4.22.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265" y="2839085"/>
            <a:ext cx="71882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样式代码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内容占位符 3" descr="截屏2021-06-19 14.44.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0" y="1825625"/>
            <a:ext cx="66033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布局原理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8" name="内容占位符 7" descr="截屏2021-06-19 14.42.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80235"/>
            <a:ext cx="10515600" cy="4241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jE3OTI2NjIxMDgiLAogICAiR3JvdXBJZCIgOiAiNDk5MTEzNCIsCiAgICJJbWFnZSIgOiAiaVZCT1J3MEtHZ29BQUFBTlNVaEVVZ0FBQXRzQUFBRk1DQVlBQUFBYSszRE9BQUFBQ1hCSVdYTUFBQXNUQUFBTEV3RUFtcHdZQUFBZ0FFbEVRVlI0bk8zZGUxeFVkZjdIOGZjTVl1WnVaSlkveTN2bHJ1dXVseGpNMWVLeGdMZWZyRjJVTk1OTVRjdFFVeCttWVZhbVFsWmU4eDVtbWJjczc5bWF1dm5MUzBxV0NtcVcxcW90WnFtWkFZNGdNREJ6Zm44Z0V5T2dLQnhtZ05mejhlZ1JjK2FjTTk4enpuem5QWi96UGQr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LRENzbmk3QVNVUkdCajRsY1ZpYWUzdGR1QjNobUZzMzc5L2Y1aTMyd0ZjRGYySDc2SC9nQytqei9BOTVhWFBzSHE3QVNYQmk5NzNXQ3lXVUcrM0FTZ08rZy9mUS84QlgwYWY0WHZLUzU5Unhkc05LQTBKQ1FuZWJnSWtCUVVGZWJzSndEV2ovL0FOOUI4b0wrZ3pmRU41NmpQS2RXVWJBQUFBOEdXRWJRQUFBTUFraEcwQUFBREFKSVJ0QUFBQXdDU0ViUUFBQU1Ba2hHMEFBQURBSklSdEFBQUF3Q1NFYlFBQUFNQWtoRzBBQUFEQUpJUnRBQUFBd0NTRWJRQUFBTUFraEcwQUFBREFKSVJ0QUFBQXdDU0ViUUFBQU1Ba2hHMEFBQURBSklSdEFBQUF3Q1NFYlFBQUFNQWtoRzBBQUFEQUpJUnRBQUFBd0NTRWJRQUFBTUFraEcwQUFBREFKSVJ0QUFBQXdDU0ViUUFBQU1Ba2hHMEFBQURBSklSdEFBQUF3Q1NFYlFBQUFNQWtoTzBTU2sxTjlYWVRBS0RFNk11QTh1M3MyYk9sdHEvTXpNeFMyeGNJMjhXeWFORWk3ZG16eDMxNzkrN2RPbmJzbUNTcGZmdjJSVzczNmFlZmx2aXhkKzNhcGQ5Kys2M0Urd0VxZ3NEQXdJYmVia05wV3J4NGNaSDNaV2RuS3pVMVZULy8vSE9CK3pJek03Vmt5UkpkdkhpeDFOclN2bjE3T1ozT1V0c2Y0QXZLWTU5eDVzeVpRcGQvOGNVWE9ucjBhS0gzR1lhaDhQRHdZai9HTDcvODR1NWJRa0pDSkVuSGp4L1h1WFBuZFBIaVJZV0doc3JoY0JTNjdhNWR1NHI5T01oVnhkc05LQThhTjI2c01XUEdhUG55NWFwZHU3YVdMMSt1cUtpb3EyNFhFeE9qVHAwNjZkQ2hRM3JtbVdkVXZYcDFWYXRXelgxL2RuYTJmdnZ0TiszYnQ2L0lmWHorK2VmYXRtMmJ4bzRkVytqOVRxZFQ5OTEzbis2NjZ5NUpVbEpTa25idjNxMU9uVHJwMWx0dmRhOTM0c1FKZmZIRkY4VTlaTUFuV1N5V3BNREF3RDBXaTJXTnhXSlprNUNRY056YmJTcUp4WXNYcTIvZnZob3hZb1NPSFRzbXA5TXBpOFdpNU9SazFhMWJWelZxMUZDTkdqVVVFeE9qNnRXcnU3Zno5L2ZYeVpNbkZSMGRyVm16WnNscUxieHU4c3N2djZoMzc5NlNwUFQwZFBuNStYbjBRVnUyYkRIM0FBRXZLNDk5eG9zdnZxalEwRkQxNmRQSFkzbGNYSnpHalJ0WDZEYUdZUlRaRHhSbTU4NmQyckpsaStiUG4rL2VmdUxFaVJveVpJaHljbkxVb0VFRFZhMWF0ZEJ0WDNycEplM1lzVU1SRVJGeXVWeUZQbTVxYXFxMmJ0MWE3UFpVZElUdFlnZ09EbGJidG0zMS92dnZhL2p3NFRwNDhLQ2lvNk5sc1Zna1NRODg4SUI3M1dIRGhxbFRwMDRlMnpkdjNselIwZEhhc1dPSHBrK2Y3dDR1TmpiVy9XSjJPcDFxM2JxMWF0YXNXV2diT25iczZQNDdPVGxadTNmdmRtOWJxMVl0ZmZEQkI1TGsvbWJyNStmblhuWjVHNEh5ekdLeHRKYlUyakNNU1RhYjdhREZZbG5qY3JuVzdOKy8vN0MzMjFaY3ZYcjFVa3BLaWk1Y3VLRHc4SEN0V2JOR1ZhcFVjYituUTBKQ3RIcjE2aUszOS9QejA1Z3hZeFFWRmFWVnExYXBaOCtlaGE1WHUzWnRkNkR1M2J1M25uMzJXYlZwMDhaam5iWnQyMnIzN3QybGRHU0E3eWx2ZmNha1NaUFV1M2R2TldqUVFLR2hvV3JWcXBVYU5HZ2dTWHIrK2VmZDYvMzIyMi9hc1dPSFltTmp0WEhqUnJsY0xyVnQyOVo5LzRZTkc5U3BVeWY5OFk5L2RDOUxTMHRUUWtLQ0lpSWl0SDM3ZHAwK2ZWcVNkUGp3WWQxNTU1MEtDZ3JTdEduVDFLSkZpMksxZGRHaVJhcFJvMGFCNWUzYXRidXVZNitvQ052RjlPS0xMNnBhdFdxS2o0L1hndzgrNkg3QkJ3VUZhY09HRFI3cjVnWGV6TXhNaFllSGE5S2tTZXJhdGF2MjdkdW44ZVBIYStUSWtabzFhNWJPbkRtak45OTgwMlBidkEvR3MyZlA2dFNwVTdybm5uc2tTWHYzN3RXZi8veG4zWHp6elFvS0N2TFk1dGRmZjFWa1pLU2szOGRkT3AxTzl6SXBONkFERlZCTHd6QmFXaXlXR0p2TjlwMmtOVmFyZGMyK2Zmc09TREs4M2JpaUxGKytYRkx1QjlLbVRaczh2a3hMdVZYby9Nc2VmUEJCRFJzMnpHTWRxOVdxZi83em41b3hZNGJDdzhNVkVCQlE1T1A5K09PUCt2bm5uOVdxVmF0U1BBcWdYUEw1UHFOV3JWcWFQbjI2L1B6OEpPV2V5VnE3ZG0yQjlmS0dmNHdkTzFZdnZQQ0NRa0pDM0dld08zVG80TjUreDQ0ZDdtM3k4a1AzN3QwbFNVT0dETkhGaXhmZFo4Ky8rT0lMYmR5NFVWV3JWdFVERHp5ZzlQUjBaV2RuYStUSWtWcTZkS2xTVTFPVm5wNnVkdTNhcVVhTkdob3dZSUQ3Y1ZBMHduWXg1WjNDM2JsenA3cDA2WExGZFRkdDJpUXB0eUtlOTdja2pSbzFTazgvL2JRNmRPaWcrdlhyYS83OCtlNUtscCtmbjFhdVhLbXpaOC9xL2ZmZjE2ZWZmcXArL2ZvcElDQkEvdjcrT256NHNGNSsrV1gxN3QxYjY5YXRrNysvdnlUSllyRW9NREJRY1hGeGtuTGZkT3ZXcmRQZi8vNTNkZW5TUmF0V3JkTHc0Y00xZCs3Y1VuOU9BQi96RjBrdnVWeXVsNEtDZ3Y1ckdNWWFTV3NTRXhQM1NISjV1VzFYZFBsd2pwQ1FrR0lOOGRpOWU3ZjgvZjIxYk5reURSNDh1TWoxVnExYXBlenNiUGRadC9UMGRFMmFORW1ob2FFbGFqZFF6dmxzbi9HM3YvM04vWGQyZHJZaUlpS3V1SDUyZHJhcVZQazkwam1keml1RzRMVnIxK3JFaVJPYU9IR2lUcDA2cGM2ZE83dnpSV3BxcWpadjNxeGF0V3Bwd1lJRlNrdExVN2R1M2RTdFd6ZEp1ZjNUMXExYkZSRVJvWGZmZmRkZDJYNzk5ZGMxWnN3WVNkSXJyN3h5M2NkZUVSRzJyK0xkZDkvVmtpVkw1SEE0OU5GSEh5aytQcjdBMk9mTGgyaGNYdW1PajQvWGloVXI5Si8vL0VlaG9hRWFOV3FVdG03ZHFzaklTTjEyMjIzcTA2ZVB3c1BEdFhuelpuM3l5U2ZxMGFPSFZxOWVyVjI3ZG1uWXNHRzY2YWFiTkhYcVZQM3YvLzZ2cGt5Wm9wOSsrc245Z3M3N2Rwci9qZmpaWjUvcDl0dHYxN2ZmZnF0ejU4NnBUNTgrcWxtenBnWU9IS2kzMzM3YmpLZkpnODFtODRucUFDb3Z3ekR1bERSSzBpaWJ6ZmF6eFdKWjYzSzVWamR1M0RoKzFhcFZQblVWNE9yVnE5VzllM2NkT0hCQTI3WnQwNGdSSTRxMW5kMXUxNjVkdXpSNzlteU5IRGxTZmZyMDhUaGRuQ2NsSlVVYk5telFoeDkrcUhyMTZrbks3Yk1hTldwVW1vZFJhdWcvNEEyKzBtZXNYcjFhczJmUGRnLzNrSXF1YlBmcTFjdjlkMlptcHNmMUdEazVPUjdoT3orSHc2SDU4K2Zyd0lFREdqZHVuSjU0NGduOTZVOS9VbFJVbEZxMmJLbFdyVnJwK1BIanFsV3JsbzRmUDY3NzdydXZXRzNmc21XTE81dkV4TVFVKzVnckE4TDJWUXdZTUVBREJneFEyN1p0VmJ0MmJYM3l5U2VTY3EvYy85ZS8vcVhxMWF2cjNudnYxZDY5ZTkzYjJPMTJuVGh4UWprNU9Ycjk5ZGNWR0Jpb0o1OThVaTFhdEpDZm41K0NnNE8xYTljdWpSNDlXc2VPSFZPZE9uVWtTWTg5OXBnR0Rod291OTJ1MTE1N1RVbEpTWHIzM1hmMTY2Ky9hdVRJa1hyODhjYzFkZXBVWldkbnV4OHI3dzJZbXBxcS8vdS8vOVB5NWNzMWUvWnN6WnMzVCtIaDRRb1BEOWNmL3ZDSE1uekdBTjlpc1ZnTWw4dGxXQ3dXbndseG1abVordkxMTDNYKy9IbnQyYk5INjlldmw4VmlVZXZXcmQwekFQVG8wVU1PaDBPblRwM3k2Ri95ckZ5NVVrRkJRYkxaYkxydnZ2dTBkT2xTRFJvMHFNQjZDeFlzVUZoWW1NNmZQNjk2OWVycCsrKy9WN1ZxMVh3MmJBUGU1czArbzN2Mzd1cmV2YnZIY05IczdHdzkrdWlqQmRiTi85bWVrcExpTVhiNlNtSGIzOTlmVFpzMjFaQWhRelJ0MmpTTkhUdFdZV0ZoYXRXcWxXNjY2U2F0V0xGQ08zZnUxTDMzM3F0OSsvWnA2TkNoN24wZVBYcFVXVmxaNnR1M3I4NmNPYU0rZmZxNHIwTzdjT0dDSG43NFlmZmpqQjgvWG9HQmdTVjdRaW9Jd3ZaMWNEcWR5c3JLOHZnV0tVa3VsMHRmZnZtbEpreVlvQll0V3NoaXNhaFhyMTQ2Y3VTSW9xT2ozZXRsWm1aNmpNZk1PMTNzZERvVkZ4ZW4xYXRYcTJmUG5obzNicHlxVnEycTJyVnI2NTEzM3RGYmI3MmxEei84VU4yN2QxZFlXSmpPbkRtanhZc1g2K2pSbzdMYjdlcllzYVBpNHVMMFAvL3pQNW8zYjU3V3JWdW5vVU9IS2lNalE3ZmRkcHR1dnZsbXZmTEtLMFZlWVZ4YUVoTVRMYVkrQUNxdGE2aDYvaUFwYi9hQnZicDBTamd4TWRHMHRsMkxvVU9IcW1uVHBycjU1cHMxZWZKa2RlellzY0N3a1ZXclZra3EvRUtqNU9Sa0xWMjZWTE5telpJa1BmUE1NK3JkdTdjZWV1Z2gxYTFiMTczZTExOS9yUzFidG1qT25EbUtqbzVXejU0OWRmVG9VVDMyMkdNbUhsM0owSCtnTkZXRVBzUGYzMThyVjY0c3NEeHZ6TFlrblR4NTB1TzluNU9UNHg1dWVqbUx4YUo1OCtacHpwdzVPbm55cEhidjNxMTU4K1pKa2hZdVhLaXdzREJGUmthcWZ2MzZxbE9uanVyV3JhdWNuQnhGUkVTb1NaTW1xbEtsaWw1OTlWVU5IRGhRNjlhdGN3OVhhZGV1bmRhdlgxK2FoMTVoRUxhdnc1NDllOVNrU1pNQzA5MmNQMzllc2JHeCt2ZS8veTBwZDh4Mnc0WU4xYkJoUTNYdTNObTlYbkJ3Y0lFUDFpMWJ0dWlWVjE3Ui9mZmZyNnlzTEsxZXZiclEyUWd5TWpLMGJkczIxYTVkV3phYlRlM2J0OWZubjMrdSt2WHJLekV4VVltSmlmcmdndy8wM0hQUHVTK0t6TXJLMHA0OWU3Unc0VUxUZ3piZ1JVY3NGc3NhcDlPNTVzQ0JBd2ZsSXhjN0ZXYkJnZ1dTUEllYzVWV0VWcXhZSVVucTJiT24wdFBUZGVIQ0JZOXREY05RYkd5c2dvT0QxYkpsUzBsU2d3WU4xSzFiTjAyWU1FRnhjWEh1dmlrdExVMHZ2UENDbWpScG9vVUxGMnJRb0VHeVdxMTY2YVdYVEQ5R29Cd29OMzNHMVJ3OGVGQk5temFWbER0TXBLaXFkcDVGaXhhcFY2OWVXcnQyclJvMmJLZ2pSNDVvM0xoeENnZ0lrTlZxVlhCd3NLWk1tZUtleEtGS2xTcjYrT09QSmVXRy9IcjE2c25oY01qUHo4OWRkYjl3NFlMNzc3cDE2eGFZQUtJeUkyeGZvMU9uVHVtTk45N3dHUHp2Nys4dnU5MnVvMGVQcW43OStnVzJ1Ynd5bFpHUjRiSHNubnZ1MGV1dnY2Nk5HemNxSUNCQXJWdTNMblIreXJ6cEFmT3FXVkx1RmNmVHBrM1RoeDkrS09uM21WQisrT0VIajRzenc4UERQUzY0QUNvQ2k4Vnl3T1Z5cmJGWUxHc1NFeE9QZUxzOUpYRjVSU2d2ZEYvZWY4eVpNMGRIang1MXoyaVNaOUNnUWVyVnE1ZW1UcDNxUHBPV2Y2eWwzVzVYVGs2T0prK2U3UEZCbkJmWWdjcWdQUFlaVjd0QTBqQU1iZDI2VlJNblRwU1VlL2E4cUtwMm5yUzBORFZyMWt6anhvMVQxNjVkdFhqeFlvMGJOMDVXcTFVdWwwdHBhV21TVk9RUDI1dzVjMGExYXRXU0pKMDdkODRqczZTbXBxcC8vLzdYZEl3VkhXSDdLakl5TXJSczJUSzVYQzdGeDhkci9mcjFpbzZPOWhoUDFhOWZQL1hyMTA5VnExWXRNRDJYcEFMQk9UZzR1TkF3ZmNNTk4vQUxic0JWR0lheHgyS3hyTFpZTEd2THd3OVVsQmFuMDZucDA2ZHI0OGFOZXVlZGR3cE05VmV0V2pWTm1USkYvZnYzVjFwYW1rYVBIdTBlMDdscDB5Yk5uRGxURXlkT1ZPUEdqVDIybXpGamhwS1RrMlcxV3EvcFJ6R0E4cUk4OVJrcEtTbWFNR0dDbWpScG9oa3paaWd5TWxJREJ3N1V3SUVEQzZ5YmQvYjdzODgrMHcwMzNLQm16WnBKeXAwcU9QK1AybDArdGFnazFhbFRSekV4TVpvNWM2YW1UWnVtYXRXcTZmdnZ2MWV6WnMwVUd4dXIxTlJVVFpzMlRTKy8vTExzZG51QnNIL3c0RUhkZmZmZHBYbm9GUnBoK3lyV3IxK3ZwS1FrclZtelJnc1dMTkRYWDMrdHZYdjN5cy9QejMxUmdOUHBsTlBwVkU1T2ptSmlZclJzMlRKSnV1bzN5eXNwN00xUmxPVGtaUGVjMnZubjAyYWViVlEwaG1FMDJyOS8vd2x2dDZPa2Z2cnBKMlZrWkhqMEVma3ZMTXJNekhUZnpodEdNbXZXTEczZnZsM3Z2UE5Pa1I5eWQ5OTl0K2JObTZjUkkwWm80Y0tGR2pwMHFGNTc3VFVkT0hCQWMrZk9MWFM3Z1FNSDZ0dHZ2MVdiTm0zY2ZScFFVWlMzUHVPcnI3NVN2WHIxTkgzNmRDMWZ2bHpQUHZ1c3pwMDdwNVVyVjZwS2xTcnk4L09UMCtsVWRuYTJzck96M1Q5ZU4zejRjTTJmUDE5dnYvMjIvUDM5UFg3OEp2K3cxYUNnSUtXbHBXbktsQ2xLU0VoUVNFaUkxcTlmcjVTVUZNWEh4MnZ3NE1HNjhjWWJOWHYyYkZXdlhsMVRwMDdWNk5HajNVTkxzck96VmJWcVZXM2V2Tms5Wmp6LzhCRkpGQTByR3B2Tlp0aHNOc05NRG9mRGNMbGNIc3R5Y25LTWl4Y3ZHbWxwYWNhRkN4ZU05UFIwSXlNanc4akt5akp5Y25LTUhqMTZHQ0VoSWNhTUdUTUszV2VYTGwyS2ZEeW4wMm04OU5KTDEzVGZ5Wk1uM1gvLy9QUFBIdjh2YkIyejVQMTdlUHQxQVJSSFdmUWZSUms3ZHF6UnRXdFhZOUdpUllaaEdFYUhEaDJLWERjc0xNd3dETU00Zi82OGtacWFXcXo5cDZTa0dObloyWVpoR0VacWFxcmhjRGlLWE5maGNCaVptWm5GYmJwcDZEL2c2OHFpejNBNm5ZYlQ2U3l3M09WeUdWbFpXY2JGaXhmZFdTUFBUei85NUxGOS9zeVNmNzM4dDNmczJHRmtaR1FVZUp5RWhJUUNtZWZNbVROR1ZsYVdFUmtaYVlTRWhCano1czB6WnMyYTVlNlA4dnFvUENrcEtVYTNidDJLZThqWHJUejFHZVc2akpIM0pPZk5SUW52eWh0YXcyd0NLQTk4cWYrNGZJN2N5b2orQTc3T2wvb01iek1Ndyt0bndzcFRuOEVBUFFEd3Nzb2V0QUdVTDk0TzJ1VU5ZUnNBQUFBd0NXRWJBQUFBTUFsaEd3QUFBREFKWVJzQUFBQXdDV0ViQUFBQU1BbGhHd0FBQURBSllSc0FBQUF3Q1dFYkFBQUFNQWxoR3dBQUFEQUpZUnNBQUFBd0NXRWJBQUFBTUFsaEd3QUFBREFKWVJzQUFBQXdDV0ViQUFBQU1BbGhHd0FBQURBSllSc0FBQUF3Q1dFYkFBQUFNQWxoR3dBQUFEQUpZUnNBQUFBd0NXRWJBQUFBTUFsaEd3QUFBREFKWVJzQUFBQXdDV0ViQUFBQU1BbGhHd0FBQURBSllSc0FBQUF3U1JWdk42QTBCQVVGZWJzSkFNb3ArZzhBMTRJK0E5ZXFYRmUyRGNQWTd1MDJ3Sk5oR0h1ODNRYWdPT2cvZkEvOUIzd1pmWWJ2b2M4QUFBQ0FUN0haYkliTlpqTzgzWTdLcEZ4WHRnRUFBQUJmUn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QzJBWUFBQUJNUXRnR0FBQUFURUxZQmdBQUFFeEMyQVlBQUFCTVF0Z0dBQUFBVEVMWUJnQUFBRXhDMkFZQUFBQk1RdGdHQUFBQVRFTFlCZ0FBQUV4aThYWURBQUFBVVBvQ0F3TWJXaXlXcE9Lc2F4aEdvLzM3OTU4d3VVbVZFcFZ0QUFDQUNtai8vdjBuRE1QWWM3WDFETVBZUTlBMkQyRWJBQUNnZ3JKWUxHdUtzYzdxc21oTFpVWFlCZ0FBcUtDS0U3YjkvUHl1dWc2dUgyRWJBQUNnZ2twSVNEZ3U2V0JSOTFzc2xnTjc5Kzc5b1F5YlZPa1F0Z0VBQUNxd0sxVzNYUzRYVlcyVEViWUJBQUFxc0NzRjZ1SU1NMEhKRUxZQkFBQXFzUDM3OXgrVzlGMGhkeDFKVEV3OFV0YnRxV3dJMndBQUFCVmZnUW8yVmUyeVFkZ0dBQUNvNEt4V2E0Rmc3WFE2Q2R0bGdGK1FCQUFBcVBnc1FVRkJ4dzNEdVBQUzdSOFNFeE1iU3pLODJhaktnTW8yQUFCQXhXY1locEcva3IxR0JPMHlRZGdHQUFDb0hOeGhtL0hhQUFBQVFPbXkybXkybjRLQ2drNktnbXVacWVMdEJnQUFBS0JNdUN3V3kxcVh5MlZJY25tN01aVUZZUnNBQUtDU2NMbGNxeTBXQzJPMXl4QmhHd0FBb0pKbzNMaHh2Q1FsSmlaNnV5a0FBQUFBVURMTXN3MEFBRkFKMkd5Mk5wSytVRzcrYTV1WW1QaWxsNXRVS2ZoNXV3RUFBQUF3VDJob2FMV2FOV3UrSnVrZC9UNExTZjg3N3JqamowMmFOTm1abEpTVTQ4WG1WWGhVdGdFQUFDcW9TOVhzOXlUOXhXcTE2dEZISDVVa3JWeTVVaTZYUzVLK2svUWtWVzd6VU5rR0FBQ29ZQzZyWnRkcTFLaVIzbnp6VFhYcjFrMzMzMysvMnJadHF3TUhEaWcxTmZVMlVlVTJGWlZ0QUFDQUN1VHlhdllUVHp5aHFLZ29WYTFhMVdNOWg4T2h1TGc0TFYyNmxDcTNpY3AxMkE0TURQektZckcwOW5ZNzhEdkRNTGJ2Mzc4L3pOdnRBSzZHL3NQMzBIOEFKUk1hR2xyTmJyZkhTQm9weWRxb1VTT05IejllelpzM3YrSjJodzRkMHZqeDQ1V1VsQ1RsL3RqTnRJQ0FnRmUyYjkrZWFYcWpLNEZ5L1ZPZGZGRDZIb3ZGRXVydE5nREZRZi9oZStnL2dPdG5zOW5hMk8zMi9aS2V0MXF0MXI1OSsrcUREejY0YXRDV3BPYk5tK3VERHo1UTM3NTlaYlZhclpLZXQ5dnQreTlWeUZGQzVicXliYlBaREVsS1NFandkbE1nS1Nnb1NKS1VtSmhZcmw5WHFCem9QM3dML1Fkd2ZhNjNtbDBVcXR5bHIxeFh0Z0VBQUNxcmtsU3ppMEtWdS9RUnRnRUFBTXFSME5EUWFqYWJiYktrZUVsL2FkU29rUll1WEtoaHc0WVZ1QWp5ZWxTdFdsWERoZzNUd29VTDFhaFJJMG42aTZSNG04MDJPVFEwdEZxSkg2Q1NJV3dEQUFDVUUyWlVzNHRDbGJ0MEVMWUJBQUI4bk5uVjdLSlE1UzQ1d2pZQUFJQVBLOHRxZGxHb2NsOC93allBQUlBUDhsWTF1eWhVdWE4UFlSc0FBTURIK0VJMXV5aFV1YThOWVJzQUFNQkgrRm8xdXloVXVZdVBzQTBBQU9BRGZMbWFYUlNxM0ZkSDJBWUFBUENpOGxMTkxncFY3aXNqYkFNQUFIaEplYXhtRjRVcWQrRUkyd0FBQUdXc3ZGZXppMEtWdXlEQ05nQUFRQm1xU05Yc29sRGwvaDFoR3dBQW9BeFUxR3AyVWFoeTV5SnNBd0FBbUt3eVZMT0xVdG1yM0lSdEFBQUFrMVMyYW5aUktuT1ZtN0FOQUFCZ2dzcGN6UzVLWmF4eUU3WUJBQUJLRWRYc0s2dHNWVzdDTmdBQVFDbWhtbDE4bGFYS1RkZ0dBQUFvSWFyWjE2Y3lWTGtKMndBQUFDVkFOYnZrS25LVm03QU5BQUJ3SGFobWw2NktXdVVtYkFNQUFGd2pxdG5tcVdoVmJzSTJBQUJBTVZITkxoc1ZxY3BOMkFZQUFDZ0dxdGxscnlKVXVRbmJBQUFBVjBBMTI3dktlNVdic08xanpwNDk2KzBtQUtoZ01qTXp2ZDBFb053cTYycDJhbXFxS2Z2MUJTVTl0dkphNVNac2w0TE16RXdsSnlmcjU1OS85bGorNjYrL3FrK2ZQcnA0OFdLeDltTVloc0xEdzYrN0hYdjI3SEgvN1hRNnRYMzdkamtjRHRudDl1dmVwN2NFQmdZMjlIWWJnTkt5ZVBIaUl1L0x6czVXYW1wcWdmNUR5dTFibGl4WmN0VSs1SmRmZm5Gdkh4SVNJa2s2ZnZ5NHpwMDdwNHNYTHlvME5GUU9oNlBRYlhmdDJsWGN3L0I1OUJzb1RXWldzeGN0V3VUeG1iMTc5MjRkTzNaTWt0UytmZnNpdC92MDAwOUw5TGpGbFphV3BtZWZmZFpqV1haMnRxS2lva3EwMy9idDI4dnBkSlpvSCtXeHlsM0YydzBvRCtiUG4rOStnVnNzRmxtdFZpVW5KK3VXVzI2UnhXTFJEVGZjb0J0dnZGRTMzM3l6cGt5WjR0NXU2dFNwK3ZISEg5V3ZYNzhyN24vczJMRnEzcnk1RE1OUTdoZTE0c25LeXRJVFR6emh2djNmLy81WGQ5NTVweVRwdmZmZVUyeHNyRDc4OEVNOTk5eHpDZ29LVWxSVWxLcFY4OG5Yb1NUSlpyTTFOZ3pqRVVrUkZvdWx0U1NMdDlzRWxJYkZpeGVyYjkrK0dqRmloSTRkT3lhbjB5bUx4YUxrNUdUVnJWdFhOV3JVVUkwYU5SUVRFNlBxMWF1N3QvUDM5OWZKa3ljVkhSMnRXYk5tRmRrLzdOeTVVMXUyYk5IOCtmTWw1WDV4bnpoeG9vWU1HYUtjbkJ3MWFOQ2d5SER3MGtzdmFjZU9IWXFJaUpETDVTcjBNVkpUVTdWMTY5WlNlQ1pLSC8wR3pIQ3BtdjJlcEw5WXJWWTk4Y1FUaW9xS0tyVWhJNDBiTjlhWU1XTzBmUGx5MWE1ZFc4dVhMeTlXa0kySmlWR25UcDEwNk5BaFBmUE1NNnBldmJySDUzcDJkclorKyswMzdkdTN6NzJzVFpzMmF0S2tTWkg3UEh2MnJEWnQydVN4Yk51MmJRb0lDUEJZWmhpR0RoNDhXR0Q3WDM3NVJiMTc5NVlrcGFlbnk4L1B6Nk5OVzdac3VlcHhYWSs4S25kY1hKeVdMbDFxZGJsY3o5dnQ5Z2R0TnR1VGlZbUpYNXJ5b05lSnNGME1Uei85dEo1KyttbVBENkdPSFR0cTFhcFZSVzZ6Y3VWSzJlMTJiZHUyVFJiTDFmdisyTmhZYmR5NFVTNlhTMjNidG5VdjM3QmhnenAxNnFRLy92R1A3bVZwYVdsS1NFalFEVGZjb0pVclY3cVhoNFNFZU54MnVWeXFWYXVXWnM2Y3FkZGVlMDMrL3Y3RlB1YXlFaGdZK0ZlcjFkcjkwb2RsaStJOFYwQjUwYXRYTDZXa3BPakNoUXNLRHcvWG1qVnJWS1ZLRmZjSGRraElpRmF2WGwzazluNStmaG96Wm95aW9xSzBhdFVxOWV6WnM5RDFJaUlpdEgzN2RwMCtmVnFTZFBqd1lkMTU1NTBLQ2dyU3RHblQxS0pGaTJLMWQ5R2lSYXBSbzBhQjVlM2F0U3ZXOW1XRmZnTm1DUTBOcldhMzIyTWtqWlJrYmRTb2tjYVBIMS9xUTBhQ2c0UFZ0bTFidmYvKyt4bytmTGdPSGp5bzZPaG9kMTU0NElFSDNPc09HelpNblRwMTh0aStlZlBtaW82TzFvNGRPelI5K25UM2RyR3hzWVYrSWZEejg3dW05cTFldlZwUlVWRWFPSENndStJdVNRNkh3OTBmM0g3NzdlNHZDM21CdW5mdjNucjIyV2ZWcG8zbnFJNjJiZHRxOSs3ZDE5U0c0c2lyY29lRmhXbjgrUEZLU2tyS3EzSlBDd2dJZUdYNzl1MCtNWWFPc0gwVjI3WnQwOXR2djExZytmbno1eFVaR1Zub05vOC8vcmlXTFZ1bTgrZlBxMWV2WGtYdSs0Y2ZmdEJYWDMwbEtiZTYvY0lMTHlna0pFUmZmUEdGSktsRGh3N3VOOGlPSFR2YzJ3VUZCVjNUTWRTc1dWTlRwMDY5cG0xTVpBa0tDZ3JNcTBSSitvdGhHTjV1RTJDSzVjdVhTOG9OcTVzMmJWTEhqaDA5N2s5UFQvZFk5dUNERDJyWXNHRWU2MWl0VnYzem4vL1VqQmt6RkI0ZVhxRGFKRW5kdTNlWEpBMFpNa1FYTDE3VTJMRmpKVWxmZlBHRk5tN2NxS3BWcStxQkJ4NVFlbnE2c3JPek5YTGtTQzFkdWxTcHFhbEtUMDlYdTNidFZLTkdEUTBZTU9DYVA1VExDUDBHVEdkMk5mdHlMNzc0b3EyYnlIQUFBQklMU1VSQlZLcFZxNmI0K0hnOStPQ0Rldjc1NXlYbGZzWnYyTERCWTkyOElhYVptWmtLRHcvWHBFbVQxTFZyViszYnQwL2p4NC9YeUpFak5XdldMSjA1YzBadnZ2bW14N2EzM0hLTEZpNWNXR1E3TGgrK3VuLy9mbjN6elRmNis5Ly83bEg4Y3pnY0Nna0pLZklzMTQ4Ly9xaWZmLzVaclZxMUt2NlRVRXA4dmNwTjJMNktzTEF3aFlXRnFYLy8vaDdqakN3V1M0RTNZTTJhTmZYbW0yOXE5ZXJWZXZQTk56VjgrSEI5OE1FSFJlNzc4aGQ0ZG5hMnFsVDUvWi9FNlhSZThZUHY3YmZmMWllZmZDSXA5L1JPalJvMTlQREREMHZLcldwZnZIalJmVHZQK3ZYcnIzTEVwckRhYkxiV2htRjB0MXF0RVlaaDNPbU5SZ0RlZHZucDFKQ1FrR0tkWXQyOWU3ZjgvZjIxYk5reURSNDh1TUQ5YTlldTFZa1RKelJ4NGtTZE9uVktuVHQzVnUvZXZiVnUzVHFscHFacTgrYk5xbFdybGhZc1dLQzB0RFIxNjlaTjNicDFjN2RoNjlhdGlvaUkwTHZ2dnV1dWJMLysrdXNhTTJhTUpPbVZWMTRwNmFGZkQvb05sSW15cW1aZkxtL0kyTTZkTzlXbFM1Y3JycHMzekNNNE9OaGp5TWVvVWFQMDlOTlBxME9IRHFwZnY3N216NTlmSUp1a3BLU29iOSsreFc3WG5EbHpKT21haHJWSzBxcFZxNVNkbmUydXdxZW5wMnZTcEVrS0RRMjlwdjFjTDErdWNoTzJpK25zMmJNZTN6UTdkdXhZNEtLbnZQQ2NWMlhLenM1MmoyTXFUSEp5c3NmdHpNeE1qM0ZPT1RrNUh1SDdjZ01IRHRUQWdRT1ZrNU9qL3YzNzY1VlhYbEhqeG8wbDVYNERmZmpoaDkzaCtwZGZmbEh0MnJXTGM2aWxva2VQSG43SGpoMjcvOUtwM2doSmRTMFdpNjZsR21XejJTaGRvY0pZdlhxMXVuZnZyZ01IRG1qYnRtMGFNV0pFc2JhejIrM2F0V3VYWnMrZXJaRWpSNnBQbno0ZXc4b2NEb2ZtejUrdkF3Y09hTnk0Y1hyaWlTZjBwei85U1ZGUlVXclpzcVZhdFdxbDQ4ZVBxMWF0V2pwKy9ManV1KysrWWozdWxpMWIzR0U3SmlibTJnLzRPZ1VHQnY2RGZnTmx5VzYzSDViMFYwbnEyN2V2cWRWc1NYcjMzWGUxWk1rU09Sd09mZlRSUjRxUGozZWYwYzZUZnhpSnBBS1Y3dmo0ZUsxWXNVTC8rYzkvRkJvYXFsR2pSbW5yMXEyS2pJelViYmZkcGo1OSt1ajk5OStYSk4xMDAwMVh2Q2d4SnlkSHZYdjNWcWRPblhUcnJiZnF3b1VMN3Z0NjllcWxYMy85MVgzYjRYQjRuSTFyM3J5NXBrK2ZycFNVRkczWXNFRWZmdmloNnRXcjV6NkdTeGN3bHFuOFZlN0ZpeGZuelZqU1V0TC9sbmxqTGlGc0YxTktTb29HRGh6b3ZtMjMyejF1RitWYXJycE5TVW54R0M5NXRiQXRTWkdSa1VwS1NsS05HalhjcDQ0bDZSLy8rSWVrM01BZkh4K3Y5OTkvWHdzV0xDaDJXMHFEeFdJeFhDNlhZYlZhRFU3NW9qTEt6TXpVbDE5K3FmUG56MnZQbmoxYXYzNjlMQmFMV3JkdTdaNGRwRWVQSG5JNEhEcDE2cFQyN3QxYllCOHJWNjVVVUZDUWJEYWI3cnZ2UGkxZHVsU0RCZzF5Mysvdjc2K21UWnRxeUpBaG1qWnRtc2FPSGF1d3NEQzFhdFZLTjkxMGsxYXNXS0dkTzNmcTNudnYxYjU5K3pSMDZGQkp1ZjNMMGFOSGxaV1ZwYjU5KytyTW1UUHEwNmVQZSt6bmhRc1hQTTZNalI4L1hvR0JnV1krWFpMb04rQmRaZkdhR3pCZ2dBWU1HS0MyYmR1cWR1M2E3alBVN2R1MzE3Lys5UzlWcjE1ZDk5NTdyMGQvWUxmYmRlTEVDZVhrNU9qMTExOVhZR0Nnbm56eVNiVm8wVUorZm40S0RnN1dybDI3TkhyMGFCMDdka3gxNnRSUmVIaTRIbjc0WVkrelovbUxjSVdKaVluUm1ERmo5TlJUVDBuNmZTaGNuaUZEaG1qdTNMa0Z0bHV3WUlIQ3dzSjAvdng1MWF0WFQ5OS8vNzJxVmF2bWxiQ2R4NWY2RDhKMk1kMXl5eTBlWTdjN2R1eFlZQ3ozNWNOQ0dqZHVySkVqUitydzRjTUZ2cVZLdVJjeTVIZnk1RW5WclZ2WGZUc25KK2VxRnpWMjZkSkZXN2R1MWV6WnM5VzFhMWVQTjlYMzMzK3ZiNzc1UmpObXpOREVpUk92ZnBDbGFOV3FWVTVKT3kvOU55SW9LT2hld3pDNld5eVdSNHA3T2pneE1aR3JubUNhc3FpQURoMDZWRTJiTnRYTk45K3N5Wk1ucTJQSGpnV0dqZVJkYUYzWVJZakp5Y2xhdW5TcFpzMmFKVWw2NXBsbjFMdDNiejMwMEVQdXZzSmlzV2pldkhtYU0yZU9UcDQ4cWQyN2QydmV2SG1TcElVTEZ5b3NMRXlSa1pHcVg3Kys2dFNwbzdwMTZ5b25KMGNSRVJGcTBxU0pxbFNwb2xkZmZWVURCdzdVdW5YcjNFUFgyclZyNTVWaFo0bUppZlFiS0ZPWGhwRk1rRFJxeVpJbDFzOC8vN3hNaHBIazUzUTZsWldWVldER01KZkxwUysvL0ZJVEpreFFpeFl0WkxGWTFLdFhMeDA1Y2tUUjBkSHU5VEl6TXowcXp2bjdtZnhEU094MnU3S3pzeFVhR3FwR2pScXBTcFVxeXNqSTBILy8rMS90M2J0WEkwZU8xQi8rOEljaTI1bC91c0k4WDMvOXRiWnMyYUk1YytZb09qcGFQWHYyMU5HalIvWFlZNDlkMTNOUlVvY09IY29iUmlKSkxrbFRBd0lDeG5tbE1aY1F0b3ZwOGpGUGRydjlxbU9nUm8wYXBjR0RCOHRxdFJhWXVjUXdEQm1HNFRIVjFzR0RCOVcwYVZOSnVhZHFybGJWbHFTUFAvNVlWcXRWVHozMWxNZEZtM0Z4Y1FvT0RsWjBkTFM2ZE9taXYvM3RiOWQwdktYTWxaQ1E4SldrcnlSRnQyclY2aDZYeS9XSXBFZVVPejhtVUNIbG5VM0tmd280cjFxOFlzVUtTVkxQbmoyVm5wN3VjZXBXeXUwalltTmpGUndjckpZdFcwcVNHalJvb0c3ZHVtbkNoQW1LaTR0ejl4MkxGaTFTcjE2OXRIYnRXalZzMkZCSGpoelJ1SEhqRkJBUUlLdlZxdURnWUUyWk1zVjk0VlNWS2xYMDhjY2ZTOG9kczEydlhqMDVIQTc1K2ZucDBVY2ZsWlJiMmM3N3UyN2R1Z1V1dWlvRDlCc29FNWZHOG82MjJXenJKTDJYbEpUMGwvNzkrNnQzNzk0YU5HaFFtZnhDNUo0OWU5U2tTWk1DNDZUUG56K3YyTmhZL2Z2Zi81YVVPMmE3WWNPR2F0aXdvVHAzN3V4ZUx6ZzR1TWpyUC9JUGVYMzQ0WWZsNysrdmh4NTZTQzFidGxUbnpwMDFiOTQ4M1hQUFBaSlVJR2hmUG96RTVYSVZDUFZwYVdsNjRZVVgxS1JKRXkxY3VGQ0RCZzJTMVdyVlN5KzlkSjNQeHZWeE9CeDY2NjIzdEd6Wk1ybGNMa242VGhJWFNKWW4yN1p0ODNqREZUWm1PLytQUm16ZXZGbHhjWEhxM0xtelRwOCtyVkdqUnVtMjIyNlRKRzNmdmwxejVzeFIvLzc5M1c4c3d6QzBkZXRXZHdVNk16T3pXRlAxNVovcUw2OU5LU2twOHZmM1Y0TUdEWlNUazZNaFE0WklrcVpQbjY3bm5udnVPcCtCVW1QczI3ZHZ2NlQ5a2w2K05JWFhJNWRtR1dqcDViWUJwcnU4V3B3WHVpK3ZiTStaTTBkSGp4NHRjQnAzMEtCQjZ0V3JsNlpPbmVxdWJLV2xwYWxaczJZYU4yNmN1bmJ0cXNXTEYydmN1SEd5V3ExeXVWeEtTMHVUcENKLzJPYk1tVE9xVmF1V0pPbmN1WE1lc3cya3BxYXFmLy8rSlRqaVVrRy9BZE1sSmlaK0dSb2FHbWkzMnllNFhLNHlxM0tmT25WS2I3enhoc2VGeVA3Ky9yTGI3VHA2OUtqcTE2OWZZSnZMKzR1TWpBeVBaZmZjYzQrbVQ1OHVxV0JsVzVMNjlldW53WU1INjZhYmJ0S1dMVnYwM252dkZkcTJ5L3VmZSsrOXQwQ296MzhkaU4xdVYwNU9qaVpQbnV4Uk1Nd3JHSmlscUdvMlUvK1ZJMHVXTENud3EwM256NTh2OU9MSFpjdVc2YTIzM3RLUkkwY1VGeGVuMjIrL1hkOSsrNjFHamh5cHUrNjZTMGVQSGxYRGhnMDFkKzVjandzV1AvdnNNOTF3d3cxcTFxeVpKR252M3IyNjlkWmIzZmRmUG1XWUpKMCtmVnBqeDQ3VmhRc1hkT0hDQmFXbXBxcGZ2MzY2NDQ0NzlQampqMnZhdEdtcVdiT212dm5tRzkxNTU1M2FzV09ITDRSdEQvdjM3ejhzNmJDazJLQ2dvTHNOdzNqRU1JeEhMdjA0QlZEcE9KMU9UWjgrWFJzM2J0UTc3N3hUWUtxL2F0V3FhY3FVS2VyZnY3L1MwdEkwZXZSbzFhbFRSekV4TVpvNWM2YW1UWnVtYXRXcTZmdnZ2MWV6WnMwVUd4dXIxTlJVVFpzMlRTKy8vTExzZHJzaUlpSTg5bm53NEVIZGZmZmRaWG1ZSlVLL0FiT1VSWlU3SXlQRFhYMk5qNC9YK3ZYckZSMGQ3VEd0Yjc5Ky9kU3ZYei8zREJ1WHUzejZ2ZURnNENLbjVJdU5qZFd2di82cTA2ZFBhL3IwNlJvM2JweWlvcUwwajMvOFE4T0dEZE1MTDd4UTZQejYxMnJUcGsyYU9YT21KazZjNko2c0ljK01HVE9Vbkp3c3E5VjZ6Yk9jWElrdlY3UHpJMnhmeFVjZmZWVGdsNVh5RkhieFkyUmtwQll2WHF5VEowL3F3SUVET256NHNMNysrbXNaaHFFNzdyaEREb2REQ1FrSmV1R0ZGM1RYWFhmcGpqdnVVUHYyN2ZYV1cyOXArUERobWo5L3Z0NSsrMjM1Ky91NzU5eVVQTWRmNWIwaGI3dnROblh0MmxXTkdqVlNnd1lOOU1namoyajU4dVg2N3J2dk5IcjBhTDM2NnF0S1NVblJwRW1URkJFUm9ULy8rYytsL095VXJvU0VoT09TSmt1YXpNOHVveUw0NmFlZmxKR1I0WEdXS3Y5Rmg1bVptZTdiZWNOSVpzMmFwZTNidCt1ZGQ5NHBNZ0RmZmZmZG1qZHZua2FNR0tHNHVEalo3WFlsSkNRb0pDUkU2OWV2VjBwS2l1TGo0elY0OEdEZGVPT05tajE3dHFwWHI2NnBVNmRxOU9qUjdxRWwyZG5acWxxMXFqWnYzdXorbWZmOHcwZWthN3ZJMnh2b04yQUdNNnZjNjlldlYxSlNrdGFzV2FNRkN4Ym82NisvMXQ2OWUrWG41K2UrUU5ucGRNcnBkQ29uSjBjeE1URmF0bXlaSkYzVGo5TzkrT0tMcWxtenBoWXNXS0M2ZGV1cWJ0MjZxbHExcXRxMWE2Y3BVNllvT1RsWk0yYk0wSklsUy9UWlo1L3BxYWVlS2pCSDl1V0Z2c3VIa2RTb1VVT3JWcTNTYTYrOXBnTUhEbWp1M0xtRjlsc0RCdzdVdDk5K3F6WnQyaFRyaC82S3c5ZXIyUldHeldZemJEYWI0WXNtVHB4b1RKbzB5ZGk4ZWJQeDIyKy9lZHpuZERxTmI3LzkxbGk1Y3FYeHhodHZHT2ZQbnpkKyt1a25qL3RkTHBmN2RrNU9qc2YybDkvT0V4VVZaUmlHWWN5Y09kTklTRWh3TDU4M2I1NFJIQnhzN05xMXE4VEhkU1Y1L3g3ZWZsMEF4VkVXL2NmWXNXT05ybDI3R29zV0xUSU13ekE2ZE9oUTVMcGhZV0dHWVJqRytmUG5qZFRVMUdMdFB5VWx4Y2pPempaMjdOaGhaR1JrRkxnL0lTSEJveTh4RE1NNGMrYU1rWldWWlVSR1Job2hJU0hHdkhuempGbXpacmtmTTY4ZCtSK2pXN2R1eFdwUFNkQi93RmZaYkxZMk5wdnRpTTFtTTFxMWFtWE1tREhEeU1yS3V1N1h1c1BoS1BDK3pNbkpNUzVldkdpa3BhVVpGeTVjTU5MVDA0Mk1qQXdqS3l2THlNbkpNWHIwNkdHRWhJUVlNMmJNS0hTZlhicDBLZFpqVDVreXhVaEtTakkyYjk1c09KMU85L0x2dnZ2T09ISGloUHYyM0xsenIrbVlVbE5URFlmRFVlVDlEb2ZEeU16TXZLWjlGaVVySzh1WU1XT0cwYXBWcTd4KzQ0ak5abXR6OVg5Sjd5blhWMjNuZGN3SkNRbmViZ3IwZThXZDJRQlFIbmlqLzdoOExuMWZZUmhHcVZXYnJoZjlCM3haL2hsTFZJWS9mQU5QNWJXYVhYb0Rad0FBVitTTFFWdVMxNE0yNE91MmI5K2VtWmlZT0ZyUy9aSytTMHBLVXYvKy9UVno1c3dpTHp4RzZYRTRISm81YzZiNjkrK2ZGN1MvazNSL1ltTGlhRjhQMmhKaEd3QUFvRmdTRXhPL0RBZ0lDSlEwMmVWeXVaWXNXYUxJeUVnZE9uVEkyMDJyc0E0ZE9xVEl5RWd0V2JKRXJ0eXJJQ2NIQkFRRSt0cEZrRmRDMkFZQUFDZ21xdHhsbzd4WHMvTWpiQU1BQUZ3anF0em1xUWpWN1B3STJ3QUFBTmVCS25mcHFralY3UHdJMndBQUFDVkFsYnZrS2xvMU96L0NOZ0FBUUFsUjViNCtGYldhblI5aEd3QUFvSlJRNVM2K2lsek56byt3RFFBQVVJcW9jbDlaWmFobTUwZllCZ0FBTUFGVjdvSXFTelU3UDhJMkFBQ0FTYWh5NTZwczFlejhDTnNBQUFBbXE4eFY3c3BZemM2UHNBMEFBRkFHS2x1VnV6SlhzL01qYkFNQUFKU2h5bERscnV6VjdQd0kyd0FBQUdXc29sYTVxV1lYUk5nR0FBRHdrb3BVNWFhYVhUakNOZ0FBZ0JlVjl5bzMxZXdySTJ3REFBRDRnUEpZNWFhYWZYV0ViUUFBQUI5UlhxcmNWTE9MajdBTkFBRGdZM3k1eWswMSs5b1F0Z0VBQUh5UXIxVzVxV1pmSDhJMkFBQ0FEL09GS2pmVjdPdEgyQVlBQVBCeDNxcHlVODB1T2NJMkFBQkFPVkdXVlc2cTJhV0RzQTBBQUZDT21GM2xwcHBkdWdqYkFBQUE1WkFaVlc2cTJhWFA0dTBHbElUTlpqTzgzUVlVbEppWVdLNWZWNmdjNkQ5OEUvMEhjSDFzTmxzYlNlOUorb3ZWYWxYdjNyMDFhTkFnVmExYXRWamJPeHdPdmZYV1cxcTJiSmx5TTdhK2svUWtJYnZreW5WbDJ6Q003ZDV1QXp3WmhySEgyMjBBaW9QK3cvZlFmd0RYcnlSVmJxclo1cUtDQUFBQVVJRVV0OHBOTmJ0cytIbTdBUUFBQUNnOXAwK2YvcWxKa3lidlptVmxWVFVNbyszQmd3Y3RuMzMybWY3NjE3K3FkdTNha25LcjJVT0hEdFdPSFR0a0dJWkwwcFNBZ0lESGR1L2VuZVROdGxkRVZMWUJBQUFxcU11cjNJOCsrcWdrYWVYS2xWU3p5d2hoR3dBQW9BSUxEUTJ0WnJmYkowZ2FwZCt2MTNOSm1ob1FFRENPNmZ6TVJkZ0dBQUNvQkM1VnVkKzlkSE1BMVd3QUFBQUFBQUFBQUFBQUFBQUFBQUFBQUFBQUFBQUFBQUFBQUFBQUFBQUFBQUFBQUFBQUFBQUFBQUFBQUFBQUFBQUFBQUFBQUFBQUFBQUFBQUFBQUFBQUFBQUFBQUFBQUFBQUFBQUFBQUFBQUFBQUFBQUFBQUFBQUFBQUFBQUFBQUFBQUFBQUFBQUFBQUFBQUFBQUFBQUFBQUFBQUFBQUFBQUFBQUFBQUFBQUFBQUFBRkNCL1QvUlROcnV4NlFZVWdBQUFBQkpSVTVFcmtKZ2dnPT0iLAogICAiVHlwZSIgOiAiZmxvdyIKfQo="/>
    </extobj>
    <extobj name="ECB019B1-382A-4266-B25C-5B523AA43C14-2">
      <extobjdata type="ECB019B1-382A-4266-B25C-5B523AA43C14" data="ewogICAiRmlsZUlkIiA6ICIxMjE3OTUwMTE2MzIiLAogICAiR3JvdXBJZCIgOiAiNDk5MTEzNCIsCiAgICJJbWFnZSIgOiAiaVZCT1J3MEtHZ29BQUFBTlNVaEVVZ0FBQXFvQUFBSjRDQVlBQUFDdGM4Rk9BQUFBQ1hCSVdYTUFBQXNUQUFBTEV3RUFtcHdZQUFBTm9VbEVRVlI0bk8zY3NZMGJWeGhHMGFIQmJoaEpEM0JzTjhMQ3BocWxOakJTeEhyb3lJQVNMWGEwRXQ0ZHpqa044TWVDSDNIeGdsMFdBQUFBQUFBQUFBQUFBQUFBQUFBQUFBQUFBQUFBQUFBQUFBQUFBQUFBQUFBQUFBQUFBQUFBQUFBQUFBQUFBQUFBQUFBQUFBQUFBQUFBQUFBQUFBQUFBQUFBQUFBQUFBQUFBQUFBQUFBQUFBQUFBQUFBQUFBQUFBQUFBQUFBQUFBQUFBQUFBQUFBQUFBQUFBQUFBQUFBQUFBQUFBQUFBQUFBQUFBQUFON2hNdnVBai9qMDZkTS9sOHZsejlsM0FBQzhvdWZ6K2VYYnQyOS96L3I4UDJaOThLOGdVZ0VBZnAvTDVmTFh6TSsvenZ6d1gyWGJ0dGtuQUFDOGxESEc3Qk9PL2FJS0FNRHJFcW9BQUNRSlZRQUFrb1FxQUFCSlFoVUFnQ1NoQ2dCQWtsQUZBQ0JKcUFJQWtDUlVBUUJJRXFvQUFDUUpWUUFBa29RcUFBQkpRaFVBZ0NTaENnQkFrbEFGQUNCSnFBSUFrQ1JVQVFCSUVxb0FBQ1FKVlFBQWtvUXFBQUJKUWhVQWdDU2hDZ0JBa2xBRkFDQkpxQUlBa0NSVUFRQklFcW9BQUNRSlZRQUFrcTZ6RHppeSsvMitQQjZQMldjdzBSaGpXZGQxOWhtSFlUUFl6SDUydzVsMzQwWDFBL3h3c0czYjdCTU94V2F3bWYzc2hqUHZ4b3ZxTDNEbUw5Q1pqVEZtbjNCWU5uTk9Odk14ZG5OT1o5K05GMVVBQUpLRUtnQUFTVUlWQUlBa29Rb0FRSkpRQlFBZ1NhZ0NBSkFrVkFFQVNCS3FBQUFrQ1ZVQUFKS0VLZ0FBU1VJVkFJQWtvUW9BUUpKUUJRQWdTYWdDQUpCMG5YM0FHZDN2OStYeGVNdytnKytNTVpaMVhXZWZ3US9ZVEkvTjlObE5qOTNzNTBWMUFqOGNQZHUyelQ2Qk45aE1qODMwMlUyUDNlem5SWFVpWDlpR01jYnNFM2dubTJtd21XT3htd2E3K1RsZV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3Vzdzg0c3pIRzdCUGdVR3dHOXJNYmpzeUw2Z1IrTkhwdXQ5dnNFM2lEemZUWVRKL2Q5TmpOZmw1VUoxalhkZllKY0NnMkEvdlpEYS9BaXlvQUFFbENGUUNBSktFS0FFQ1NVQVVBSUVtb0FnQ1FKRlFCQUVnU3FnQUFKQWxWQUFDU2hDb0FBRWxDRlFDQUpLRUtBRUNTVUFVQUlFbW9BZ0NRSkZRQkFFZ1NxZ0FBSkFsVkFBQ1NoQ29BQUVsQ0ZRQ0FKS0VLQUVDU1VBVUFJRW1vQWdDUWRKMTl3Qm5kNy9mbDhYak1Qb1B2akRHV2RWMW5uOEVQMkV5UHpmVFpUWS9kN09kRmRRSS9IRDNidHMwK2dUZllUSS9OOU5sTmo5M3M1MFYxSWwvWWhqSEc3Qk40SjV0cHNKbGpzWnNHdS9rNVhsUUJBRWdTcWdBQUpBbFZBQUNTaENvQUFFbENGUUNBSktFS0FFQ1NVQVVBSUVtb0FnQ1FKRlFCQUVnU3FnQUFKQWxWQUFDU2hDb0FBRWxDRlFDQUpLRUtBRUNTVUFVQUlFbW9BZ0NRSkZRQkFFZ1NxZ0FBSkFsVkFBQ1NoQ29BQUVsQ0ZRQ0FKS0VLQUVDU1VBVUFJRW1vQWdDUUpGUUJBRWdTcWdBQUpBbFZBQUNTaENvQUFFbENGUUNBSktFS0FFQ1NVQVVBSUVtb0FnQ1FKRlFCQUVnU3FnQUFKQWxWQUFDU2hDb0FBRWxDRlFDQUpLRUtBRUNTVUFVQUlFbW9BZ0NRSkZRQkFFZ1NxZ0FBSkFsVkFBQ1NoQ29BQUVsQ0ZRQ0FKS0VLQUVDU1VBVUFJRW1vQWdDUUpGUUJBRWdTcWdBQUpBbFZBQUNTaENvQUFFbENGUUNBSktFS0FFQ1NVQVVBSUVtb0FnQ1FKRlFCQUVnU3FnQUFKQWxWQUFDU2hDb0FBRWxDRlFDQUpLRUtBRUNTVUFVQUlFbW9BZ0NRSkZRQkFFZ1NxZ0FBSkFsVkFBQ1Nyck1QT0xNeHh1d1Q0RkJzQnZhekc0N01pK29FZmpSNmJyZmI3Qk40ZzgzMDJFeWYzZlRZelg1ZVZDZFkxM1gyQ1hBb05nUDcyUTJ2d0lzcUFBQkpRaFVBZ0NTaENnQkFrbEFGQUNCSnFBSUFrQ1JVQVFCSUVxb0FBQ1FKVlFBQWtvUXFBQUJKUWhVQWdDU2hDZ0JBa2xBRkFDQkpxQUlBa0NSVUFRQklFcW9BQUNRSlZRQUFrb1FxQUFCSlFoVUFnQ1NoQ2dCQWtsQUZBQ0JKcUFJQWtDUlVBUUJJRXFvQUFDUUpWUUFBa29RcUFBQkpRaFVBZ0NTaENnQkEwblgyQVdkMHY5K1h4K014K3d5K004WlkxbldkZlFZL1lETTlOdE5uTnoxMnM1OFgxUW44Y1BSczJ6YjdCTjVnTXowMjAyYzNQWGF6bnhmVmlYeGhHOFlZczAvZ25XeW13V2FPeFc0YTdPYm5lRkVGQUNCSnFBSUFrQ1JVQVFCSUVxb0FBQ1FKVlFBQWtvUXFBQUJKUWhVQWdDU2hDZ0JBa2xBRkFDQkpxQUlBa0NSVUFRQklFcW9BQUNRSlZRQUFrb1FxQUFCSlFoVUFnQ1NoQ2dCQWtsQUZBQ0JKcUFJQWtDUlVBUUJJRXFvQUFDUUpWUUFBa29RcUFBQkpRaFVBZ0NTaENnQkFrbEFGQUNCSnFBSUFrQ1JVQVFCSUVxb0FBQ1FKVlFBQWtvUXFBQUJKUWhVQWdDU2hDZ0JBa2xBRkFDQkpxQUlBa0NSVUFRQklFcW9BQUNRSlZRQUFrb1FxQUFCSlFoVUFnQ1NoQ2dCQWtsQUZBQ0JKcUFJQWtDUlVBUUJJRXFvQUFDUUpWUUFBa29RcUFBQkpRaFVBZ0NTaENnQkFrbEFGQUNCSnFBSUFrQ1JVQVFCSUVxb0FBQ1FKVlFBQWtvUXFBQUJKUWhVQWdDU2hDZ0JBa2xBRkFDQkpxQUlBa0NSVUFRQklFcW9BQUNRSlZRQUFrb1FxQUFCSlFoVUFnQ1NoQ2dCQWtsQUZBQ0JKcUFJQWtDUlVBUUJJdXM0KzRNekdHTE5QZ0VPeEdkalBiamd5TDZvVCtOSG91ZDF1czAvZ0RUYlRZek45ZHROak4vdDVVWjFnWGRmWko4Q2gyQXpzWnplOEFpK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U2FnQ0FKQWtWQUVBU0JLcUFBQWtDVlVBQUpLRUtnQUFTVUlWQUlBa29Rb0FRSkpRQlFBZ1NhZ0NBSkFrVkFFQVNCS3FBQUFrQ1ZVQUFKS0VLZ0FBU1VJVkFJQWtvUW9BUUpKUUJRQWdTYWdDQUpBa1ZBRUFTQktxQUFBa0NWVUFBSktFS2dBQVNVSVZBSUFrb1FvQVFKSlFCUUFnNlRyN2dGY3d4cGg5QWh5S3pjQitkc01aZVZIOUFEOGErQTdzNCsrRjc4QisvbWFjK1R0d21YM0FSM3orL1BtNUxNdXliZHZzVXdBQVhzci9nZnoxNjlkcHZlaEZGUUNBSktFS0FFQ1NVQVVBSUVtb0FnQ1FKRlFCQUVoNmlmK2pldVovMndBQThLb08vYUw2ZkQ2L3pMNEJBT0JWUFovUGYyZmZBQUFBQUFBQUFBQUFBQUFBQUFBQUFBQUFBQUFBQUFBQUFBQUFBQUFBQUFBQUFBQUFBQUFBQUFBQUFBQUFBQUFBQUFBQUFBQUFBQUFBQUFBQUFBQUFBQUFBQUFBQUFBQUFBQUFBQUFBQUFBQUFBSnpDZnhXMjZzQjE4TUdHQUFBQUFFbEZUa1N1UW1DQyIsCiAgICJUeXBlIiA6ICJmbG93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162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常见布局和样式</vt:lpstr>
      <vt:lpstr>圣杯双飞翼布局</vt:lpstr>
      <vt:lpstr>圣杯布局结构代码</vt:lpstr>
      <vt:lpstr>样式代码</vt:lpstr>
      <vt:lpstr>布局原理</vt:lpstr>
      <vt:lpstr>优缺点</vt:lpstr>
      <vt:lpstr>浮动布局结构代码</vt:lpstr>
      <vt:lpstr>样式代码</vt:lpstr>
      <vt:lpstr>布局原理</vt:lpstr>
      <vt:lpstr>PowerPoint 演示文稿</vt:lpstr>
      <vt:lpstr>优缺点</vt:lpstr>
      <vt:lpstr>flex结构代码</vt:lpstr>
      <vt:lpstr>样式代码</vt:lpstr>
      <vt:lpstr>优缺点</vt:lpstr>
      <vt:lpstr>垂直居中</vt:lpstr>
      <vt:lpstr>line-height布局结构代码</vt:lpstr>
      <vt:lpstr>样式代码</vt:lpstr>
      <vt:lpstr>优缺点</vt:lpstr>
      <vt:lpstr>position结构代码</vt:lpstr>
      <vt:lpstr>样式代码</vt:lpstr>
      <vt:lpstr>优缺点</vt:lpstr>
      <vt:lpstr>flex结构代码</vt:lpstr>
      <vt:lpstr>样式代码</vt:lpstr>
      <vt:lpstr>优缺点</vt:lpstr>
      <vt:lpstr>定列瀑布流布局</vt:lpstr>
      <vt:lpstr>flex结构代码</vt:lpstr>
      <vt:lpstr>样式代码</vt:lpstr>
      <vt:lpstr>布局效果</vt:lpstr>
      <vt:lpstr>排序效果</vt:lpstr>
      <vt:lpstr>优缺点</vt:lpstr>
      <vt:lpstr>结构代码</vt:lpstr>
      <vt:lpstr>样式代码</vt:lpstr>
      <vt:lpstr>布局效果</vt:lpstr>
      <vt:lpstr>排序效果</vt:lpstr>
      <vt:lpstr>优缺点</vt:lpstr>
      <vt:lpstr> 瀑布流解决方案</vt:lpstr>
      <vt:lpstr>基本结构</vt:lpstr>
      <vt:lpstr>基本实现逻辑</vt:lpstr>
      <vt:lpstr>基于数量自适应布局</vt:lpstr>
      <vt:lpstr>需求案例</vt:lpstr>
      <vt:lpstr>:first-child</vt:lpstr>
      <vt:lpstr>:nth-last-chlid</vt:lpstr>
      <vt:lpstr>解决思路</vt:lpstr>
      <vt:lpstr>样式代码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wanxiaodong</dc:creator>
  <cp:lastModifiedBy>wanxiaodong</cp:lastModifiedBy>
  <cp:revision>24</cp:revision>
  <dcterms:created xsi:type="dcterms:W3CDTF">2021-06-28T06:06:00Z</dcterms:created>
  <dcterms:modified xsi:type="dcterms:W3CDTF">2021-06-28T06:06:00Z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