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92" r:id="rId6"/>
    <p:sldId id="293" r:id="rId7"/>
    <p:sldId id="294" r:id="rId8"/>
    <p:sldId id="295" r:id="rId9"/>
    <p:sldId id="297" r:id="rId10"/>
    <p:sldId id="296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4" r:id="rId20"/>
    <p:sldId id="309" r:id="rId21"/>
    <p:sldId id="310" r:id="rId22"/>
    <p:sldId id="311" r:id="rId23"/>
    <p:sldId id="312" r:id="rId24"/>
    <p:sldId id="313" r:id="rId25"/>
    <p:sldId id="315" r:id="rId26"/>
    <p:sldId id="324" r:id="rId27"/>
    <p:sldId id="316" r:id="rId28"/>
    <p:sldId id="325" r:id="rId29"/>
    <p:sldId id="289" r:id="rId30"/>
    <p:sldId id="291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Node.js 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与猪八戒前端基础设施介绍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1655762"/>
          </a:xfrm>
        </p:spPr>
        <p:txBody>
          <a:bodyPr/>
          <a:p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</a:rPr>
              <a:t>万孝东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2855" y="509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第二阶段</a:t>
            </a:r>
            <a:endParaRPr lang="zh-CN" altLang="en-US" b="1"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305" y="1682750"/>
            <a:ext cx="8073390" cy="4449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2855" y="509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第三阶段</a:t>
            </a:r>
            <a:endParaRPr lang="zh-CN" altLang="en-US" b="1"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1851660"/>
            <a:ext cx="8209280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2855" y="509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第四阶段</a:t>
            </a:r>
            <a:endParaRPr lang="zh-CN" altLang="en-US" b="1"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1914525"/>
            <a:ext cx="816165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2855" y="509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第五阶段</a:t>
            </a:r>
            <a:endParaRPr lang="zh-CN" altLang="en-US" b="1"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1584960"/>
            <a:ext cx="7730490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1863725"/>
            <a:ext cx="8344535" cy="4013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965" y="1574800"/>
            <a:ext cx="8942070" cy="48945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439545"/>
            <a:ext cx="8542655" cy="48380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580" y="1880870"/>
            <a:ext cx="8244840" cy="4153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2665" y="1723390"/>
            <a:ext cx="228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git.zhubajie.la</a:t>
            </a:r>
            <a:endParaRPr lang="en-US" altLang="zh-CN" sz="2400">
              <a:solidFill>
                <a:srgbClr val="FF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2665" y="2474595"/>
            <a:ext cx="617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内部代码托管系统，使用 </a:t>
            </a:r>
            <a:r>
              <a:rPr lang="en-US" altLang="zh-CN" sz="24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boss </a:t>
            </a:r>
            <a:r>
              <a:rPr lang="zh-CN" altLang="en-US" sz="24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账号即可登录</a:t>
            </a:r>
            <a:endParaRPr lang="zh-CN" altLang="en-US" sz="2400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endParaRPr lang="zh-CN" altLang="en-US" sz="2400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r>
              <a:rPr lang="zh-CN" altLang="en-US" sz="24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公司内部的项目代码均在此系统中托管</a:t>
            </a:r>
            <a:endParaRPr lang="zh-CN" altLang="en-US" sz="4800">
              <a:solidFill>
                <a:srgbClr val="FF0000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655" y="4465320"/>
            <a:ext cx="1136269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⚠ ️不要将公司内部的项目提交到外部的 </a:t>
            </a:r>
            <a:r>
              <a:rPr lang="en-US" altLang="zh-CN" sz="4000">
                <a:solidFill>
                  <a:srgbClr val="FF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git </a:t>
            </a:r>
            <a:r>
              <a:rPr lang="zh-CN" altLang="en-US" sz="4000">
                <a:solidFill>
                  <a:srgbClr val="FF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仓库中</a:t>
            </a:r>
            <a:endParaRPr lang="zh-CN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595" y="1755775"/>
            <a:ext cx="7751445" cy="4358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8240" y="6113780"/>
            <a:ext cx="180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devops.zbj.com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696720" y="2497455"/>
            <a:ext cx="8669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latin typeface="思源宋体 Bold" panose="02020700000000000000" charset="-122"/>
                <a:ea typeface="思源宋体 Bold" panose="02020700000000000000" charset="-122"/>
              </a:rPr>
              <a:t>基于 Chrome V8 引擎的 JavaScript </a:t>
            </a:r>
            <a:r>
              <a:rPr lang="zh-CN" altLang="en-US" sz="3200" b="1">
                <a:latin typeface="思源宋体 Bold" panose="02020700000000000000" charset="-122"/>
                <a:ea typeface="思源宋体 Bold" panose="02020700000000000000" charset="-122"/>
              </a:rPr>
              <a:t>执行环境</a:t>
            </a:r>
            <a:endParaRPr lang="zh-CN" altLang="en-US" sz="3200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" y="365760"/>
            <a:ext cx="148463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1290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Node.js</a:t>
            </a:r>
            <a:endParaRPr lang="en-US" altLang="zh-CN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1919605"/>
            <a:ext cx="4088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由 Ryan Dahl 于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2009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 年创造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6720" y="3595370"/>
            <a:ext cx="18789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开源、跨平台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非阻塞的异步 </a:t>
            </a: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IO</a:t>
            </a:r>
            <a:endParaRPr lang="en-US" altLang="zh-CN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单线程 </a:t>
            </a: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(</a:t>
            </a: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主线程</a:t>
            </a:r>
            <a:r>
              <a:rPr lang="en-US" altLang="zh-CN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)</a:t>
            </a:r>
            <a:endParaRPr lang="en-US" altLang="zh-CN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+mn-ea"/>
              </a:rPr>
              <a:t>事件驱动</a:t>
            </a:r>
            <a:endParaRPr lang="zh-CN" altLang="en-US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1776730"/>
            <a:ext cx="8341995" cy="45732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1896745"/>
            <a:ext cx="8331835" cy="3896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1668145"/>
            <a:ext cx="7996555" cy="4348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45948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猪八戒网前端基础设施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835" y="1928495"/>
            <a:ext cx="772096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342900"/>
            <a:ext cx="1103693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419225"/>
            <a:ext cx="7802245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520700"/>
            <a:ext cx="11151235" cy="5816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1652270"/>
            <a:ext cx="9321800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49375" y="834390"/>
            <a:ext cx="9492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额外要了解的</a:t>
            </a:r>
            <a:endParaRPr lang="zh-CN" altLang="en-US" sz="3600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4475" y="1938020"/>
            <a:ext cx="82683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400" b="1">
                <a:solidFill>
                  <a:schemeClr val="tx1"/>
                </a:solidFill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Promise</a:t>
            </a:r>
            <a:endParaRPr lang="zh-CN" alt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b="1">
                <a:solidFill>
                  <a:schemeClr val="tx1"/>
                </a:solidFill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Async await</a:t>
            </a:r>
            <a:endParaRPr lang="zh-CN" alt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400" b="1">
                <a:solidFill>
                  <a:schemeClr val="tx1"/>
                </a:solidFill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CommonJS / AMD / UMD / ES modules</a:t>
            </a:r>
            <a:endParaRPr 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400" b="1">
                <a:solidFill>
                  <a:schemeClr val="tx1"/>
                </a:solidFill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Express / Koa</a:t>
            </a:r>
            <a:endParaRPr lang="en-US" sz="2400" b="1">
              <a:solidFill>
                <a:schemeClr val="tx1"/>
              </a:solidFill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0615" y="3307715"/>
            <a:ext cx="48901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谢谢</a:t>
            </a:r>
            <a:endParaRPr lang="zh-CN" altLang="en-US" sz="3200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557403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5450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和浏览器端的 </a:t>
            </a:r>
            <a:r>
              <a:rPr lang="en-US" altLang="zh-CN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JavaScript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区别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Node.js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没有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dom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没有浏览器相关的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api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接口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可以访问文件系统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可以和网络层进行交互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(tcp / udp)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可以基于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N-API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写原生扩展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31724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适合的场景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542415"/>
            <a:ext cx="6668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en-US" b="1">
                <a:latin typeface="思源宋体 Bold" panose="02020700000000000000" charset="-122"/>
                <a:ea typeface="思源宋体 Bold" panose="02020700000000000000" charset="-122"/>
              </a:rPr>
              <a:t>web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开发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命令行应用和工具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桌面应用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(electron)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嵌入式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/ IoT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340614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3197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不适合的地方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923415"/>
            <a:ext cx="83299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如果你不喜欢异步模型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如果你想对内存做精细化的控制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如果你的应用是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CPU / GPU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密集型的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(worker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线程？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)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280987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2588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异步处理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923415"/>
            <a:ext cx="66681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 - callback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promise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 - async / await</a:t>
            </a:r>
            <a:endParaRPr lang="en-US" altLang="zh-CN" b="1"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950" y="365760"/>
            <a:ext cx="2809875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" y="463550"/>
            <a:ext cx="2483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与 </a:t>
            </a:r>
            <a:r>
              <a:rPr lang="en-US" altLang="zh-CN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NPM</a:t>
            </a:r>
            <a:endParaRPr lang="en-US" altLang="zh-CN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7875" y="1923415"/>
            <a:ext cx="66681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b="1" strike="sngStrike">
                <a:solidFill>
                  <a:schemeClr val="tx1"/>
                </a:solidFill>
                <a:uFillTx/>
                <a:latin typeface="思源宋体 Bold" panose="02020700000000000000" charset="-122"/>
                <a:ea typeface="思源宋体 Bold" panose="02020700000000000000" charset="-122"/>
              </a:rPr>
              <a:t>Node.js</a:t>
            </a:r>
            <a:r>
              <a:rPr lang="en-US" b="1">
                <a:latin typeface="思源宋体 Bold" panose="02020700000000000000" charset="-122"/>
                <a:ea typeface="思源宋体 Bold" panose="02020700000000000000" charset="-122"/>
              </a:rPr>
              <a:t> JavaScript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生态系统的包管理工具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包安装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/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版本 管理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/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依赖管理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随 </a:t>
            </a:r>
            <a:r>
              <a:rPr lang="en-US" altLang="zh-CN" b="1"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b="1">
                <a:latin typeface="思源宋体 Bold" panose="02020700000000000000" charset="-122"/>
                <a:ea typeface="思源宋体 Bold" panose="02020700000000000000" charset="-122"/>
              </a:rPr>
              <a:t>一起发布</a:t>
            </a:r>
            <a:endParaRPr lang="zh-CN" altLang="en-US" b="1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50010" y="2769235"/>
            <a:ext cx="9492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6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Node.js </a:t>
            </a:r>
            <a:r>
              <a:rPr lang="zh-CN" altLang="en-US" sz="3600"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</a:rPr>
              <a:t>在猪八戒网</a:t>
            </a:r>
            <a:endParaRPr lang="zh-CN" altLang="en-US" sz="3600"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1950" y="365760"/>
            <a:ext cx="3108960" cy="655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463550"/>
            <a:ext cx="2893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Node.js </a:t>
            </a:r>
            <a:r>
              <a:rPr lang="zh-CN" altLang="en-US" sz="2400">
                <a:solidFill>
                  <a:schemeClr val="bg1"/>
                </a:solidFill>
                <a:latin typeface="思源宋体 Bold" panose="02020700000000000000" charset="-122"/>
                <a:ea typeface="思源宋体 Bold" panose="02020700000000000000" charset="-122"/>
              </a:rPr>
              <a:t>在猪八戒网</a:t>
            </a:r>
            <a:endParaRPr lang="zh-CN" altLang="en-US" sz="2400">
              <a:solidFill>
                <a:schemeClr val="bg1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2855" y="509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uFillTx/>
                <a:latin typeface="思源宋体 Bold" panose="02020700000000000000" charset="-122"/>
                <a:ea typeface="思源宋体 Bold" panose="02020700000000000000" charset="-122"/>
                <a:sym typeface="+mn-ea"/>
              </a:rPr>
              <a:t>第一阶段</a:t>
            </a:r>
            <a:endParaRPr lang="zh-CN" altLang="en-US" b="1">
              <a:uFillTx/>
              <a:latin typeface="思源宋体 Bold" panose="02020700000000000000" charset="-122"/>
              <a:ea typeface="思源宋体 Bold" panose="020207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240" y="1964690"/>
            <a:ext cx="6826885" cy="3615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文字</Application>
  <PresentationFormat>宽屏</PresentationFormat>
  <Paragraphs>115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方正书宋_GBK</vt:lpstr>
      <vt:lpstr>Wingdings</vt:lpstr>
      <vt:lpstr>思源宋体 Bold</vt:lpstr>
      <vt:lpstr>宋体-简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Apple Color Emoji</vt:lpstr>
      <vt:lpstr>Office 主题</vt:lpstr>
      <vt:lpstr>Node.js 与猪八戒前端基础设施介绍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defcc</dc:creator>
  <cp:lastModifiedBy>wanxiaodong</cp:lastModifiedBy>
  <cp:revision>60</cp:revision>
  <dcterms:created xsi:type="dcterms:W3CDTF">2021-07-20T01:56:27Z</dcterms:created>
  <dcterms:modified xsi:type="dcterms:W3CDTF">2021-07-20T01:56:27Z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