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0638f26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20638f26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0638f26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20638f2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0638f26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0638f26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20638f26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20638f26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20638f26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20638f26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20638f26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20638f26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dc80d129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dc80d129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1dc80d129_1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1dc80d129_1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1dc80d129_1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1dc80d129_1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1dc80d129_1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1dc80d129_1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1dc80d129_1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1dc80d129_1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1dc80d129_1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1dc80d129_1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0638f2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0638f2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20638f2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20638f2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Detection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-Akarsh Tyagi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</a:t>
            </a:r>
            <a:r>
              <a:rPr lang="en"/>
              <a:t>decision</a:t>
            </a:r>
            <a:r>
              <a:rPr lang="en"/>
              <a:t> tree model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train and test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75" y="2022125"/>
            <a:ext cx="4047200" cy="22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22125"/>
            <a:ext cx="4030727" cy="22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random forest model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125" y="1086750"/>
            <a:ext cx="57478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on </a:t>
            </a:r>
            <a:r>
              <a:rPr lang="en"/>
              <a:t>imbalanced</a:t>
            </a:r>
            <a:r>
              <a:rPr lang="en"/>
              <a:t> data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00" y="1219250"/>
            <a:ext cx="4297450" cy="3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features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00" y="1371975"/>
            <a:ext cx="2949825" cy="33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Benefit Analysis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4156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19250"/>
            <a:ext cx="8839200" cy="22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New Model Deployment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5257 </a:t>
            </a:r>
            <a:r>
              <a:rPr lang="en"/>
              <a:t>fraudulent transactions detected by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$ 1.5 cost to provide customer support to these transactions that is $ 7885.5 in total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65 fraudulent transactions not detected by model which amounts to $ 34,492.99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cost incurred after new model deployment is $ 42378.49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savings after new model deployment is $171,013.73.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problem statement.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Involved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insights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on I</a:t>
            </a:r>
            <a:r>
              <a:rPr lang="en"/>
              <a:t>mbalance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10 </a:t>
            </a: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benefit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</a:t>
            </a:r>
            <a:r>
              <a:rPr lang="en"/>
              <a:t> the problem statement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many banks, retaining high profitable customers is the number one business goal. Banking fraud, however, poses a significant threat to this goal for different banks. In terms of substantial financial losses, trust and credibility, this is a concerning issue to both banks and customers alike.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has been estimated by Nilson report that by 2020 the banking frauds would account to $30 billion worldwide. With the rise in digital payment channels, the number of fraudulent transactions is also increasing with new and different ways.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banking industry, credit card fraud detection using machine learning is not just a trend but a necessity for them to put proactive monitoring and fraud prevention mechanisms in place. Machine learning is helping these institutions to reduce time-consuming manual reviews, costly chargebacks and fees, and denials of legitimate transactions.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this project, I analysed customer-level data which has been collected and analysed during a research collaboration of Worldline and the Machine Learning Group.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</a:t>
            </a:r>
            <a:r>
              <a:rPr lang="en"/>
              <a:t> the Dataset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38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index - Unique Identifier for each row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transdatetrans_time - Transaction DateTime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cc_num - Credit Card Number of Customer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merchant - Merchant Name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category - Category of Merchant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amt - Amount of Transaction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first - First Name of Credit Card Holder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last - Last Name of Credit Card Holder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gender - Gender of Credit Card Holder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street - Street Address of Credit Card Holder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city - City of Credit Card Holder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state - State of Credit Card Holder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zip - Zip of Credit Card Holder o 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lat - Latitude Location of Credit Card Holder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long - Longitude Location of Credit Card Holder 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city_pop - Credit Card Holder's City Population o 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job - Job of Credit Card Holder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dob - Date of Birth of Credit Card Holder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t</a:t>
            </a:r>
            <a:r>
              <a:rPr lang="en" sz="1055"/>
              <a:t>rans_num - Transaction Number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unix_time - UNIX Time of transaction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merch_lat - Latitude Location of Merchant 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merch_long - Longitude Location of Merchant </a:t>
            </a:r>
            <a:endParaRPr sz="1055"/>
          </a:p>
          <a:p>
            <a:pPr indent="-2955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55"/>
              <a:buChar char="●"/>
            </a:pPr>
            <a:r>
              <a:rPr lang="en" sz="1055"/>
              <a:t> is_fraud - Fraud Flag &lt;--- Target Class </a:t>
            </a:r>
            <a:endParaRPr sz="105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 1: Reading and Understanding the Data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 2: Data Cleansing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Null Check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type check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 3: Data Visualization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Imbalanced Data check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Distribution Plots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 4: Splitting the Data into Training and Testing Sets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Stratified Train Test Split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Skewness Check and Fix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 5: Building a Logistic Model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 on Balanced Data (Random Over Sampling,SMOTE,ADASYN)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 Model on Balanced Data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 on Balanced Data (Random Over Sampling,SMOTE,ADASYN)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Stratified K-Fold and Hyperparameter Tuning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Classification Report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ROC AUC Curve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●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 6: Final Analysis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Best Model Selection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Roboto"/>
              <a:buChar char="○"/>
            </a:pPr>
            <a:r>
              <a:rPr lang="en" sz="4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Importance</a:t>
            </a:r>
            <a:endParaRPr sz="4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the shape of the dataset.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50" y="1850825"/>
            <a:ext cx="4189425" cy="18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 Data check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train and test sets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we see here a case data imbalance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75" y="2341825"/>
            <a:ext cx="3410875" cy="2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199" y="2470899"/>
            <a:ext cx="3547125" cy="22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the data along age category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675" y="1436950"/>
            <a:ext cx="5680676" cy="313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Logistic regression model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train set and test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50" y="2072725"/>
            <a:ext cx="4199000" cy="223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052" y="2101300"/>
            <a:ext cx="4101953" cy="22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