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4"/>
  </p:sldMasterIdLst>
  <p:notesMasterIdLst>
    <p:notesMasterId r:id="rId10"/>
  </p:notesMasterIdLst>
  <p:handoutMasterIdLst>
    <p:handoutMasterId r:id="rId11"/>
  </p:handoutMasterIdLst>
  <p:sldIdLst>
    <p:sldId id="1019" r:id="rId5"/>
    <p:sldId id="1024" r:id="rId6"/>
    <p:sldId id="1025" r:id="rId7"/>
    <p:sldId id="1022" r:id="rId8"/>
    <p:sldId id="1028" r:id="rId9"/>
  </p:sldIdLst>
  <p:sldSz cx="12192000" cy="6858000"/>
  <p:notesSz cx="7010400" cy="9163050"/>
  <p:custDataLst>
    <p:tags r:id="rId12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0585BE-8E61-5244-8908-9B972E35A34D}">
          <p14:sldIdLst>
            <p14:sldId id="1019"/>
            <p14:sldId id="1024"/>
            <p14:sldId id="1025"/>
            <p14:sldId id="1022"/>
            <p14:sldId id="10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65" userDrawn="1">
          <p15:clr>
            <a:srgbClr val="A4A3A4"/>
          </p15:clr>
        </p15:guide>
        <p15:guide id="2" pos="23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EFF"/>
    <a:srgbClr val="E5E5E6"/>
    <a:srgbClr val="E9EAEC"/>
    <a:srgbClr val="E5F0F9"/>
    <a:srgbClr val="C3B7B1"/>
    <a:srgbClr val="F2FF8B"/>
    <a:srgbClr val="999E6F"/>
    <a:srgbClr val="C3D7A4"/>
    <a:srgbClr val="8DC63F"/>
    <a:srgbClr val="0057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6FC11-5314-39E0-FE51-A9E2CAD449E6}" v="208" dt="2019-05-10T10:24:03.608"/>
    <p1510:client id="{F1D20B26-AD5A-A29B-7648-37902FEABCC1}" v="3" dt="2019-05-10T09:06:52.099"/>
    <p1510:client id="{FAEB3C99-3E78-0A69-0DCA-F73464BA5660}" v="3" dt="2019-05-09T12:34:48.9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265"/>
        <p:guide pos="2341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6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140A3-BD00-46C1-B6EF-33106EB0D17E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2D2BB1-7411-4722-81B7-57303C194F99}">
      <dgm:prSet phldrT="[Text]"/>
      <dgm:spPr/>
      <dgm:t>
        <a:bodyPr/>
        <a:lstStyle/>
        <a:p>
          <a:r>
            <a:rPr lang="en-US">
              <a:cs typeface="Arial"/>
            </a:rPr>
            <a:t>Pauli X gate/NOT Gate</a:t>
          </a:r>
        </a:p>
      </dgm:t>
    </dgm:pt>
    <dgm:pt modelId="{E0F65331-2925-4D82-B8B0-01C420E98655}" type="parTrans" cxnId="{3E5BEE04-D3D3-4992-8554-7EF1F6154AF3}">
      <dgm:prSet/>
      <dgm:spPr/>
      <dgm:t>
        <a:bodyPr/>
        <a:lstStyle/>
        <a:p>
          <a:endParaRPr lang="en-US"/>
        </a:p>
      </dgm:t>
    </dgm:pt>
    <dgm:pt modelId="{E25002C4-9A11-4CB3-A241-7892602AF963}" type="sibTrans" cxnId="{3E5BEE04-D3D3-4992-8554-7EF1F6154AF3}">
      <dgm:prSet/>
      <dgm:spPr/>
      <dgm:t>
        <a:bodyPr/>
        <a:lstStyle/>
        <a:p>
          <a:endParaRPr lang="en-US"/>
        </a:p>
      </dgm:t>
    </dgm:pt>
    <dgm:pt modelId="{77160DE5-DB77-47F3-B08F-C47B5064759E}">
      <dgm:prSet phldrT="[Text]"/>
      <dgm:spPr/>
      <dgm:t>
        <a:bodyPr/>
        <a:lstStyle/>
        <a:p>
          <a:r>
            <a:rPr lang="en-US">
              <a:cs typeface="Arial"/>
            </a:rPr>
            <a:t>Rotation around X-axis </a:t>
          </a:r>
        </a:p>
      </dgm:t>
    </dgm:pt>
    <dgm:pt modelId="{694E6C18-C713-4D6E-9DB3-0BD19C88278A}" type="parTrans" cxnId="{7A1AE827-7270-4E2D-A267-C8E156DD598D}">
      <dgm:prSet/>
      <dgm:spPr/>
      <dgm:t>
        <a:bodyPr/>
        <a:lstStyle/>
        <a:p>
          <a:endParaRPr lang="en-US"/>
        </a:p>
      </dgm:t>
    </dgm:pt>
    <dgm:pt modelId="{D325535D-C083-4518-B130-09C1A090645F}" type="sibTrans" cxnId="{7A1AE827-7270-4E2D-A267-C8E156DD598D}">
      <dgm:prSet/>
      <dgm:spPr/>
      <dgm:t>
        <a:bodyPr/>
        <a:lstStyle/>
        <a:p>
          <a:endParaRPr lang="en-US"/>
        </a:p>
      </dgm:t>
    </dgm:pt>
    <dgm:pt modelId="{7C835D84-7175-47A6-8C88-528229FF9A47}">
      <dgm:prSet phldrT="[Text]"/>
      <dgm:spPr/>
      <dgm:t>
        <a:bodyPr/>
        <a:lstStyle/>
        <a:p>
          <a:r>
            <a:rPr lang="en-US">
              <a:cs typeface="Arial"/>
            </a:rPr>
            <a:t>X|0&gt; = |1&gt; </a:t>
          </a:r>
        </a:p>
      </dgm:t>
    </dgm:pt>
    <dgm:pt modelId="{856DEAFA-549A-45C0-968A-D5611C3EAB74}" type="parTrans" cxnId="{988546B4-BBEA-47EA-8E42-0FA487F61C1C}">
      <dgm:prSet/>
      <dgm:spPr/>
      <dgm:t>
        <a:bodyPr/>
        <a:lstStyle/>
        <a:p>
          <a:endParaRPr lang="en-US"/>
        </a:p>
      </dgm:t>
    </dgm:pt>
    <dgm:pt modelId="{923C0C3C-31BE-4E24-B0A5-C9E33FC1754D}" type="sibTrans" cxnId="{988546B4-BBEA-47EA-8E42-0FA487F61C1C}">
      <dgm:prSet/>
      <dgm:spPr/>
      <dgm:t>
        <a:bodyPr/>
        <a:lstStyle/>
        <a:p>
          <a:endParaRPr lang="en-US"/>
        </a:p>
      </dgm:t>
    </dgm:pt>
    <dgm:pt modelId="{AFB59E77-AC22-4FF7-B4A2-250B59BBD2FA}">
      <dgm:prSet phldrT="[Text]"/>
      <dgm:spPr/>
      <dgm:t>
        <a:bodyPr/>
        <a:lstStyle/>
        <a:p>
          <a:r>
            <a:rPr lang="en-US" sz="3400">
              <a:cs typeface="Arial"/>
            </a:rPr>
            <a:t>Pauli Z Gate</a:t>
          </a:r>
        </a:p>
      </dgm:t>
    </dgm:pt>
    <dgm:pt modelId="{E9AC89E0-010E-46A9-9E99-F8826852A0C1}" type="parTrans" cxnId="{A8348661-1F41-45A9-8DF6-E31992DBD5D9}">
      <dgm:prSet/>
      <dgm:spPr/>
      <dgm:t>
        <a:bodyPr/>
        <a:lstStyle/>
        <a:p>
          <a:endParaRPr lang="en-US"/>
        </a:p>
      </dgm:t>
    </dgm:pt>
    <dgm:pt modelId="{7A392F59-8F10-470F-8C22-515C10233BEA}" type="sibTrans" cxnId="{A8348661-1F41-45A9-8DF6-E31992DBD5D9}">
      <dgm:prSet/>
      <dgm:spPr/>
      <dgm:t>
        <a:bodyPr/>
        <a:lstStyle/>
        <a:p>
          <a:endParaRPr lang="en-US"/>
        </a:p>
      </dgm:t>
    </dgm:pt>
    <dgm:pt modelId="{94F77B3F-A9A0-413F-B47A-8BA90E60355E}">
      <dgm:prSet phldrT="[Text]"/>
      <dgm:spPr/>
      <dgm:t>
        <a:bodyPr/>
        <a:lstStyle/>
        <a:p>
          <a:r>
            <a:rPr lang="en-US">
              <a:cs typeface="Arial"/>
            </a:rPr>
            <a:t>Rotation around Z-axis             </a:t>
          </a:r>
        </a:p>
      </dgm:t>
    </dgm:pt>
    <dgm:pt modelId="{A2949EAF-2C18-487E-B153-71A92D985B35}" type="parTrans" cxnId="{C8C2E025-B12B-4B6B-991B-76ED81850489}">
      <dgm:prSet/>
      <dgm:spPr/>
      <dgm:t>
        <a:bodyPr/>
        <a:lstStyle/>
        <a:p>
          <a:endParaRPr lang="en-US"/>
        </a:p>
      </dgm:t>
    </dgm:pt>
    <dgm:pt modelId="{E3BCDA31-31EC-4DBF-B8D9-F855E0CB3E94}" type="sibTrans" cxnId="{C8C2E025-B12B-4B6B-991B-76ED81850489}">
      <dgm:prSet/>
      <dgm:spPr/>
      <dgm:t>
        <a:bodyPr/>
        <a:lstStyle/>
        <a:p>
          <a:endParaRPr lang="en-US"/>
        </a:p>
      </dgm:t>
    </dgm:pt>
    <dgm:pt modelId="{16B973DA-3AC9-46D8-B745-CF5F1889DED9}">
      <dgm:prSet phldrT="[Text]"/>
      <dgm:spPr/>
      <dgm:t>
        <a:bodyPr/>
        <a:lstStyle/>
        <a:p>
          <a:r>
            <a:rPr lang="en-US">
              <a:cs typeface="Arial"/>
            </a:rPr>
            <a:t>Z|0&gt; = |0&gt;</a:t>
          </a:r>
        </a:p>
      </dgm:t>
    </dgm:pt>
    <dgm:pt modelId="{1A422DF4-0D4C-41DE-8522-1C1CDB657681}" type="parTrans" cxnId="{8E30CFDB-3CED-4831-8978-3A0C9AD638CF}">
      <dgm:prSet/>
      <dgm:spPr/>
      <dgm:t>
        <a:bodyPr/>
        <a:lstStyle/>
        <a:p>
          <a:endParaRPr lang="en-US"/>
        </a:p>
      </dgm:t>
    </dgm:pt>
    <dgm:pt modelId="{3077400B-6BBA-4579-99A9-288106418197}" type="sibTrans" cxnId="{8E30CFDB-3CED-4831-8978-3A0C9AD638CF}">
      <dgm:prSet/>
      <dgm:spPr/>
      <dgm:t>
        <a:bodyPr/>
        <a:lstStyle/>
        <a:p>
          <a:endParaRPr lang="en-US"/>
        </a:p>
      </dgm:t>
    </dgm:pt>
    <dgm:pt modelId="{02F2CBE6-0E7C-4CBC-A0E2-457F1A3482A8}">
      <dgm:prSet phldrT="[Text]"/>
      <dgm:spPr/>
      <dgm:t>
        <a:bodyPr/>
        <a:lstStyle/>
        <a:p>
          <a:r>
            <a:rPr lang="en-US" sz="3400">
              <a:cs typeface="Arial"/>
            </a:rPr>
            <a:t>Hadamard Gate</a:t>
          </a:r>
        </a:p>
      </dgm:t>
    </dgm:pt>
    <dgm:pt modelId="{40605F57-C89D-4A14-AFC9-FB2AA35DDF8C}" type="parTrans" cxnId="{A02540A7-5FD2-4064-8847-68A7E7FC65CB}">
      <dgm:prSet/>
      <dgm:spPr/>
      <dgm:t>
        <a:bodyPr/>
        <a:lstStyle/>
        <a:p>
          <a:endParaRPr lang="en-US"/>
        </a:p>
      </dgm:t>
    </dgm:pt>
    <dgm:pt modelId="{96FDB9F6-55F3-4CF6-AA0B-6E9F55CA481E}" type="sibTrans" cxnId="{A02540A7-5FD2-4064-8847-68A7E7FC65CB}">
      <dgm:prSet/>
      <dgm:spPr/>
      <dgm:t>
        <a:bodyPr/>
        <a:lstStyle/>
        <a:p>
          <a:endParaRPr lang="en-US"/>
        </a:p>
      </dgm:t>
    </dgm:pt>
    <dgm:pt modelId="{5A172F9A-26C1-4EDE-9EA0-434710FF4841}">
      <dgm:prSet phldrT="[Text]"/>
      <dgm:spPr/>
      <dgm:t>
        <a:bodyPr/>
        <a:lstStyle/>
        <a:p>
          <a:r>
            <a:rPr lang="en-US">
              <a:cs typeface="Arial"/>
            </a:rPr>
            <a:t>H|0&gt; = |0&gt; +| 1&gt; </a:t>
          </a:r>
        </a:p>
      </dgm:t>
    </dgm:pt>
    <dgm:pt modelId="{8C354C86-7142-423C-A8EF-14A2CF258D12}" type="parTrans" cxnId="{DF8458AB-D1B5-4693-8E29-AE2F6A6F22D7}">
      <dgm:prSet/>
      <dgm:spPr/>
      <dgm:t>
        <a:bodyPr/>
        <a:lstStyle/>
        <a:p>
          <a:endParaRPr lang="en-US"/>
        </a:p>
      </dgm:t>
    </dgm:pt>
    <dgm:pt modelId="{B9A4C9E9-AC10-4E06-A51E-2C98FE40F52A}" type="sibTrans" cxnId="{DF8458AB-D1B5-4693-8E29-AE2F6A6F22D7}">
      <dgm:prSet/>
      <dgm:spPr/>
      <dgm:t>
        <a:bodyPr/>
        <a:lstStyle/>
        <a:p>
          <a:endParaRPr lang="en-US"/>
        </a:p>
      </dgm:t>
    </dgm:pt>
    <dgm:pt modelId="{45F8107E-F3A2-4626-B246-E87FA36F044E}">
      <dgm:prSet phldrT="[Text]"/>
      <dgm:spPr/>
      <dgm:t>
        <a:bodyPr/>
        <a:lstStyle/>
        <a:p>
          <a:r>
            <a:rPr lang="en-US">
              <a:cs typeface="Arial"/>
            </a:rPr>
            <a:t>X|1&gt; = |0&gt; </a:t>
          </a:r>
        </a:p>
      </dgm:t>
    </dgm:pt>
    <dgm:pt modelId="{F76FF7B6-CC88-4CDB-A0F0-05B0E0299E34}" type="parTrans" cxnId="{5879C125-DAF3-47CE-97FD-5405556C361D}">
      <dgm:prSet/>
      <dgm:spPr/>
    </dgm:pt>
    <dgm:pt modelId="{4E6ED4CF-CFA4-48B2-88C0-2EE1227FC82D}" type="sibTrans" cxnId="{5879C125-DAF3-47CE-97FD-5405556C361D}">
      <dgm:prSet/>
      <dgm:spPr/>
    </dgm:pt>
    <dgm:pt modelId="{1B7A51B7-CCA4-4C10-B9E4-5906FF0307BD}">
      <dgm:prSet phldrT="[Text]"/>
      <dgm:spPr/>
      <dgm:t>
        <a:bodyPr/>
        <a:lstStyle/>
        <a:p>
          <a:r>
            <a:rPr lang="en-US">
              <a:cs typeface="Arial"/>
            </a:rPr>
            <a:t>Z|1&gt; = -|1&gt; </a:t>
          </a:r>
        </a:p>
      </dgm:t>
    </dgm:pt>
    <dgm:pt modelId="{B75EBEAD-4AA9-47F6-B53B-7DA1677283ED}" type="parTrans" cxnId="{664253B5-47B9-43A8-A1A7-4213C5634009}">
      <dgm:prSet/>
      <dgm:spPr/>
    </dgm:pt>
    <dgm:pt modelId="{165B0C06-897B-4B58-A725-7C72AD3E2504}" type="sibTrans" cxnId="{664253B5-47B9-43A8-A1A7-4213C5634009}">
      <dgm:prSet/>
      <dgm:spPr/>
    </dgm:pt>
    <dgm:pt modelId="{F8E6320B-3DF7-4D83-B8D2-311E9F339FF5}">
      <dgm:prSet phldrT="[Text]"/>
      <dgm:spPr/>
      <dgm:t>
        <a:bodyPr/>
        <a:lstStyle/>
        <a:p>
          <a:r>
            <a:rPr lang="en-US">
              <a:cs typeface="Arial"/>
            </a:rPr>
            <a:t>H|1&gt; = |0&gt; -| 1&gt;      </a:t>
          </a:r>
        </a:p>
      </dgm:t>
    </dgm:pt>
    <dgm:pt modelId="{06002000-E5A1-4A50-ABC0-A942B4158532}" type="parTrans" cxnId="{67AF319D-A184-4955-BCE9-62D8880CE734}">
      <dgm:prSet/>
      <dgm:spPr/>
    </dgm:pt>
    <dgm:pt modelId="{BDBCB3B2-D268-4BB0-8920-11D264D543DF}" type="sibTrans" cxnId="{67AF319D-A184-4955-BCE9-62D8880CE734}">
      <dgm:prSet/>
      <dgm:spPr/>
    </dgm:pt>
    <dgm:pt modelId="{A76D1D78-5C12-45F8-8A55-2151C8BA2B99}" type="pres">
      <dgm:prSet presAssocID="{CF7140A3-BD00-46C1-B6EF-33106EB0D17E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BAB8C950-6A4A-4154-837C-4FE8BA66336B}" type="pres">
      <dgm:prSet presAssocID="{CF7140A3-BD00-46C1-B6EF-33106EB0D17E}" presName="cycle" presStyleCnt="0"/>
      <dgm:spPr/>
    </dgm:pt>
    <dgm:pt modelId="{DE3C28DE-16EC-4913-8298-8F9850957F2A}" type="pres">
      <dgm:prSet presAssocID="{CF7140A3-BD00-46C1-B6EF-33106EB0D17E}" presName="centerShape" presStyleCnt="0"/>
      <dgm:spPr/>
    </dgm:pt>
    <dgm:pt modelId="{839466CA-29A6-429E-849D-406175969F6C}" type="pres">
      <dgm:prSet presAssocID="{CF7140A3-BD00-46C1-B6EF-33106EB0D17E}" presName="connSite" presStyleLbl="node1" presStyleIdx="0" presStyleCnt="4"/>
      <dgm:spPr/>
    </dgm:pt>
    <dgm:pt modelId="{1B0CD56B-3A26-4176-A8C4-4AB998ACA74F}" type="pres">
      <dgm:prSet presAssocID="{CF7140A3-BD00-46C1-B6EF-33106EB0D17E}" presName="visible" presStyleLbl="node1" presStyleIdx="0" presStyleCnt="4"/>
      <dgm:spPr/>
    </dgm:pt>
    <dgm:pt modelId="{0A54A911-007D-4E9F-B364-F3239111D047}" type="pres">
      <dgm:prSet presAssocID="{E0F65331-2925-4D82-B8B0-01C420E98655}" presName="Name25" presStyleLbl="parChTrans1D1" presStyleIdx="0" presStyleCnt="3"/>
      <dgm:spPr/>
    </dgm:pt>
    <dgm:pt modelId="{3E182337-D5DF-4FBC-85FB-56A37A4DE1F9}" type="pres">
      <dgm:prSet presAssocID="{B72D2BB1-7411-4722-81B7-57303C194F99}" presName="node" presStyleCnt="0"/>
      <dgm:spPr/>
    </dgm:pt>
    <dgm:pt modelId="{438AE65F-2300-4E34-8D20-FFD68AA64581}" type="pres">
      <dgm:prSet presAssocID="{B72D2BB1-7411-4722-81B7-57303C194F99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F5023699-B0E3-4692-8334-C2FBA4C50531}" type="pres">
      <dgm:prSet presAssocID="{B72D2BB1-7411-4722-81B7-57303C194F99}" presName="childNode" presStyleLbl="revTx" presStyleIdx="0" presStyleCnt="3">
        <dgm:presLayoutVars>
          <dgm:bulletEnabled val="1"/>
        </dgm:presLayoutVars>
      </dgm:prSet>
      <dgm:spPr/>
    </dgm:pt>
    <dgm:pt modelId="{2B9EE4FF-5BAE-4396-8D88-162F1B27ECBF}" type="pres">
      <dgm:prSet presAssocID="{E9AC89E0-010E-46A9-9E99-F8826852A0C1}" presName="Name25" presStyleLbl="parChTrans1D1" presStyleIdx="1" presStyleCnt="3"/>
      <dgm:spPr/>
    </dgm:pt>
    <dgm:pt modelId="{D23F23FC-7292-44F8-9DBF-F69C63870A19}" type="pres">
      <dgm:prSet presAssocID="{AFB59E77-AC22-4FF7-B4A2-250B59BBD2FA}" presName="node" presStyleCnt="0"/>
      <dgm:spPr/>
    </dgm:pt>
    <dgm:pt modelId="{87632BF7-8726-4B38-9B1B-007271DD6641}" type="pres">
      <dgm:prSet presAssocID="{AFB59E77-AC22-4FF7-B4A2-250B59BBD2FA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0223D554-F223-4076-B6BF-BC148C344247}" type="pres">
      <dgm:prSet presAssocID="{AFB59E77-AC22-4FF7-B4A2-250B59BBD2FA}" presName="childNode" presStyleLbl="revTx" presStyleIdx="1" presStyleCnt="3">
        <dgm:presLayoutVars>
          <dgm:bulletEnabled val="1"/>
        </dgm:presLayoutVars>
      </dgm:prSet>
      <dgm:spPr/>
    </dgm:pt>
    <dgm:pt modelId="{53B2FEF2-AC67-409A-B47B-CAA1163F91DC}" type="pres">
      <dgm:prSet presAssocID="{40605F57-C89D-4A14-AFC9-FB2AA35DDF8C}" presName="Name25" presStyleLbl="parChTrans1D1" presStyleIdx="2" presStyleCnt="3"/>
      <dgm:spPr/>
    </dgm:pt>
    <dgm:pt modelId="{11217846-602F-42B5-BB62-18EFCB0D0057}" type="pres">
      <dgm:prSet presAssocID="{02F2CBE6-0E7C-4CBC-A0E2-457F1A3482A8}" presName="node" presStyleCnt="0"/>
      <dgm:spPr/>
    </dgm:pt>
    <dgm:pt modelId="{48F5AA26-7CF9-4E81-A3FB-9FF796EA7FAD}" type="pres">
      <dgm:prSet presAssocID="{02F2CBE6-0E7C-4CBC-A0E2-457F1A3482A8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9A4500A3-EFBE-4162-B418-1FE3AA9DF401}" type="pres">
      <dgm:prSet presAssocID="{02F2CBE6-0E7C-4CBC-A0E2-457F1A3482A8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2FD17300-41C5-43D3-94D6-3E696940EF1D}" type="presOf" srcId="{1B7A51B7-CCA4-4C10-B9E4-5906FF0307BD}" destId="{0223D554-F223-4076-B6BF-BC148C344247}" srcOrd="0" destOrd="2" presId="urn:microsoft.com/office/officeart/2005/8/layout/radial2"/>
    <dgm:cxn modelId="{3E5BEE04-D3D3-4992-8554-7EF1F6154AF3}" srcId="{CF7140A3-BD00-46C1-B6EF-33106EB0D17E}" destId="{B72D2BB1-7411-4722-81B7-57303C194F99}" srcOrd="0" destOrd="0" parTransId="{E0F65331-2925-4D82-B8B0-01C420E98655}" sibTransId="{E25002C4-9A11-4CB3-A241-7892602AF963}"/>
    <dgm:cxn modelId="{7DA26E19-C0F1-40C9-8209-441E20903A85}" type="presOf" srcId="{5A172F9A-26C1-4EDE-9EA0-434710FF4841}" destId="{9A4500A3-EFBE-4162-B418-1FE3AA9DF401}" srcOrd="0" destOrd="0" presId="urn:microsoft.com/office/officeart/2005/8/layout/radial2"/>
    <dgm:cxn modelId="{5879C125-DAF3-47CE-97FD-5405556C361D}" srcId="{B72D2BB1-7411-4722-81B7-57303C194F99}" destId="{45F8107E-F3A2-4626-B246-E87FA36F044E}" srcOrd="2" destOrd="0" parTransId="{F76FF7B6-CC88-4CDB-A0F0-05B0E0299E34}" sibTransId="{4E6ED4CF-CFA4-48B2-88C0-2EE1227FC82D}"/>
    <dgm:cxn modelId="{C8C2E025-B12B-4B6B-991B-76ED81850489}" srcId="{AFB59E77-AC22-4FF7-B4A2-250B59BBD2FA}" destId="{94F77B3F-A9A0-413F-B47A-8BA90E60355E}" srcOrd="0" destOrd="0" parTransId="{A2949EAF-2C18-487E-B153-71A92D985B35}" sibTransId="{E3BCDA31-31EC-4DBF-B8D9-F855E0CB3E94}"/>
    <dgm:cxn modelId="{7A1AE827-7270-4E2D-A267-C8E156DD598D}" srcId="{B72D2BB1-7411-4722-81B7-57303C194F99}" destId="{77160DE5-DB77-47F3-B08F-C47B5064759E}" srcOrd="0" destOrd="0" parTransId="{694E6C18-C713-4D6E-9DB3-0BD19C88278A}" sibTransId="{D325535D-C083-4518-B130-09C1A090645F}"/>
    <dgm:cxn modelId="{D68AF52A-90CB-4BCB-8940-6FEC81DDE6FC}" type="presOf" srcId="{F8E6320B-3DF7-4D83-B8D2-311E9F339FF5}" destId="{9A4500A3-EFBE-4162-B418-1FE3AA9DF401}" srcOrd="0" destOrd="1" presId="urn:microsoft.com/office/officeart/2005/8/layout/radial2"/>
    <dgm:cxn modelId="{BCFF8836-730F-425E-A78F-287633204683}" type="presOf" srcId="{02F2CBE6-0E7C-4CBC-A0E2-457F1A3482A8}" destId="{48F5AA26-7CF9-4E81-A3FB-9FF796EA7FAD}" srcOrd="0" destOrd="0" presId="urn:microsoft.com/office/officeart/2005/8/layout/radial2"/>
    <dgm:cxn modelId="{1C672260-0EE4-4CDE-B15D-91EE388D18EE}" type="presOf" srcId="{40605F57-C89D-4A14-AFC9-FB2AA35DDF8C}" destId="{53B2FEF2-AC67-409A-B47B-CAA1163F91DC}" srcOrd="0" destOrd="0" presId="urn:microsoft.com/office/officeart/2005/8/layout/radial2"/>
    <dgm:cxn modelId="{A8348661-1F41-45A9-8DF6-E31992DBD5D9}" srcId="{CF7140A3-BD00-46C1-B6EF-33106EB0D17E}" destId="{AFB59E77-AC22-4FF7-B4A2-250B59BBD2FA}" srcOrd="1" destOrd="0" parTransId="{E9AC89E0-010E-46A9-9E99-F8826852A0C1}" sibTransId="{7A392F59-8F10-470F-8C22-515C10233BEA}"/>
    <dgm:cxn modelId="{CE2F7153-2888-400C-B6E2-E96FB586BEE9}" type="presOf" srcId="{16B973DA-3AC9-46D8-B745-CF5F1889DED9}" destId="{0223D554-F223-4076-B6BF-BC148C344247}" srcOrd="0" destOrd="1" presId="urn:microsoft.com/office/officeart/2005/8/layout/radial2"/>
    <dgm:cxn modelId="{90E09E77-4EE2-44F8-9D3C-271799F4C4CE}" type="presOf" srcId="{77160DE5-DB77-47F3-B08F-C47B5064759E}" destId="{F5023699-B0E3-4692-8334-C2FBA4C50531}" srcOrd="0" destOrd="0" presId="urn:microsoft.com/office/officeart/2005/8/layout/radial2"/>
    <dgm:cxn modelId="{09EE5858-09B1-4C53-A8EC-9EB10F9FE1F5}" type="presOf" srcId="{E9AC89E0-010E-46A9-9E99-F8826852A0C1}" destId="{2B9EE4FF-5BAE-4396-8D88-162F1B27ECBF}" srcOrd="0" destOrd="0" presId="urn:microsoft.com/office/officeart/2005/8/layout/radial2"/>
    <dgm:cxn modelId="{B84A5D95-17B9-4F3D-9789-A9A93FAF75A2}" type="presOf" srcId="{E0F65331-2925-4D82-B8B0-01C420E98655}" destId="{0A54A911-007D-4E9F-B364-F3239111D047}" srcOrd="0" destOrd="0" presId="urn:microsoft.com/office/officeart/2005/8/layout/radial2"/>
    <dgm:cxn modelId="{67AF319D-A184-4955-BCE9-62D8880CE734}" srcId="{02F2CBE6-0E7C-4CBC-A0E2-457F1A3482A8}" destId="{F8E6320B-3DF7-4D83-B8D2-311E9F339FF5}" srcOrd="1" destOrd="0" parTransId="{06002000-E5A1-4A50-ABC0-A942B4158532}" sibTransId="{BDBCB3B2-D268-4BB0-8920-11D264D543DF}"/>
    <dgm:cxn modelId="{A02540A7-5FD2-4064-8847-68A7E7FC65CB}" srcId="{CF7140A3-BD00-46C1-B6EF-33106EB0D17E}" destId="{02F2CBE6-0E7C-4CBC-A0E2-457F1A3482A8}" srcOrd="2" destOrd="0" parTransId="{40605F57-C89D-4A14-AFC9-FB2AA35DDF8C}" sibTransId="{96FDB9F6-55F3-4CF6-AA0B-6E9F55CA481E}"/>
    <dgm:cxn modelId="{DF8458AB-D1B5-4693-8E29-AE2F6A6F22D7}" srcId="{02F2CBE6-0E7C-4CBC-A0E2-457F1A3482A8}" destId="{5A172F9A-26C1-4EDE-9EA0-434710FF4841}" srcOrd="0" destOrd="0" parTransId="{8C354C86-7142-423C-A8EF-14A2CF258D12}" sibTransId="{B9A4C9E9-AC10-4E06-A51E-2C98FE40F52A}"/>
    <dgm:cxn modelId="{EC94CCAD-FEBA-47E0-A49A-A6EE68168553}" type="presOf" srcId="{AFB59E77-AC22-4FF7-B4A2-250B59BBD2FA}" destId="{87632BF7-8726-4B38-9B1B-007271DD6641}" srcOrd="0" destOrd="0" presId="urn:microsoft.com/office/officeart/2005/8/layout/radial2"/>
    <dgm:cxn modelId="{988546B4-BBEA-47EA-8E42-0FA487F61C1C}" srcId="{B72D2BB1-7411-4722-81B7-57303C194F99}" destId="{7C835D84-7175-47A6-8C88-528229FF9A47}" srcOrd="1" destOrd="0" parTransId="{856DEAFA-549A-45C0-968A-D5611C3EAB74}" sibTransId="{923C0C3C-31BE-4E24-B0A5-C9E33FC1754D}"/>
    <dgm:cxn modelId="{664253B5-47B9-43A8-A1A7-4213C5634009}" srcId="{AFB59E77-AC22-4FF7-B4A2-250B59BBD2FA}" destId="{1B7A51B7-CCA4-4C10-B9E4-5906FF0307BD}" srcOrd="2" destOrd="0" parTransId="{B75EBEAD-4AA9-47F6-B53B-7DA1677283ED}" sibTransId="{165B0C06-897B-4B58-A725-7C72AD3E2504}"/>
    <dgm:cxn modelId="{ADC7A3B5-EDF5-4017-ACFA-3A2922B6A351}" type="presOf" srcId="{94F77B3F-A9A0-413F-B47A-8BA90E60355E}" destId="{0223D554-F223-4076-B6BF-BC148C344247}" srcOrd="0" destOrd="0" presId="urn:microsoft.com/office/officeart/2005/8/layout/radial2"/>
    <dgm:cxn modelId="{EECEEBD7-6359-4426-BDB9-1C4B907393AE}" type="presOf" srcId="{7C835D84-7175-47A6-8C88-528229FF9A47}" destId="{F5023699-B0E3-4692-8334-C2FBA4C50531}" srcOrd="0" destOrd="1" presId="urn:microsoft.com/office/officeart/2005/8/layout/radial2"/>
    <dgm:cxn modelId="{8E30CFDB-3CED-4831-8978-3A0C9AD638CF}" srcId="{AFB59E77-AC22-4FF7-B4A2-250B59BBD2FA}" destId="{16B973DA-3AC9-46D8-B745-CF5F1889DED9}" srcOrd="1" destOrd="0" parTransId="{1A422DF4-0D4C-41DE-8522-1C1CDB657681}" sibTransId="{3077400B-6BBA-4579-99A9-288106418197}"/>
    <dgm:cxn modelId="{2FAFFFDC-ED19-4377-9E8B-35C914DD0AF2}" type="presOf" srcId="{45F8107E-F3A2-4626-B246-E87FA36F044E}" destId="{F5023699-B0E3-4692-8334-C2FBA4C50531}" srcOrd="0" destOrd="2" presId="urn:microsoft.com/office/officeart/2005/8/layout/radial2"/>
    <dgm:cxn modelId="{3BADDBEA-B5C7-4B54-91FD-8FC9C0CBDD4B}" type="presOf" srcId="{B72D2BB1-7411-4722-81B7-57303C194F99}" destId="{438AE65F-2300-4E34-8D20-FFD68AA64581}" srcOrd="0" destOrd="0" presId="urn:microsoft.com/office/officeart/2005/8/layout/radial2"/>
    <dgm:cxn modelId="{1F9A48F2-B53D-43EB-BE8C-507713527408}" type="presOf" srcId="{CF7140A3-BD00-46C1-B6EF-33106EB0D17E}" destId="{A76D1D78-5C12-45F8-8A55-2151C8BA2B99}" srcOrd="0" destOrd="0" presId="urn:microsoft.com/office/officeart/2005/8/layout/radial2"/>
    <dgm:cxn modelId="{A899C438-9A07-4AE7-9845-308751630624}" type="presParOf" srcId="{A76D1D78-5C12-45F8-8A55-2151C8BA2B99}" destId="{BAB8C950-6A4A-4154-837C-4FE8BA66336B}" srcOrd="0" destOrd="0" presId="urn:microsoft.com/office/officeart/2005/8/layout/radial2"/>
    <dgm:cxn modelId="{85E94131-09F6-42A1-B80F-9ED283A5A095}" type="presParOf" srcId="{BAB8C950-6A4A-4154-837C-4FE8BA66336B}" destId="{DE3C28DE-16EC-4913-8298-8F9850957F2A}" srcOrd="0" destOrd="0" presId="urn:microsoft.com/office/officeart/2005/8/layout/radial2"/>
    <dgm:cxn modelId="{FFB03802-9304-4309-B936-85E9760D44F9}" type="presParOf" srcId="{DE3C28DE-16EC-4913-8298-8F9850957F2A}" destId="{839466CA-29A6-429E-849D-406175969F6C}" srcOrd="0" destOrd="0" presId="urn:microsoft.com/office/officeart/2005/8/layout/radial2"/>
    <dgm:cxn modelId="{EA5484BC-0330-43DB-8C1B-D95F5B29A0F6}" type="presParOf" srcId="{DE3C28DE-16EC-4913-8298-8F9850957F2A}" destId="{1B0CD56B-3A26-4176-A8C4-4AB998ACA74F}" srcOrd="1" destOrd="0" presId="urn:microsoft.com/office/officeart/2005/8/layout/radial2"/>
    <dgm:cxn modelId="{2F0D94FE-DD79-433B-B449-DB676C706910}" type="presParOf" srcId="{BAB8C950-6A4A-4154-837C-4FE8BA66336B}" destId="{0A54A911-007D-4E9F-B364-F3239111D047}" srcOrd="1" destOrd="0" presId="urn:microsoft.com/office/officeart/2005/8/layout/radial2"/>
    <dgm:cxn modelId="{03371C89-D5FC-4132-BCA4-58F3E29B7808}" type="presParOf" srcId="{BAB8C950-6A4A-4154-837C-4FE8BA66336B}" destId="{3E182337-D5DF-4FBC-85FB-56A37A4DE1F9}" srcOrd="2" destOrd="0" presId="urn:microsoft.com/office/officeart/2005/8/layout/radial2"/>
    <dgm:cxn modelId="{55A088BD-8C9D-49E4-B87B-AF956540E2F1}" type="presParOf" srcId="{3E182337-D5DF-4FBC-85FB-56A37A4DE1F9}" destId="{438AE65F-2300-4E34-8D20-FFD68AA64581}" srcOrd="0" destOrd="0" presId="urn:microsoft.com/office/officeart/2005/8/layout/radial2"/>
    <dgm:cxn modelId="{2C34DFE3-E80A-4B71-812B-830454722844}" type="presParOf" srcId="{3E182337-D5DF-4FBC-85FB-56A37A4DE1F9}" destId="{F5023699-B0E3-4692-8334-C2FBA4C50531}" srcOrd="1" destOrd="0" presId="urn:microsoft.com/office/officeart/2005/8/layout/radial2"/>
    <dgm:cxn modelId="{7F0F082A-5C46-460F-9EC5-E53368882EFD}" type="presParOf" srcId="{BAB8C950-6A4A-4154-837C-4FE8BA66336B}" destId="{2B9EE4FF-5BAE-4396-8D88-162F1B27ECBF}" srcOrd="3" destOrd="0" presId="urn:microsoft.com/office/officeart/2005/8/layout/radial2"/>
    <dgm:cxn modelId="{4C3E169E-C842-4877-A3BC-E74DC709DFC6}" type="presParOf" srcId="{BAB8C950-6A4A-4154-837C-4FE8BA66336B}" destId="{D23F23FC-7292-44F8-9DBF-F69C63870A19}" srcOrd="4" destOrd="0" presId="urn:microsoft.com/office/officeart/2005/8/layout/radial2"/>
    <dgm:cxn modelId="{902AF312-29A6-41D4-AF18-9F96EFDD0AAA}" type="presParOf" srcId="{D23F23FC-7292-44F8-9DBF-F69C63870A19}" destId="{87632BF7-8726-4B38-9B1B-007271DD6641}" srcOrd="0" destOrd="0" presId="urn:microsoft.com/office/officeart/2005/8/layout/radial2"/>
    <dgm:cxn modelId="{C5A2B220-50C1-4E0C-9924-060E197B2D80}" type="presParOf" srcId="{D23F23FC-7292-44F8-9DBF-F69C63870A19}" destId="{0223D554-F223-4076-B6BF-BC148C344247}" srcOrd="1" destOrd="0" presId="urn:microsoft.com/office/officeart/2005/8/layout/radial2"/>
    <dgm:cxn modelId="{FBF5C1D9-58A3-44AC-8102-C3524F4B45BB}" type="presParOf" srcId="{BAB8C950-6A4A-4154-837C-4FE8BA66336B}" destId="{53B2FEF2-AC67-409A-B47B-CAA1163F91DC}" srcOrd="5" destOrd="0" presId="urn:microsoft.com/office/officeart/2005/8/layout/radial2"/>
    <dgm:cxn modelId="{70915B2F-CA13-4AD1-BC3C-444D7F69FC5D}" type="presParOf" srcId="{BAB8C950-6A4A-4154-837C-4FE8BA66336B}" destId="{11217846-602F-42B5-BB62-18EFCB0D0057}" srcOrd="6" destOrd="0" presId="urn:microsoft.com/office/officeart/2005/8/layout/radial2"/>
    <dgm:cxn modelId="{A3EB4ED4-35F1-42B4-BF46-4934CDAFE183}" type="presParOf" srcId="{11217846-602F-42B5-BB62-18EFCB0D0057}" destId="{48F5AA26-7CF9-4E81-A3FB-9FF796EA7FAD}" srcOrd="0" destOrd="0" presId="urn:microsoft.com/office/officeart/2005/8/layout/radial2"/>
    <dgm:cxn modelId="{CEFCD6FA-B903-4CD4-9926-A2F321A244A1}" type="presParOf" srcId="{11217846-602F-42B5-BB62-18EFCB0D0057}" destId="{9A4500A3-EFBE-4162-B418-1FE3AA9DF40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2FEF2-AC67-409A-B47B-CAA1163F91DC}">
      <dsp:nvSpPr>
        <dsp:cNvPr id="0" name=""/>
        <dsp:cNvSpPr/>
      </dsp:nvSpPr>
      <dsp:spPr>
        <a:xfrm rot="2533388">
          <a:off x="1469460" y="2638539"/>
          <a:ext cx="553164" cy="67939"/>
        </a:xfrm>
        <a:custGeom>
          <a:avLst/>
          <a:gdLst/>
          <a:ahLst/>
          <a:cxnLst/>
          <a:rect l="0" t="0" r="0" b="0"/>
          <a:pathLst>
            <a:path>
              <a:moveTo>
                <a:pt x="0" y="33969"/>
              </a:moveTo>
              <a:lnTo>
                <a:pt x="553164" y="33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EE4FF-5BAE-4396-8D88-162F1B27ECBF}">
      <dsp:nvSpPr>
        <dsp:cNvPr id="0" name=""/>
        <dsp:cNvSpPr/>
      </dsp:nvSpPr>
      <dsp:spPr>
        <a:xfrm>
          <a:off x="1541224" y="1876817"/>
          <a:ext cx="623250" cy="67939"/>
        </a:xfrm>
        <a:custGeom>
          <a:avLst/>
          <a:gdLst/>
          <a:ahLst/>
          <a:cxnLst/>
          <a:rect l="0" t="0" r="0" b="0"/>
          <a:pathLst>
            <a:path>
              <a:moveTo>
                <a:pt x="0" y="33969"/>
              </a:moveTo>
              <a:lnTo>
                <a:pt x="623250" y="33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54A911-007D-4E9F-B364-F3239111D047}">
      <dsp:nvSpPr>
        <dsp:cNvPr id="0" name=""/>
        <dsp:cNvSpPr/>
      </dsp:nvSpPr>
      <dsp:spPr>
        <a:xfrm rot="19066612">
          <a:off x="1469460" y="1115094"/>
          <a:ext cx="553164" cy="67939"/>
        </a:xfrm>
        <a:custGeom>
          <a:avLst/>
          <a:gdLst/>
          <a:ahLst/>
          <a:cxnLst/>
          <a:rect l="0" t="0" r="0" b="0"/>
          <a:pathLst>
            <a:path>
              <a:moveTo>
                <a:pt x="0" y="33969"/>
              </a:moveTo>
              <a:lnTo>
                <a:pt x="553164" y="33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CD56B-3A26-4176-A8C4-4AB998ACA74F}">
      <dsp:nvSpPr>
        <dsp:cNvPr id="0" name=""/>
        <dsp:cNvSpPr/>
      </dsp:nvSpPr>
      <dsp:spPr>
        <a:xfrm>
          <a:off x="143" y="1004268"/>
          <a:ext cx="1813037" cy="18130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AE65F-2300-4E34-8D20-FFD68AA64581}">
      <dsp:nvSpPr>
        <dsp:cNvPr id="0" name=""/>
        <dsp:cNvSpPr/>
      </dsp:nvSpPr>
      <dsp:spPr>
        <a:xfrm>
          <a:off x="1819188" y="114685"/>
          <a:ext cx="1014951" cy="10149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cs typeface="Arial"/>
            </a:rPr>
            <a:t>Pauli X gate/NOT Gate</a:t>
          </a:r>
        </a:p>
      </dsp:txBody>
      <dsp:txXfrm>
        <a:off x="1967824" y="263321"/>
        <a:ext cx="717679" cy="717679"/>
      </dsp:txXfrm>
    </dsp:sp>
    <dsp:sp modelId="{F5023699-B0E3-4692-8334-C2FBA4C50531}">
      <dsp:nvSpPr>
        <dsp:cNvPr id="0" name=""/>
        <dsp:cNvSpPr/>
      </dsp:nvSpPr>
      <dsp:spPr>
        <a:xfrm>
          <a:off x="2935635" y="114685"/>
          <a:ext cx="1522427" cy="1014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cs typeface="Arial"/>
            </a:rPr>
            <a:t>Rotation around X-axis 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cs typeface="Arial"/>
            </a:rPr>
            <a:t>X|0&gt; = |1&gt; 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cs typeface="Arial"/>
            </a:rPr>
            <a:t>X|1&gt; = |0&gt; </a:t>
          </a:r>
        </a:p>
      </dsp:txBody>
      <dsp:txXfrm>
        <a:off x="2935635" y="114685"/>
        <a:ext cx="1522427" cy="1014951"/>
      </dsp:txXfrm>
    </dsp:sp>
    <dsp:sp modelId="{87632BF7-8726-4B38-9B1B-007271DD6641}">
      <dsp:nvSpPr>
        <dsp:cNvPr id="0" name=""/>
        <dsp:cNvSpPr/>
      </dsp:nvSpPr>
      <dsp:spPr>
        <a:xfrm>
          <a:off x="2164474" y="1403311"/>
          <a:ext cx="1014951" cy="10149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cs typeface="Arial"/>
            </a:rPr>
            <a:t>Pauli Z Gate</a:t>
          </a:r>
        </a:p>
      </dsp:txBody>
      <dsp:txXfrm>
        <a:off x="2313110" y="1551947"/>
        <a:ext cx="717679" cy="717679"/>
      </dsp:txXfrm>
    </dsp:sp>
    <dsp:sp modelId="{0223D554-F223-4076-B6BF-BC148C344247}">
      <dsp:nvSpPr>
        <dsp:cNvPr id="0" name=""/>
        <dsp:cNvSpPr/>
      </dsp:nvSpPr>
      <dsp:spPr>
        <a:xfrm>
          <a:off x="3280921" y="1403311"/>
          <a:ext cx="1522427" cy="1014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cs typeface="Arial"/>
            </a:rPr>
            <a:t>Rotation around Z-axis             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cs typeface="Arial"/>
            </a:rPr>
            <a:t>Z|0&gt; = |0&gt;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cs typeface="Arial"/>
            </a:rPr>
            <a:t>Z|1&gt; = -|1&gt; </a:t>
          </a:r>
        </a:p>
      </dsp:txBody>
      <dsp:txXfrm>
        <a:off x="3280921" y="1403311"/>
        <a:ext cx="1522427" cy="1014951"/>
      </dsp:txXfrm>
    </dsp:sp>
    <dsp:sp modelId="{48F5AA26-7CF9-4E81-A3FB-9FF796EA7FAD}">
      <dsp:nvSpPr>
        <dsp:cNvPr id="0" name=""/>
        <dsp:cNvSpPr/>
      </dsp:nvSpPr>
      <dsp:spPr>
        <a:xfrm>
          <a:off x="1819188" y="2691936"/>
          <a:ext cx="1014951" cy="10149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cs typeface="Arial"/>
            </a:rPr>
            <a:t>Hadamard Gate</a:t>
          </a:r>
        </a:p>
      </dsp:txBody>
      <dsp:txXfrm>
        <a:off x="1967824" y="2840572"/>
        <a:ext cx="717679" cy="717679"/>
      </dsp:txXfrm>
    </dsp:sp>
    <dsp:sp modelId="{9A4500A3-EFBE-4162-B418-1FE3AA9DF401}">
      <dsp:nvSpPr>
        <dsp:cNvPr id="0" name=""/>
        <dsp:cNvSpPr/>
      </dsp:nvSpPr>
      <dsp:spPr>
        <a:xfrm>
          <a:off x="2935635" y="2691936"/>
          <a:ext cx="1522427" cy="1014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cs typeface="Arial"/>
            </a:rPr>
            <a:t>H|0&gt; = |0&gt; +| 1&gt; 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cs typeface="Arial"/>
            </a:rPr>
            <a:t>H|1&gt; = |0&gt; -| 1&gt;      </a:t>
          </a:r>
        </a:p>
      </dsp:txBody>
      <dsp:txXfrm>
        <a:off x="2935635" y="2691936"/>
        <a:ext cx="1522427" cy="1014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64AD-05EA-48DF-8D3C-8C95E1A0EB6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50D77-BE29-4F6E-9E97-D5DE771DD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71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F727-A02B-4696-AF70-5E10A4107E3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687388"/>
            <a:ext cx="6105525" cy="3435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52449"/>
            <a:ext cx="5608320" cy="41233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7AFB2-63FE-4D27-8529-EF9C55DBA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4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1B84BAE-C153-5644-9573-8EDF9F959695}"/>
              </a:ext>
            </a:extLst>
          </p:cNvPr>
          <p:cNvSpPr/>
          <p:nvPr userDrawn="1"/>
        </p:nvSpPr>
        <p:spPr>
          <a:xfrm>
            <a:off x="0" y="2614239"/>
            <a:ext cx="12192000" cy="4269213"/>
          </a:xfrm>
          <a:custGeom>
            <a:avLst/>
            <a:gdLst>
              <a:gd name="connsiteX0" fmla="*/ 0 w 12192000"/>
              <a:gd name="connsiteY0" fmla="*/ 0 h 4419600"/>
              <a:gd name="connsiteX1" fmla="*/ 12192000 w 12192000"/>
              <a:gd name="connsiteY1" fmla="*/ 0 h 4419600"/>
              <a:gd name="connsiteX2" fmla="*/ 12192000 w 12192000"/>
              <a:gd name="connsiteY2" fmla="*/ 4419600 h 4419600"/>
              <a:gd name="connsiteX3" fmla="*/ 0 w 12192000"/>
              <a:gd name="connsiteY3" fmla="*/ 4419600 h 4419600"/>
              <a:gd name="connsiteX4" fmla="*/ 0 w 12192000"/>
              <a:gd name="connsiteY4" fmla="*/ 0 h 4419600"/>
              <a:gd name="connsiteX0" fmla="*/ 0 w 12192000"/>
              <a:gd name="connsiteY0" fmla="*/ 1533832 h 4419600"/>
              <a:gd name="connsiteX1" fmla="*/ 12192000 w 12192000"/>
              <a:gd name="connsiteY1" fmla="*/ 0 h 4419600"/>
              <a:gd name="connsiteX2" fmla="*/ 12192000 w 12192000"/>
              <a:gd name="connsiteY2" fmla="*/ 4419600 h 4419600"/>
              <a:gd name="connsiteX3" fmla="*/ 0 w 12192000"/>
              <a:gd name="connsiteY3" fmla="*/ 4419600 h 4419600"/>
              <a:gd name="connsiteX4" fmla="*/ 0 w 12192000"/>
              <a:gd name="connsiteY4" fmla="*/ 1533832 h 4419600"/>
              <a:gd name="connsiteX0" fmla="*/ 0 w 12205447"/>
              <a:gd name="connsiteY0" fmla="*/ 1547288 h 4433056"/>
              <a:gd name="connsiteX1" fmla="*/ 12205447 w 12205447"/>
              <a:gd name="connsiteY1" fmla="*/ 0 h 4433056"/>
              <a:gd name="connsiteX2" fmla="*/ 12192000 w 12205447"/>
              <a:gd name="connsiteY2" fmla="*/ 4433056 h 4433056"/>
              <a:gd name="connsiteX3" fmla="*/ 0 w 12205447"/>
              <a:gd name="connsiteY3" fmla="*/ 4433056 h 4433056"/>
              <a:gd name="connsiteX4" fmla="*/ 0 w 12205447"/>
              <a:gd name="connsiteY4" fmla="*/ 1547288 h 4433056"/>
              <a:gd name="connsiteX0" fmla="*/ 0 w 12205447"/>
              <a:gd name="connsiteY0" fmla="*/ 1547288 h 5052048"/>
              <a:gd name="connsiteX1" fmla="*/ 12205447 w 12205447"/>
              <a:gd name="connsiteY1" fmla="*/ 0 h 5052048"/>
              <a:gd name="connsiteX2" fmla="*/ 12192000 w 12205447"/>
              <a:gd name="connsiteY2" fmla="*/ 4433056 h 5052048"/>
              <a:gd name="connsiteX3" fmla="*/ 0 w 12205447"/>
              <a:gd name="connsiteY3" fmla="*/ 5052048 h 5052048"/>
              <a:gd name="connsiteX4" fmla="*/ 0 w 12205447"/>
              <a:gd name="connsiteY4" fmla="*/ 1547288 h 5052048"/>
              <a:gd name="connsiteX0" fmla="*/ 0 w 12205447"/>
              <a:gd name="connsiteY0" fmla="*/ 1547288 h 5078961"/>
              <a:gd name="connsiteX1" fmla="*/ 12205447 w 12205447"/>
              <a:gd name="connsiteY1" fmla="*/ 0 h 5078961"/>
              <a:gd name="connsiteX2" fmla="*/ 12192000 w 12205447"/>
              <a:gd name="connsiteY2" fmla="*/ 5078961 h 5078961"/>
              <a:gd name="connsiteX3" fmla="*/ 0 w 12205447"/>
              <a:gd name="connsiteY3" fmla="*/ 5052048 h 5078961"/>
              <a:gd name="connsiteX4" fmla="*/ 0 w 12205447"/>
              <a:gd name="connsiteY4" fmla="*/ 1547288 h 5078961"/>
              <a:gd name="connsiteX0" fmla="*/ 0 w 12232341"/>
              <a:gd name="connsiteY0" fmla="*/ 1560744 h 5078961"/>
              <a:gd name="connsiteX1" fmla="*/ 12232341 w 12232341"/>
              <a:gd name="connsiteY1" fmla="*/ 0 h 5078961"/>
              <a:gd name="connsiteX2" fmla="*/ 12218894 w 12232341"/>
              <a:gd name="connsiteY2" fmla="*/ 5078961 h 5078961"/>
              <a:gd name="connsiteX3" fmla="*/ 26894 w 12232341"/>
              <a:gd name="connsiteY3" fmla="*/ 5052048 h 5078961"/>
              <a:gd name="connsiteX4" fmla="*/ 0 w 12232341"/>
              <a:gd name="connsiteY4" fmla="*/ 1560744 h 5078961"/>
              <a:gd name="connsiteX0" fmla="*/ 0 w 12232341"/>
              <a:gd name="connsiteY0" fmla="*/ 1560744 h 5078961"/>
              <a:gd name="connsiteX1" fmla="*/ 12232341 w 12232341"/>
              <a:gd name="connsiteY1" fmla="*/ 0 h 5078961"/>
              <a:gd name="connsiteX2" fmla="*/ 12218894 w 12232341"/>
              <a:gd name="connsiteY2" fmla="*/ 5078961 h 5078961"/>
              <a:gd name="connsiteX3" fmla="*/ 17061 w 12232341"/>
              <a:gd name="connsiteY3" fmla="*/ 4766716 h 5078961"/>
              <a:gd name="connsiteX4" fmla="*/ 0 w 12232341"/>
              <a:gd name="connsiteY4" fmla="*/ 1560744 h 5078961"/>
              <a:gd name="connsiteX0" fmla="*/ 0 w 12232341"/>
              <a:gd name="connsiteY0" fmla="*/ 1560744 h 4766716"/>
              <a:gd name="connsiteX1" fmla="*/ 12232341 w 12232341"/>
              <a:gd name="connsiteY1" fmla="*/ 0 h 4766716"/>
              <a:gd name="connsiteX2" fmla="*/ 12218894 w 12232341"/>
              <a:gd name="connsiteY2" fmla="*/ 4272160 h 4766716"/>
              <a:gd name="connsiteX3" fmla="*/ 17061 w 12232341"/>
              <a:gd name="connsiteY3" fmla="*/ 4766716 h 4766716"/>
              <a:gd name="connsiteX4" fmla="*/ 0 w 12232341"/>
              <a:gd name="connsiteY4" fmla="*/ 1560744 h 4766716"/>
              <a:gd name="connsiteX0" fmla="*/ 2604 w 12234945"/>
              <a:gd name="connsiteY0" fmla="*/ 1560744 h 4353476"/>
              <a:gd name="connsiteX1" fmla="*/ 12234945 w 12234945"/>
              <a:gd name="connsiteY1" fmla="*/ 0 h 4353476"/>
              <a:gd name="connsiteX2" fmla="*/ 12221498 w 12234945"/>
              <a:gd name="connsiteY2" fmla="*/ 4272160 h 4353476"/>
              <a:gd name="connsiteX3" fmla="*/ 0 w 12234945"/>
              <a:gd name="connsiteY3" fmla="*/ 4353476 h 4353476"/>
              <a:gd name="connsiteX4" fmla="*/ 2604 w 12234945"/>
              <a:gd name="connsiteY4" fmla="*/ 1560744 h 4353476"/>
              <a:gd name="connsiteX0" fmla="*/ 0 w 12232341"/>
              <a:gd name="connsiteY0" fmla="*/ 1560744 h 4272160"/>
              <a:gd name="connsiteX1" fmla="*/ 12232341 w 12232341"/>
              <a:gd name="connsiteY1" fmla="*/ 0 h 4272160"/>
              <a:gd name="connsiteX2" fmla="*/ 12218894 w 12232341"/>
              <a:gd name="connsiteY2" fmla="*/ 4272160 h 4272160"/>
              <a:gd name="connsiteX3" fmla="*/ 26893 w 12232341"/>
              <a:gd name="connsiteY3" fmla="*/ 4156695 h 4272160"/>
              <a:gd name="connsiteX4" fmla="*/ 0 w 12232341"/>
              <a:gd name="connsiteY4" fmla="*/ 1560744 h 4272160"/>
              <a:gd name="connsiteX0" fmla="*/ 0 w 12232341"/>
              <a:gd name="connsiteY0" fmla="*/ 1560744 h 4272160"/>
              <a:gd name="connsiteX1" fmla="*/ 12232341 w 12232341"/>
              <a:gd name="connsiteY1" fmla="*/ 0 h 4272160"/>
              <a:gd name="connsiteX2" fmla="*/ 12218894 w 12232341"/>
              <a:gd name="connsiteY2" fmla="*/ 4272160 h 4272160"/>
              <a:gd name="connsiteX3" fmla="*/ 26893 w 12232341"/>
              <a:gd name="connsiteY3" fmla="*/ 4236263 h 4272160"/>
              <a:gd name="connsiteX4" fmla="*/ 0 w 12232341"/>
              <a:gd name="connsiteY4" fmla="*/ 1560744 h 427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2341" h="4272160">
                <a:moveTo>
                  <a:pt x="0" y="1560744"/>
                </a:moveTo>
                <a:lnTo>
                  <a:pt x="12232341" y="0"/>
                </a:lnTo>
                <a:cubicBezTo>
                  <a:pt x="12227859" y="1477685"/>
                  <a:pt x="12223376" y="2794475"/>
                  <a:pt x="12218894" y="4272160"/>
                </a:cubicBezTo>
                <a:lnTo>
                  <a:pt x="26893" y="4236263"/>
                </a:lnTo>
                <a:lnTo>
                  <a:pt x="0" y="1560744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51875" t="-841" r="-4399" b="841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   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F0A9D474-764F-E347-B742-A27F40324ABD}"/>
              </a:ext>
            </a:extLst>
          </p:cNvPr>
          <p:cNvSpPr/>
          <p:nvPr userDrawn="1"/>
        </p:nvSpPr>
        <p:spPr>
          <a:xfrm>
            <a:off x="-3085" y="3240165"/>
            <a:ext cx="7310941" cy="3636314"/>
          </a:xfrm>
          <a:custGeom>
            <a:avLst/>
            <a:gdLst>
              <a:gd name="connsiteX0" fmla="*/ 0 w 12192000"/>
              <a:gd name="connsiteY0" fmla="*/ 0 h 4419600"/>
              <a:gd name="connsiteX1" fmla="*/ 12192000 w 12192000"/>
              <a:gd name="connsiteY1" fmla="*/ 0 h 4419600"/>
              <a:gd name="connsiteX2" fmla="*/ 12192000 w 12192000"/>
              <a:gd name="connsiteY2" fmla="*/ 4419600 h 4419600"/>
              <a:gd name="connsiteX3" fmla="*/ 0 w 12192000"/>
              <a:gd name="connsiteY3" fmla="*/ 4419600 h 4419600"/>
              <a:gd name="connsiteX4" fmla="*/ 0 w 12192000"/>
              <a:gd name="connsiteY4" fmla="*/ 0 h 4419600"/>
              <a:gd name="connsiteX0" fmla="*/ 0 w 12192000"/>
              <a:gd name="connsiteY0" fmla="*/ 1533832 h 4419600"/>
              <a:gd name="connsiteX1" fmla="*/ 12192000 w 12192000"/>
              <a:gd name="connsiteY1" fmla="*/ 0 h 4419600"/>
              <a:gd name="connsiteX2" fmla="*/ 12192000 w 12192000"/>
              <a:gd name="connsiteY2" fmla="*/ 4419600 h 4419600"/>
              <a:gd name="connsiteX3" fmla="*/ 0 w 12192000"/>
              <a:gd name="connsiteY3" fmla="*/ 4419600 h 4419600"/>
              <a:gd name="connsiteX4" fmla="*/ 0 w 12192000"/>
              <a:gd name="connsiteY4" fmla="*/ 1533832 h 4419600"/>
              <a:gd name="connsiteX0" fmla="*/ 0 w 12205447"/>
              <a:gd name="connsiteY0" fmla="*/ 1547288 h 4433056"/>
              <a:gd name="connsiteX1" fmla="*/ 12205447 w 12205447"/>
              <a:gd name="connsiteY1" fmla="*/ 0 h 4433056"/>
              <a:gd name="connsiteX2" fmla="*/ 12192000 w 12205447"/>
              <a:gd name="connsiteY2" fmla="*/ 4433056 h 4433056"/>
              <a:gd name="connsiteX3" fmla="*/ 0 w 12205447"/>
              <a:gd name="connsiteY3" fmla="*/ 4433056 h 4433056"/>
              <a:gd name="connsiteX4" fmla="*/ 0 w 12205447"/>
              <a:gd name="connsiteY4" fmla="*/ 1547288 h 4433056"/>
              <a:gd name="connsiteX0" fmla="*/ 0 w 12205447"/>
              <a:gd name="connsiteY0" fmla="*/ 1547288 h 5052048"/>
              <a:gd name="connsiteX1" fmla="*/ 12205447 w 12205447"/>
              <a:gd name="connsiteY1" fmla="*/ 0 h 5052048"/>
              <a:gd name="connsiteX2" fmla="*/ 12192000 w 12205447"/>
              <a:gd name="connsiteY2" fmla="*/ 4433056 h 5052048"/>
              <a:gd name="connsiteX3" fmla="*/ 0 w 12205447"/>
              <a:gd name="connsiteY3" fmla="*/ 5052048 h 5052048"/>
              <a:gd name="connsiteX4" fmla="*/ 0 w 12205447"/>
              <a:gd name="connsiteY4" fmla="*/ 1547288 h 5052048"/>
              <a:gd name="connsiteX0" fmla="*/ 0 w 12205447"/>
              <a:gd name="connsiteY0" fmla="*/ 1547288 h 5078961"/>
              <a:gd name="connsiteX1" fmla="*/ 12205447 w 12205447"/>
              <a:gd name="connsiteY1" fmla="*/ 0 h 5078961"/>
              <a:gd name="connsiteX2" fmla="*/ 12192000 w 12205447"/>
              <a:gd name="connsiteY2" fmla="*/ 5078961 h 5078961"/>
              <a:gd name="connsiteX3" fmla="*/ 0 w 12205447"/>
              <a:gd name="connsiteY3" fmla="*/ 5052048 h 5078961"/>
              <a:gd name="connsiteX4" fmla="*/ 0 w 12205447"/>
              <a:gd name="connsiteY4" fmla="*/ 1547288 h 5078961"/>
              <a:gd name="connsiteX0" fmla="*/ 0 w 12232341"/>
              <a:gd name="connsiteY0" fmla="*/ 1560744 h 5078961"/>
              <a:gd name="connsiteX1" fmla="*/ 12232341 w 12232341"/>
              <a:gd name="connsiteY1" fmla="*/ 0 h 5078961"/>
              <a:gd name="connsiteX2" fmla="*/ 12218894 w 12232341"/>
              <a:gd name="connsiteY2" fmla="*/ 5078961 h 5078961"/>
              <a:gd name="connsiteX3" fmla="*/ 26894 w 12232341"/>
              <a:gd name="connsiteY3" fmla="*/ 5052048 h 5078961"/>
              <a:gd name="connsiteX4" fmla="*/ 0 w 12232341"/>
              <a:gd name="connsiteY4" fmla="*/ 1560744 h 5078961"/>
              <a:gd name="connsiteX0" fmla="*/ 0 w 12232341"/>
              <a:gd name="connsiteY0" fmla="*/ 1560744 h 5078961"/>
              <a:gd name="connsiteX1" fmla="*/ 12232341 w 12232341"/>
              <a:gd name="connsiteY1" fmla="*/ 0 h 5078961"/>
              <a:gd name="connsiteX2" fmla="*/ 12218894 w 12232341"/>
              <a:gd name="connsiteY2" fmla="*/ 5078961 h 5078961"/>
              <a:gd name="connsiteX3" fmla="*/ 17061 w 12232341"/>
              <a:gd name="connsiteY3" fmla="*/ 4766716 h 5078961"/>
              <a:gd name="connsiteX4" fmla="*/ 0 w 12232341"/>
              <a:gd name="connsiteY4" fmla="*/ 1560744 h 5078961"/>
              <a:gd name="connsiteX0" fmla="*/ 0 w 12232341"/>
              <a:gd name="connsiteY0" fmla="*/ 1560744 h 4766716"/>
              <a:gd name="connsiteX1" fmla="*/ 12232341 w 12232341"/>
              <a:gd name="connsiteY1" fmla="*/ 0 h 4766716"/>
              <a:gd name="connsiteX2" fmla="*/ 12218894 w 12232341"/>
              <a:gd name="connsiteY2" fmla="*/ 4272160 h 4766716"/>
              <a:gd name="connsiteX3" fmla="*/ 17061 w 12232341"/>
              <a:gd name="connsiteY3" fmla="*/ 4766716 h 4766716"/>
              <a:gd name="connsiteX4" fmla="*/ 0 w 12232341"/>
              <a:gd name="connsiteY4" fmla="*/ 1560744 h 4766716"/>
              <a:gd name="connsiteX0" fmla="*/ 2604 w 12234945"/>
              <a:gd name="connsiteY0" fmla="*/ 1560744 h 4353476"/>
              <a:gd name="connsiteX1" fmla="*/ 12234945 w 12234945"/>
              <a:gd name="connsiteY1" fmla="*/ 0 h 4353476"/>
              <a:gd name="connsiteX2" fmla="*/ 12221498 w 12234945"/>
              <a:gd name="connsiteY2" fmla="*/ 4272160 h 4353476"/>
              <a:gd name="connsiteX3" fmla="*/ 0 w 12234945"/>
              <a:gd name="connsiteY3" fmla="*/ 4353476 h 4353476"/>
              <a:gd name="connsiteX4" fmla="*/ 2604 w 12234945"/>
              <a:gd name="connsiteY4" fmla="*/ 1560744 h 4353476"/>
              <a:gd name="connsiteX0" fmla="*/ 0 w 12232341"/>
              <a:gd name="connsiteY0" fmla="*/ 1560744 h 4272160"/>
              <a:gd name="connsiteX1" fmla="*/ 12232341 w 12232341"/>
              <a:gd name="connsiteY1" fmla="*/ 0 h 4272160"/>
              <a:gd name="connsiteX2" fmla="*/ 12218894 w 12232341"/>
              <a:gd name="connsiteY2" fmla="*/ 4272160 h 4272160"/>
              <a:gd name="connsiteX3" fmla="*/ 26893 w 12232341"/>
              <a:gd name="connsiteY3" fmla="*/ 4156695 h 4272160"/>
              <a:gd name="connsiteX4" fmla="*/ 0 w 12232341"/>
              <a:gd name="connsiteY4" fmla="*/ 1560744 h 4272160"/>
              <a:gd name="connsiteX0" fmla="*/ 0 w 12232341"/>
              <a:gd name="connsiteY0" fmla="*/ 1560744 h 4272160"/>
              <a:gd name="connsiteX1" fmla="*/ 12232341 w 12232341"/>
              <a:gd name="connsiteY1" fmla="*/ 0 h 4272160"/>
              <a:gd name="connsiteX2" fmla="*/ 12218894 w 12232341"/>
              <a:gd name="connsiteY2" fmla="*/ 4272160 h 4272160"/>
              <a:gd name="connsiteX3" fmla="*/ 26893 w 12232341"/>
              <a:gd name="connsiteY3" fmla="*/ 4236263 h 4272160"/>
              <a:gd name="connsiteX4" fmla="*/ 0 w 12232341"/>
              <a:gd name="connsiteY4" fmla="*/ 1560744 h 4272160"/>
              <a:gd name="connsiteX0" fmla="*/ 0 w 12218897"/>
              <a:gd name="connsiteY0" fmla="*/ 926322 h 3637738"/>
              <a:gd name="connsiteX1" fmla="*/ 7327172 w 12218897"/>
              <a:gd name="connsiteY1" fmla="*/ 0 h 3637738"/>
              <a:gd name="connsiteX2" fmla="*/ 12218894 w 12218897"/>
              <a:gd name="connsiteY2" fmla="*/ 3637738 h 3637738"/>
              <a:gd name="connsiteX3" fmla="*/ 26893 w 12218897"/>
              <a:gd name="connsiteY3" fmla="*/ 3601841 h 3637738"/>
              <a:gd name="connsiteX4" fmla="*/ 0 w 12218897"/>
              <a:gd name="connsiteY4" fmla="*/ 926322 h 3637738"/>
              <a:gd name="connsiteX0" fmla="*/ 0 w 7327172"/>
              <a:gd name="connsiteY0" fmla="*/ 926322 h 3601841"/>
              <a:gd name="connsiteX1" fmla="*/ 7327172 w 7327172"/>
              <a:gd name="connsiteY1" fmla="*/ 0 h 3601841"/>
              <a:gd name="connsiteX2" fmla="*/ 6543088 w 7327172"/>
              <a:gd name="connsiteY2" fmla="*/ 3601137 h 3601841"/>
              <a:gd name="connsiteX3" fmla="*/ 26893 w 7327172"/>
              <a:gd name="connsiteY3" fmla="*/ 3601841 h 3601841"/>
              <a:gd name="connsiteX4" fmla="*/ 0 w 7327172"/>
              <a:gd name="connsiteY4" fmla="*/ 926322 h 3601841"/>
              <a:gd name="connsiteX0" fmla="*/ 0 w 7327172"/>
              <a:gd name="connsiteY0" fmla="*/ 926322 h 3601841"/>
              <a:gd name="connsiteX1" fmla="*/ 7327172 w 7327172"/>
              <a:gd name="connsiteY1" fmla="*/ 0 h 3601841"/>
              <a:gd name="connsiteX2" fmla="*/ 6543088 w 7327172"/>
              <a:gd name="connsiteY2" fmla="*/ 3601137 h 3601841"/>
              <a:gd name="connsiteX3" fmla="*/ 26893 w 7327172"/>
              <a:gd name="connsiteY3" fmla="*/ 3601841 h 3601841"/>
              <a:gd name="connsiteX4" fmla="*/ 0 w 7327172"/>
              <a:gd name="connsiteY4" fmla="*/ 926322 h 3601841"/>
              <a:gd name="connsiteX0" fmla="*/ 0 w 7327172"/>
              <a:gd name="connsiteY0" fmla="*/ 926322 h 3601841"/>
              <a:gd name="connsiteX1" fmla="*/ 7327172 w 7327172"/>
              <a:gd name="connsiteY1" fmla="*/ 0 h 3601841"/>
              <a:gd name="connsiteX2" fmla="*/ 6543088 w 7327172"/>
              <a:gd name="connsiteY2" fmla="*/ 3601137 h 3601841"/>
              <a:gd name="connsiteX3" fmla="*/ 26893 w 7327172"/>
              <a:gd name="connsiteY3" fmla="*/ 3601841 h 3601841"/>
              <a:gd name="connsiteX4" fmla="*/ 0 w 7327172"/>
              <a:gd name="connsiteY4" fmla="*/ 926322 h 3601841"/>
              <a:gd name="connsiteX0" fmla="*/ 0 w 7327172"/>
              <a:gd name="connsiteY0" fmla="*/ 926322 h 3601841"/>
              <a:gd name="connsiteX1" fmla="*/ 7327172 w 7327172"/>
              <a:gd name="connsiteY1" fmla="*/ 0 h 3601841"/>
              <a:gd name="connsiteX2" fmla="*/ 6543088 w 7327172"/>
              <a:gd name="connsiteY2" fmla="*/ 3601137 h 3601841"/>
              <a:gd name="connsiteX3" fmla="*/ 26893 w 7327172"/>
              <a:gd name="connsiteY3" fmla="*/ 3601841 h 3601841"/>
              <a:gd name="connsiteX4" fmla="*/ 0 w 7327172"/>
              <a:gd name="connsiteY4" fmla="*/ 926322 h 3601841"/>
              <a:gd name="connsiteX0" fmla="*/ 0 w 7327172"/>
              <a:gd name="connsiteY0" fmla="*/ 926322 h 3638442"/>
              <a:gd name="connsiteX1" fmla="*/ 7327172 w 7327172"/>
              <a:gd name="connsiteY1" fmla="*/ 0 h 3638442"/>
              <a:gd name="connsiteX2" fmla="*/ 6543088 w 7327172"/>
              <a:gd name="connsiteY2" fmla="*/ 3601137 h 3638442"/>
              <a:gd name="connsiteX3" fmla="*/ 14660 w 7327172"/>
              <a:gd name="connsiteY3" fmla="*/ 3638442 h 3638442"/>
              <a:gd name="connsiteX4" fmla="*/ 0 w 7327172"/>
              <a:gd name="connsiteY4" fmla="*/ 926322 h 3638442"/>
              <a:gd name="connsiteX0" fmla="*/ 4774 w 7331946"/>
              <a:gd name="connsiteY0" fmla="*/ 926322 h 3629292"/>
              <a:gd name="connsiteX1" fmla="*/ 7331946 w 7331946"/>
              <a:gd name="connsiteY1" fmla="*/ 0 h 3629292"/>
              <a:gd name="connsiteX2" fmla="*/ 6547862 w 7331946"/>
              <a:gd name="connsiteY2" fmla="*/ 3601137 h 3629292"/>
              <a:gd name="connsiteX3" fmla="*/ 1086 w 7331946"/>
              <a:gd name="connsiteY3" fmla="*/ 3629292 h 3629292"/>
              <a:gd name="connsiteX4" fmla="*/ 4774 w 7331946"/>
              <a:gd name="connsiteY4" fmla="*/ 926322 h 3629292"/>
              <a:gd name="connsiteX0" fmla="*/ 4774 w 7335132"/>
              <a:gd name="connsiteY0" fmla="*/ 935854 h 3638824"/>
              <a:gd name="connsiteX1" fmla="*/ 7335132 w 7335132"/>
              <a:gd name="connsiteY1" fmla="*/ 0 h 3638824"/>
              <a:gd name="connsiteX2" fmla="*/ 6547862 w 7335132"/>
              <a:gd name="connsiteY2" fmla="*/ 3610669 h 3638824"/>
              <a:gd name="connsiteX3" fmla="*/ 1086 w 7335132"/>
              <a:gd name="connsiteY3" fmla="*/ 3638824 h 3638824"/>
              <a:gd name="connsiteX4" fmla="*/ 4774 w 7335132"/>
              <a:gd name="connsiteY4" fmla="*/ 935854 h 3638824"/>
              <a:gd name="connsiteX0" fmla="*/ 4774 w 7335132"/>
              <a:gd name="connsiteY0" fmla="*/ 935854 h 3638824"/>
              <a:gd name="connsiteX1" fmla="*/ 7335132 w 7335132"/>
              <a:gd name="connsiteY1" fmla="*/ 0 h 3638824"/>
              <a:gd name="connsiteX2" fmla="*/ 6551475 w 7335132"/>
              <a:gd name="connsiteY2" fmla="*/ 3625080 h 3638824"/>
              <a:gd name="connsiteX3" fmla="*/ 1086 w 7335132"/>
              <a:gd name="connsiteY3" fmla="*/ 3638824 h 3638824"/>
              <a:gd name="connsiteX4" fmla="*/ 4774 w 7335132"/>
              <a:gd name="connsiteY4" fmla="*/ 935854 h 3638824"/>
              <a:gd name="connsiteX0" fmla="*/ 4774 w 7335132"/>
              <a:gd name="connsiteY0" fmla="*/ 935854 h 3638824"/>
              <a:gd name="connsiteX1" fmla="*/ 7335132 w 7335132"/>
              <a:gd name="connsiteY1" fmla="*/ 0 h 3638824"/>
              <a:gd name="connsiteX2" fmla="*/ 6551475 w 7335132"/>
              <a:gd name="connsiteY2" fmla="*/ 3625080 h 3638824"/>
              <a:gd name="connsiteX3" fmla="*/ 1086 w 7335132"/>
              <a:gd name="connsiteY3" fmla="*/ 3638824 h 3638824"/>
              <a:gd name="connsiteX4" fmla="*/ 4774 w 7335132"/>
              <a:gd name="connsiteY4" fmla="*/ 935854 h 363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5132" h="3638824">
                <a:moveTo>
                  <a:pt x="4774" y="935854"/>
                </a:moveTo>
                <a:lnTo>
                  <a:pt x="7335132" y="0"/>
                </a:lnTo>
                <a:cubicBezTo>
                  <a:pt x="6561409" y="3606129"/>
                  <a:pt x="7338827" y="36724"/>
                  <a:pt x="6551475" y="3625080"/>
                </a:cubicBezTo>
                <a:lnTo>
                  <a:pt x="1086" y="3638824"/>
                </a:lnTo>
                <a:cubicBezTo>
                  <a:pt x="-3801" y="2734784"/>
                  <a:pt x="9661" y="1839894"/>
                  <a:pt x="4774" y="935854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972" t="-43464" r="-21942" b="-53455"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  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95EA3B17-CCD4-1B4B-B8AE-8A6BB51188F3}"/>
              </a:ext>
            </a:extLst>
          </p:cNvPr>
          <p:cNvSpPr/>
          <p:nvPr userDrawn="1"/>
        </p:nvSpPr>
        <p:spPr>
          <a:xfrm flipH="1">
            <a:off x="6200560" y="3257217"/>
            <a:ext cx="1100096" cy="3600784"/>
          </a:xfrm>
          <a:custGeom>
            <a:avLst/>
            <a:gdLst>
              <a:gd name="connsiteX0" fmla="*/ 0 w 1814256"/>
              <a:gd name="connsiteY0" fmla="*/ 3698741 h 3698741"/>
              <a:gd name="connsiteX1" fmla="*/ 0 w 1814256"/>
              <a:gd name="connsiteY1" fmla="*/ 0 h 3698741"/>
              <a:gd name="connsiteX2" fmla="*/ 1814256 w 1814256"/>
              <a:gd name="connsiteY2" fmla="*/ 3698741 h 3698741"/>
              <a:gd name="connsiteX3" fmla="*/ 0 w 1814256"/>
              <a:gd name="connsiteY3" fmla="*/ 3698741 h 3698741"/>
              <a:gd name="connsiteX0" fmla="*/ 751840 w 1814256"/>
              <a:gd name="connsiteY0" fmla="*/ 3617461 h 3698741"/>
              <a:gd name="connsiteX1" fmla="*/ 0 w 1814256"/>
              <a:gd name="connsiteY1" fmla="*/ 0 h 3698741"/>
              <a:gd name="connsiteX2" fmla="*/ 1814256 w 1814256"/>
              <a:gd name="connsiteY2" fmla="*/ 3698741 h 3698741"/>
              <a:gd name="connsiteX3" fmla="*/ 751840 w 1814256"/>
              <a:gd name="connsiteY3" fmla="*/ 3617461 h 3698741"/>
              <a:gd name="connsiteX0" fmla="*/ 751840 w 1082736"/>
              <a:gd name="connsiteY0" fmla="*/ 3617461 h 3617461"/>
              <a:gd name="connsiteX1" fmla="*/ 0 w 1082736"/>
              <a:gd name="connsiteY1" fmla="*/ 0 h 3617461"/>
              <a:gd name="connsiteX2" fmla="*/ 1082736 w 1082736"/>
              <a:gd name="connsiteY2" fmla="*/ 3586981 h 3617461"/>
              <a:gd name="connsiteX3" fmla="*/ 751840 w 1082736"/>
              <a:gd name="connsiteY3" fmla="*/ 3617461 h 3617461"/>
              <a:gd name="connsiteX0" fmla="*/ 751840 w 1092896"/>
              <a:gd name="connsiteY0" fmla="*/ 3617461 h 3637781"/>
              <a:gd name="connsiteX1" fmla="*/ 0 w 1092896"/>
              <a:gd name="connsiteY1" fmla="*/ 0 h 3637781"/>
              <a:gd name="connsiteX2" fmla="*/ 1092896 w 1092896"/>
              <a:gd name="connsiteY2" fmla="*/ 3637781 h 3637781"/>
              <a:gd name="connsiteX3" fmla="*/ 751840 w 1092896"/>
              <a:gd name="connsiteY3" fmla="*/ 3617461 h 3637781"/>
              <a:gd name="connsiteX0" fmla="*/ 759040 w 1100096"/>
              <a:gd name="connsiteY0" fmla="*/ 3617461 h 3637781"/>
              <a:gd name="connsiteX1" fmla="*/ 0 w 1100096"/>
              <a:gd name="connsiteY1" fmla="*/ 0 h 3637781"/>
              <a:gd name="connsiteX2" fmla="*/ 1100096 w 1100096"/>
              <a:gd name="connsiteY2" fmla="*/ 3637781 h 3637781"/>
              <a:gd name="connsiteX3" fmla="*/ 759040 w 1100096"/>
              <a:gd name="connsiteY3" fmla="*/ 3617461 h 3637781"/>
              <a:gd name="connsiteX0" fmla="*/ 773440 w 1100096"/>
              <a:gd name="connsiteY0" fmla="*/ 3621061 h 3637781"/>
              <a:gd name="connsiteX1" fmla="*/ 0 w 1100096"/>
              <a:gd name="connsiteY1" fmla="*/ 0 h 3637781"/>
              <a:gd name="connsiteX2" fmla="*/ 1100096 w 1100096"/>
              <a:gd name="connsiteY2" fmla="*/ 3637781 h 3637781"/>
              <a:gd name="connsiteX3" fmla="*/ 773440 w 1100096"/>
              <a:gd name="connsiteY3" fmla="*/ 3621061 h 36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0096" h="3637781">
                <a:moveTo>
                  <a:pt x="773440" y="3621061"/>
                </a:moveTo>
                <a:lnTo>
                  <a:pt x="0" y="0"/>
                </a:lnTo>
                <a:lnTo>
                  <a:pt x="1100096" y="3637781"/>
                </a:lnTo>
                <a:lnTo>
                  <a:pt x="773440" y="3621061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6">
                  <a:alpha val="0"/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  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3035" y="1752600"/>
            <a:ext cx="6473565" cy="825719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>
              <a:defRPr sz="4000" b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err="1"/>
              <a:t>xLabs</a:t>
            </a:r>
            <a:r>
              <a:rPr lang="en-US"/>
              <a:t> General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D25C555-1495-9540-8108-C531C9CFD2F5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613035" y="6096000"/>
            <a:ext cx="3578225" cy="7620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en-US" sz="1600" b="1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Authored by: Author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10F7B5-CB58-8940-BC3D-502E0C84DD07}"/>
              </a:ext>
            </a:extLst>
          </p:cNvPr>
          <p:cNvSpPr/>
          <p:nvPr userDrawn="1"/>
        </p:nvSpPr>
        <p:spPr>
          <a:xfrm>
            <a:off x="0" y="-12555"/>
            <a:ext cx="2438400" cy="228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797822-A58B-444E-8B26-0939E339CD91}"/>
              </a:ext>
            </a:extLst>
          </p:cNvPr>
          <p:cNvSpPr/>
          <p:nvPr userDrawn="1"/>
        </p:nvSpPr>
        <p:spPr>
          <a:xfrm>
            <a:off x="2432357" y="-12555"/>
            <a:ext cx="2438400" cy="228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849742-328F-B141-9C43-CD6538494462}"/>
              </a:ext>
            </a:extLst>
          </p:cNvPr>
          <p:cNvSpPr/>
          <p:nvPr userDrawn="1"/>
        </p:nvSpPr>
        <p:spPr>
          <a:xfrm>
            <a:off x="4868299" y="-12556"/>
            <a:ext cx="2438400" cy="228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461D-60B4-F24C-9747-3DF69ED00857}"/>
              </a:ext>
            </a:extLst>
          </p:cNvPr>
          <p:cNvSpPr/>
          <p:nvPr userDrawn="1"/>
        </p:nvSpPr>
        <p:spPr>
          <a:xfrm>
            <a:off x="7300656" y="-12557"/>
            <a:ext cx="2438400" cy="2286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DF80E5-5D49-3242-BB17-D56DA316A87A}"/>
              </a:ext>
            </a:extLst>
          </p:cNvPr>
          <p:cNvSpPr/>
          <p:nvPr userDrawn="1"/>
        </p:nvSpPr>
        <p:spPr>
          <a:xfrm>
            <a:off x="9733012" y="-12557"/>
            <a:ext cx="2458987" cy="2286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35FC7E-7055-6443-9B38-A5834409B0C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" y="767160"/>
            <a:ext cx="2494563" cy="73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1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29"/>
          </p:nvPr>
        </p:nvSpPr>
        <p:spPr>
          <a:xfrm>
            <a:off x="609601" y="1219200"/>
            <a:ext cx="3346497" cy="4800600"/>
          </a:xfrm>
        </p:spPr>
        <p:txBody>
          <a:bodyPr>
            <a:noAutofit/>
          </a:bodyPr>
          <a:lstStyle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30"/>
          </p:nvPr>
        </p:nvSpPr>
        <p:spPr>
          <a:xfrm>
            <a:off x="4422752" y="1219200"/>
            <a:ext cx="3346497" cy="4800600"/>
          </a:xfrm>
        </p:spPr>
        <p:txBody>
          <a:bodyPr>
            <a:noAutofit/>
          </a:bodyPr>
          <a:lstStyle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31"/>
          </p:nvPr>
        </p:nvSpPr>
        <p:spPr>
          <a:xfrm>
            <a:off x="8241059" y="1219200"/>
            <a:ext cx="3346497" cy="4800600"/>
          </a:xfrm>
        </p:spPr>
        <p:txBody>
          <a:bodyPr>
            <a:noAutofit/>
          </a:bodyPr>
          <a:lstStyle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09601" y="1219200"/>
            <a:ext cx="2496047" cy="4800600"/>
          </a:xfrm>
        </p:spPr>
        <p:txBody>
          <a:bodyPr>
            <a:noAutofit/>
          </a:bodyPr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30"/>
          </p:nvPr>
        </p:nvSpPr>
        <p:spPr>
          <a:xfrm>
            <a:off x="3433657" y="1219200"/>
            <a:ext cx="2496047" cy="4800600"/>
          </a:xfrm>
        </p:spPr>
        <p:txBody>
          <a:bodyPr>
            <a:noAutofit/>
          </a:bodyPr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31"/>
          </p:nvPr>
        </p:nvSpPr>
        <p:spPr>
          <a:xfrm>
            <a:off x="6257713" y="1219200"/>
            <a:ext cx="2496047" cy="4800600"/>
          </a:xfrm>
        </p:spPr>
        <p:txBody>
          <a:bodyPr>
            <a:noAutofit/>
          </a:bodyPr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32"/>
          </p:nvPr>
        </p:nvSpPr>
        <p:spPr>
          <a:xfrm>
            <a:off x="9081769" y="1219200"/>
            <a:ext cx="2496047" cy="4800600"/>
          </a:xfrm>
        </p:spPr>
        <p:txBody>
          <a:bodyPr>
            <a:noAutofit/>
          </a:bodyPr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34" hasCustomPrompt="1"/>
          </p:nvPr>
        </p:nvSpPr>
        <p:spPr>
          <a:xfrm>
            <a:off x="8132064" y="4707467"/>
            <a:ext cx="4059936" cy="2150533"/>
          </a:xfrm>
          <a:custGeom>
            <a:avLst/>
            <a:gdLst>
              <a:gd name="connsiteX0" fmla="*/ 0 w 4059936"/>
              <a:gd name="connsiteY0" fmla="*/ 0 h 2150533"/>
              <a:gd name="connsiteX1" fmla="*/ 4059936 w 4059936"/>
              <a:gd name="connsiteY1" fmla="*/ 0 h 2150533"/>
              <a:gd name="connsiteX2" fmla="*/ 4059936 w 4059936"/>
              <a:gd name="connsiteY2" fmla="*/ 1007533 h 2150533"/>
              <a:gd name="connsiteX3" fmla="*/ 3675048 w 4059936"/>
              <a:gd name="connsiteY3" fmla="*/ 2150533 h 2150533"/>
              <a:gd name="connsiteX4" fmla="*/ 0 w 4059936"/>
              <a:gd name="connsiteY4" fmla="*/ 2150533 h 2150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9936" h="2150533">
                <a:moveTo>
                  <a:pt x="0" y="0"/>
                </a:moveTo>
                <a:lnTo>
                  <a:pt x="4059936" y="0"/>
                </a:lnTo>
                <a:lnTo>
                  <a:pt x="4059936" y="1007533"/>
                </a:lnTo>
                <a:lnTo>
                  <a:pt x="3675048" y="2150533"/>
                </a:lnTo>
                <a:lnTo>
                  <a:pt x="0" y="2150533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</p:spPr>
        <p:txBody>
          <a:bodyPr wrap="square" tIns="91440" anchor="t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  <a:p>
            <a:r>
              <a:rPr lang="en-US"/>
              <a:t>6 cm x 11.27 cm (2.35 in x 4.44 in) </a:t>
            </a:r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609955" y="381000"/>
            <a:ext cx="8915045" cy="524999"/>
          </a:xfrm>
        </p:spPr>
        <p:txBody>
          <a:bodyPr/>
          <a:lstStyle/>
          <a:p>
            <a:r>
              <a:rPr lang="en-US" sz="2400"/>
              <a:t>Click to edit Master title style</a:t>
            </a:r>
            <a:endParaRPr lang="en-US" sz="1600" b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4063999" y="1464733"/>
            <a:ext cx="4064000" cy="3031067"/>
            <a:chOff x="4063999" y="1431141"/>
            <a:chExt cx="4064000" cy="2820379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063999" y="1431141"/>
              <a:ext cx="0" cy="2820379"/>
            </a:xfrm>
            <a:prstGeom prst="line">
              <a:avLst/>
            </a:prstGeom>
            <a:ln w="12700">
              <a:solidFill>
                <a:schemeClr val="tx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7999" y="1431141"/>
              <a:ext cx="0" cy="2820379"/>
            </a:xfrm>
            <a:prstGeom prst="line">
              <a:avLst/>
            </a:prstGeom>
            <a:ln w="12700">
              <a:solidFill>
                <a:schemeClr val="tx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 userDrawn="1"/>
        </p:nvSpPr>
        <p:spPr>
          <a:xfrm>
            <a:off x="8656607" y="1490134"/>
            <a:ext cx="2985060" cy="425262"/>
          </a:xfrm>
          <a:prstGeom prst="rect">
            <a:avLst/>
          </a:prstGeom>
          <a:noFill/>
          <a:ln w="19050">
            <a:solidFill>
              <a:schemeClr val="accent4">
                <a:alpha val="3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accent4"/>
                </a:solidFill>
              </a:rPr>
              <a:t>THE BENEFIT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24933" y="1490134"/>
            <a:ext cx="2985060" cy="425262"/>
          </a:xfrm>
          <a:prstGeom prst="rect">
            <a:avLst/>
          </a:prstGeom>
          <a:noFill/>
          <a:ln w="19050">
            <a:solidFill>
              <a:schemeClr val="accent1">
                <a:alpha val="3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33"/>
              </a:spcBef>
              <a:buClr>
                <a:schemeClr val="accent1"/>
              </a:buClr>
            </a:pPr>
            <a:r>
              <a:rPr lang="en-US" sz="1600" b="1">
                <a:solidFill>
                  <a:schemeClr val="accent1"/>
                </a:solidFill>
                <a:cs typeface="Calibri"/>
              </a:rPr>
              <a:t>THE CHALLENGE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4603469" y="1490134"/>
            <a:ext cx="2985060" cy="425262"/>
          </a:xfrm>
          <a:prstGeom prst="rect">
            <a:avLst/>
          </a:prstGeom>
          <a:noFill/>
          <a:ln w="19050">
            <a:solidFill>
              <a:schemeClr val="accent5">
                <a:alpha val="3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33"/>
              </a:spcBef>
              <a:buClr>
                <a:schemeClr val="accent1"/>
              </a:buClr>
            </a:pPr>
            <a:r>
              <a:rPr lang="en-US" sz="1600" b="1">
                <a:solidFill>
                  <a:schemeClr val="accent5"/>
                </a:solidFill>
                <a:cs typeface="Calibri"/>
              </a:rPr>
              <a:t>THE SOLUTION</a:t>
            </a:r>
          </a:p>
        </p:txBody>
      </p:sp>
      <p:sp>
        <p:nvSpPr>
          <p:cNvPr id="26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9923889" y="409261"/>
            <a:ext cx="1717778" cy="96233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Client logo if can share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quarter" idx="29" hasCustomPrompt="1"/>
          </p:nvPr>
        </p:nvSpPr>
        <p:spPr>
          <a:xfrm>
            <a:off x="542366" y="2250252"/>
            <a:ext cx="2967627" cy="2245548"/>
          </a:xfrm>
        </p:spPr>
        <p:txBody>
          <a:bodyPr>
            <a:noAutofit/>
          </a:bodyPr>
          <a:lstStyle>
            <a:lvl1pPr marL="0" indent="0">
              <a:buNone/>
              <a:defRPr sz="24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lnSpc>
                <a:spcPct val="130000"/>
              </a:lnSpc>
              <a:spcBef>
                <a:spcPts val="133"/>
              </a:spcBef>
              <a:buClr>
                <a:schemeClr val="accent1"/>
              </a:buClr>
            </a:pPr>
            <a:r>
              <a:rPr lang="en-US" sz="1400" i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Short description of the client’s business challenge. Could be short list or a paragraph.</a:t>
            </a:r>
            <a:endParaRPr lang="en-US" sz="140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Content Placeholder 3"/>
          <p:cNvSpPr>
            <a:spLocks noGrp="1"/>
          </p:cNvSpPr>
          <p:nvPr>
            <p:ph sz="quarter" idx="30" hasCustomPrompt="1"/>
          </p:nvPr>
        </p:nvSpPr>
        <p:spPr>
          <a:xfrm>
            <a:off x="4643719" y="2250252"/>
            <a:ext cx="2967627" cy="2245548"/>
          </a:xfrm>
        </p:spPr>
        <p:txBody>
          <a:bodyPr>
            <a:noAutofit/>
          </a:bodyPr>
          <a:lstStyle>
            <a:lvl1pPr marL="0" indent="0">
              <a:buNone/>
              <a:defRPr sz="24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lnSpc>
                <a:spcPct val="130000"/>
              </a:lnSpc>
              <a:spcBef>
                <a:spcPts val="133"/>
              </a:spcBef>
              <a:buClr>
                <a:schemeClr val="accent1"/>
              </a:buClr>
            </a:pPr>
            <a:r>
              <a:rPr lang="en-US" sz="1400" i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Short description of the client’s business challenge. Could be short list or a paragraph.</a:t>
            </a:r>
            <a:endParaRPr lang="en-US" sz="140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ontent Placeholder 3"/>
          <p:cNvSpPr>
            <a:spLocks noGrp="1"/>
          </p:cNvSpPr>
          <p:nvPr>
            <p:ph sz="quarter" idx="31" hasCustomPrompt="1"/>
          </p:nvPr>
        </p:nvSpPr>
        <p:spPr>
          <a:xfrm>
            <a:off x="8677837" y="2250252"/>
            <a:ext cx="2967627" cy="2245548"/>
          </a:xfrm>
        </p:spPr>
        <p:txBody>
          <a:bodyPr>
            <a:noAutofit/>
          </a:bodyPr>
          <a:lstStyle>
            <a:lvl1pPr marL="0" indent="0">
              <a:buNone/>
              <a:defRPr sz="24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lnSpc>
                <a:spcPct val="130000"/>
              </a:lnSpc>
              <a:spcBef>
                <a:spcPts val="133"/>
              </a:spcBef>
              <a:buClr>
                <a:schemeClr val="accent1"/>
              </a:buClr>
            </a:pPr>
            <a:r>
              <a:rPr lang="en-US" sz="1400" i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Short description of the client’s business challenge. Could be short list or a paragraph.</a:t>
            </a:r>
            <a:endParaRPr lang="en-US" sz="140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35" hasCustomPrompt="1"/>
          </p:nvPr>
        </p:nvSpPr>
        <p:spPr>
          <a:xfrm>
            <a:off x="4064001" y="4707467"/>
            <a:ext cx="4063998" cy="2150533"/>
          </a:xfrm>
          <a:solidFill>
            <a:schemeClr val="tx1">
              <a:lumMod val="20000"/>
              <a:lumOff val="80000"/>
            </a:schemeClr>
          </a:solidFill>
        </p:spPr>
        <p:txBody>
          <a:bodyPr tIns="91440" anchor="t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  <a:p>
            <a:r>
              <a:rPr lang="en-US"/>
              <a:t>6 cm x 11.27 cm (2.35 in x 4.44 in) </a:t>
            </a:r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4707467"/>
            <a:ext cx="4059936" cy="2150533"/>
          </a:xfrm>
          <a:solidFill>
            <a:schemeClr val="tx1">
              <a:lumMod val="20000"/>
              <a:lumOff val="80000"/>
            </a:schemeClr>
          </a:solidFill>
        </p:spPr>
        <p:txBody>
          <a:bodyPr tIns="91440" anchor="t"/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  <a:p>
            <a:r>
              <a:rPr lang="en-US"/>
              <a:t>6 cm x 11.27 cm (2.35 in x 4.44 in) </a:t>
            </a:r>
          </a:p>
        </p:txBody>
      </p:sp>
    </p:spTree>
    <p:extLst>
      <p:ext uri="{BB962C8B-B14F-4D97-AF65-F5344CB8AC3E}">
        <p14:creationId xmlns:p14="http://schemas.microsoft.com/office/powerpoint/2010/main" val="1704513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609955" y="381000"/>
            <a:ext cx="8915045" cy="524999"/>
          </a:xfrm>
        </p:spPr>
        <p:txBody>
          <a:bodyPr/>
          <a:lstStyle/>
          <a:p>
            <a:r>
              <a:rPr lang="en-US" sz="2400"/>
              <a:t>Click to edit Master title style</a:t>
            </a:r>
            <a:endParaRPr lang="en-US" sz="1600" b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4063999" y="1464733"/>
            <a:ext cx="4064000" cy="3031067"/>
            <a:chOff x="4063999" y="1431141"/>
            <a:chExt cx="4064000" cy="2820379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063999" y="1431141"/>
              <a:ext cx="0" cy="2820379"/>
            </a:xfrm>
            <a:prstGeom prst="line">
              <a:avLst/>
            </a:prstGeom>
            <a:ln w="12700">
              <a:solidFill>
                <a:schemeClr val="tx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27999" y="1431141"/>
              <a:ext cx="0" cy="2820379"/>
            </a:xfrm>
            <a:prstGeom prst="line">
              <a:avLst/>
            </a:prstGeom>
            <a:ln w="12700">
              <a:solidFill>
                <a:schemeClr val="tx1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 userDrawn="1"/>
        </p:nvSpPr>
        <p:spPr>
          <a:xfrm>
            <a:off x="8656607" y="1490134"/>
            <a:ext cx="2985060" cy="425262"/>
          </a:xfrm>
          <a:prstGeom prst="rect">
            <a:avLst/>
          </a:prstGeom>
          <a:noFill/>
          <a:ln w="19050">
            <a:solidFill>
              <a:schemeClr val="accent4">
                <a:alpha val="3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accent4"/>
                </a:solidFill>
              </a:rPr>
              <a:t>THE BENEFIT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24933" y="1490134"/>
            <a:ext cx="2985060" cy="425262"/>
          </a:xfrm>
          <a:prstGeom prst="rect">
            <a:avLst/>
          </a:prstGeom>
          <a:noFill/>
          <a:ln w="19050">
            <a:solidFill>
              <a:schemeClr val="accent1">
                <a:alpha val="3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33"/>
              </a:spcBef>
              <a:buClr>
                <a:schemeClr val="accent1"/>
              </a:buClr>
            </a:pPr>
            <a:r>
              <a:rPr lang="en-US" sz="1600" b="1">
                <a:solidFill>
                  <a:schemeClr val="accent1"/>
                </a:solidFill>
                <a:cs typeface="Calibri"/>
              </a:rPr>
              <a:t>THE CHALLENGE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4603469" y="1490134"/>
            <a:ext cx="2985060" cy="425262"/>
          </a:xfrm>
          <a:prstGeom prst="rect">
            <a:avLst/>
          </a:prstGeom>
          <a:noFill/>
          <a:ln w="19050">
            <a:solidFill>
              <a:schemeClr val="accent5">
                <a:alpha val="3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33"/>
              </a:spcBef>
              <a:buClr>
                <a:schemeClr val="accent1"/>
              </a:buClr>
            </a:pPr>
            <a:r>
              <a:rPr lang="en-US" sz="1600" b="1">
                <a:solidFill>
                  <a:schemeClr val="accent5"/>
                </a:solidFill>
                <a:cs typeface="Calibri"/>
              </a:rPr>
              <a:t>THE SOLUTION</a:t>
            </a:r>
          </a:p>
        </p:txBody>
      </p:sp>
      <p:sp>
        <p:nvSpPr>
          <p:cNvPr id="26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9923889" y="344511"/>
            <a:ext cx="1717778" cy="95089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Client logo if can share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quarter" idx="29" hasCustomPrompt="1"/>
          </p:nvPr>
        </p:nvSpPr>
        <p:spPr>
          <a:xfrm>
            <a:off x="542366" y="2250252"/>
            <a:ext cx="2967627" cy="3998148"/>
          </a:xfrm>
        </p:spPr>
        <p:txBody>
          <a:bodyPr>
            <a:noAutofit/>
          </a:bodyPr>
          <a:lstStyle>
            <a:lvl1pPr marL="0" indent="0">
              <a:buNone/>
              <a:defRPr sz="24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lnSpc>
                <a:spcPct val="130000"/>
              </a:lnSpc>
              <a:spcBef>
                <a:spcPts val="133"/>
              </a:spcBef>
              <a:buClr>
                <a:schemeClr val="accent1"/>
              </a:buClr>
            </a:pPr>
            <a:r>
              <a:rPr lang="en-US" sz="1400" i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Short description of the client’s business challenge. Could be a list or a paragraph.</a:t>
            </a:r>
            <a:endParaRPr lang="en-US" sz="140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Content Placeholder 3"/>
          <p:cNvSpPr>
            <a:spLocks noGrp="1"/>
          </p:cNvSpPr>
          <p:nvPr>
            <p:ph sz="quarter" idx="30" hasCustomPrompt="1"/>
          </p:nvPr>
        </p:nvSpPr>
        <p:spPr>
          <a:xfrm>
            <a:off x="4643719" y="2250252"/>
            <a:ext cx="2967627" cy="3998148"/>
          </a:xfrm>
        </p:spPr>
        <p:txBody>
          <a:bodyPr>
            <a:noAutofit/>
          </a:bodyPr>
          <a:lstStyle>
            <a:lvl1pPr marL="0" indent="0">
              <a:buNone/>
              <a:defRPr sz="24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lnSpc>
                <a:spcPct val="130000"/>
              </a:lnSpc>
              <a:spcBef>
                <a:spcPts val="133"/>
              </a:spcBef>
              <a:buClr>
                <a:schemeClr val="accent1"/>
              </a:buClr>
            </a:pPr>
            <a:r>
              <a:rPr lang="en-US" sz="1400" i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Short description of the client’s business challenge. Could be a list or a paragraph.</a:t>
            </a:r>
            <a:endParaRPr lang="en-US" sz="140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Content Placeholder 3"/>
          <p:cNvSpPr>
            <a:spLocks noGrp="1"/>
          </p:cNvSpPr>
          <p:nvPr>
            <p:ph sz="quarter" idx="31" hasCustomPrompt="1"/>
          </p:nvPr>
        </p:nvSpPr>
        <p:spPr>
          <a:xfrm>
            <a:off x="8677837" y="2250252"/>
            <a:ext cx="2967627" cy="3998148"/>
          </a:xfrm>
        </p:spPr>
        <p:txBody>
          <a:bodyPr>
            <a:noAutofit/>
          </a:bodyPr>
          <a:lstStyle>
            <a:lvl1pPr marL="0" indent="0">
              <a:buNone/>
              <a:defRPr sz="24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lnSpc>
                <a:spcPct val="130000"/>
              </a:lnSpc>
              <a:spcBef>
                <a:spcPts val="133"/>
              </a:spcBef>
              <a:buClr>
                <a:schemeClr val="accent1"/>
              </a:buClr>
            </a:pPr>
            <a:r>
              <a:rPr lang="en-US" sz="1400" i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Short description of the client’s business challenge. Could be a list or a paragraph.</a:t>
            </a:r>
            <a:endParaRPr lang="en-US" sz="140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3048000" y="381000"/>
            <a:ext cx="9144000" cy="6477000"/>
          </a:xfrm>
          <a:solidFill>
            <a:schemeClr val="tx1">
              <a:lumMod val="20000"/>
              <a:lumOff val="80000"/>
            </a:schemeClr>
          </a:solidFill>
        </p:spPr>
        <p:txBody>
          <a:bodyPr tIns="548640"/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  <a:p>
            <a:r>
              <a:rPr lang="en-US"/>
              <a:t>19.05 cm x 25.4 cm (7.5 in x 10 in) 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955" y="381000"/>
            <a:ext cx="2285645" cy="5791200"/>
          </a:xfrm>
          <a:prstGeom prst="rect">
            <a:avLst/>
          </a:prstGeom>
        </p:spPr>
        <p:txBody>
          <a:bodyPr vert="horz" lIns="0" tIns="0" rIns="0" bIns="274320" rtlCol="0" anchor="ctr" anchorCtr="0">
            <a:noAutofit/>
          </a:bodyPr>
          <a:lstStyle>
            <a:lvl1pPr>
              <a:defRPr baseline="0"/>
            </a:lvl1pPr>
          </a:lstStyle>
          <a:p>
            <a:r>
              <a:rPr lang="en-US"/>
              <a:t>Click to add statement of primary benefit with impactful image to support.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- 5 or l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09600" y="1828800"/>
            <a:ext cx="1885770" cy="188577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2881269" y="1828800"/>
            <a:ext cx="1885770" cy="188577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35" hasCustomPrompt="1"/>
          </p:nvPr>
        </p:nvSpPr>
        <p:spPr>
          <a:xfrm>
            <a:off x="5152938" y="1828800"/>
            <a:ext cx="1885770" cy="188577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7424607" y="1828800"/>
            <a:ext cx="1885770" cy="188577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41" hasCustomPrompt="1"/>
          </p:nvPr>
        </p:nvSpPr>
        <p:spPr>
          <a:xfrm>
            <a:off x="9696277" y="1828800"/>
            <a:ext cx="1885770" cy="188577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42" hasCustomPrompt="1"/>
          </p:nvPr>
        </p:nvSpPr>
        <p:spPr>
          <a:xfrm>
            <a:off x="9695896" y="3720921"/>
            <a:ext cx="1883790" cy="517452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44" name="Text Placeholder 30"/>
          <p:cNvSpPr>
            <a:spLocks noGrp="1"/>
          </p:cNvSpPr>
          <p:nvPr>
            <p:ph type="body" sz="quarter" idx="43" hasCustomPrompt="1"/>
          </p:nvPr>
        </p:nvSpPr>
        <p:spPr>
          <a:xfrm>
            <a:off x="9695896" y="4238373"/>
            <a:ext cx="1883791" cy="622742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6" name="Text Placeholder 30"/>
          <p:cNvSpPr>
            <a:spLocks noGrp="1"/>
          </p:cNvSpPr>
          <p:nvPr>
            <p:ph type="body" sz="quarter" idx="44" hasCustomPrompt="1"/>
          </p:nvPr>
        </p:nvSpPr>
        <p:spPr>
          <a:xfrm>
            <a:off x="611579" y="3720921"/>
            <a:ext cx="1883790" cy="517452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67" name="Text Placeholder 30"/>
          <p:cNvSpPr>
            <a:spLocks noGrp="1"/>
          </p:cNvSpPr>
          <p:nvPr>
            <p:ph type="body" sz="quarter" idx="45" hasCustomPrompt="1"/>
          </p:nvPr>
        </p:nvSpPr>
        <p:spPr>
          <a:xfrm>
            <a:off x="611579" y="4238373"/>
            <a:ext cx="1883791" cy="622742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8" name="Text Placeholder 30"/>
          <p:cNvSpPr>
            <a:spLocks noGrp="1"/>
          </p:cNvSpPr>
          <p:nvPr>
            <p:ph type="body" sz="quarter" idx="46" hasCustomPrompt="1"/>
          </p:nvPr>
        </p:nvSpPr>
        <p:spPr>
          <a:xfrm>
            <a:off x="2883249" y="3720921"/>
            <a:ext cx="1883790" cy="517452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69" name="Text Placeholder 30"/>
          <p:cNvSpPr>
            <a:spLocks noGrp="1"/>
          </p:cNvSpPr>
          <p:nvPr>
            <p:ph type="body" sz="quarter" idx="47" hasCustomPrompt="1"/>
          </p:nvPr>
        </p:nvSpPr>
        <p:spPr>
          <a:xfrm>
            <a:off x="2883249" y="4238373"/>
            <a:ext cx="1883791" cy="622742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0" name="Text Placeholder 30"/>
          <p:cNvSpPr>
            <a:spLocks noGrp="1"/>
          </p:cNvSpPr>
          <p:nvPr>
            <p:ph type="body" sz="quarter" idx="48" hasCustomPrompt="1"/>
          </p:nvPr>
        </p:nvSpPr>
        <p:spPr>
          <a:xfrm>
            <a:off x="5152938" y="3720921"/>
            <a:ext cx="1883790" cy="517452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71" name="Text Placeholder 30"/>
          <p:cNvSpPr>
            <a:spLocks noGrp="1"/>
          </p:cNvSpPr>
          <p:nvPr>
            <p:ph type="body" sz="quarter" idx="49" hasCustomPrompt="1"/>
          </p:nvPr>
        </p:nvSpPr>
        <p:spPr>
          <a:xfrm>
            <a:off x="5152938" y="4238373"/>
            <a:ext cx="1883791" cy="622742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2" name="Text Placeholder 30"/>
          <p:cNvSpPr>
            <a:spLocks noGrp="1"/>
          </p:cNvSpPr>
          <p:nvPr>
            <p:ph type="body" sz="quarter" idx="50" hasCustomPrompt="1"/>
          </p:nvPr>
        </p:nvSpPr>
        <p:spPr>
          <a:xfrm>
            <a:off x="7433629" y="3720921"/>
            <a:ext cx="1883790" cy="517452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73" name="Text Placeholder 30"/>
          <p:cNvSpPr>
            <a:spLocks noGrp="1"/>
          </p:cNvSpPr>
          <p:nvPr>
            <p:ph type="body" sz="quarter" idx="51" hasCustomPrompt="1"/>
          </p:nvPr>
        </p:nvSpPr>
        <p:spPr>
          <a:xfrm>
            <a:off x="7433629" y="4238373"/>
            <a:ext cx="1883791" cy="622742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Title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- 6 or m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09600" y="1143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0" hasCustomPrompt="1"/>
          </p:nvPr>
        </p:nvSpPr>
        <p:spPr>
          <a:xfrm>
            <a:off x="611199" y="2669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32" name="Text Placeholder 30"/>
          <p:cNvSpPr>
            <a:spLocks noGrp="1"/>
          </p:cNvSpPr>
          <p:nvPr>
            <p:ph type="body" sz="quarter" idx="31" hasCustomPrompt="1"/>
          </p:nvPr>
        </p:nvSpPr>
        <p:spPr>
          <a:xfrm>
            <a:off x="611199" y="3187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2497942" y="1143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33" hasCustomPrompt="1"/>
          </p:nvPr>
        </p:nvSpPr>
        <p:spPr>
          <a:xfrm>
            <a:off x="2499541" y="2669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35" name="Text Placeholder 30"/>
          <p:cNvSpPr>
            <a:spLocks noGrp="1"/>
          </p:cNvSpPr>
          <p:nvPr>
            <p:ph type="body" sz="quarter" idx="34" hasCustomPrompt="1"/>
          </p:nvPr>
        </p:nvSpPr>
        <p:spPr>
          <a:xfrm>
            <a:off x="2499541" y="3187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35" hasCustomPrompt="1"/>
          </p:nvPr>
        </p:nvSpPr>
        <p:spPr>
          <a:xfrm>
            <a:off x="4386284" y="1143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37" name="Text Placeholder 30"/>
          <p:cNvSpPr>
            <a:spLocks noGrp="1"/>
          </p:cNvSpPr>
          <p:nvPr>
            <p:ph type="body" sz="quarter" idx="36" hasCustomPrompt="1"/>
          </p:nvPr>
        </p:nvSpPr>
        <p:spPr>
          <a:xfrm>
            <a:off x="4387883" y="2669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38" name="Text Placeholder 30"/>
          <p:cNvSpPr>
            <a:spLocks noGrp="1"/>
          </p:cNvSpPr>
          <p:nvPr>
            <p:ph type="body" sz="quarter" idx="37" hasCustomPrompt="1"/>
          </p:nvPr>
        </p:nvSpPr>
        <p:spPr>
          <a:xfrm>
            <a:off x="4387883" y="3187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6274626" y="1143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40" name="Text Placeholder 30"/>
          <p:cNvSpPr>
            <a:spLocks noGrp="1"/>
          </p:cNvSpPr>
          <p:nvPr>
            <p:ph type="body" sz="quarter" idx="39" hasCustomPrompt="1"/>
          </p:nvPr>
        </p:nvSpPr>
        <p:spPr>
          <a:xfrm>
            <a:off x="6276225" y="2669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41" name="Text Placeholder 30"/>
          <p:cNvSpPr>
            <a:spLocks noGrp="1"/>
          </p:cNvSpPr>
          <p:nvPr>
            <p:ph type="body" sz="quarter" idx="40" hasCustomPrompt="1"/>
          </p:nvPr>
        </p:nvSpPr>
        <p:spPr>
          <a:xfrm>
            <a:off x="6276225" y="3187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41" hasCustomPrompt="1"/>
          </p:nvPr>
        </p:nvSpPr>
        <p:spPr>
          <a:xfrm>
            <a:off x="8162968" y="1143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42" hasCustomPrompt="1"/>
          </p:nvPr>
        </p:nvSpPr>
        <p:spPr>
          <a:xfrm>
            <a:off x="8164567" y="2669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44" name="Text Placeholder 30"/>
          <p:cNvSpPr>
            <a:spLocks noGrp="1"/>
          </p:cNvSpPr>
          <p:nvPr>
            <p:ph type="body" sz="quarter" idx="43" hasCustomPrompt="1"/>
          </p:nvPr>
        </p:nvSpPr>
        <p:spPr>
          <a:xfrm>
            <a:off x="8164567" y="3187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44" hasCustomPrompt="1"/>
          </p:nvPr>
        </p:nvSpPr>
        <p:spPr>
          <a:xfrm>
            <a:off x="10051311" y="1143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46" name="Text Placeholder 30"/>
          <p:cNvSpPr>
            <a:spLocks noGrp="1"/>
          </p:cNvSpPr>
          <p:nvPr>
            <p:ph type="body" sz="quarter" idx="45" hasCustomPrompt="1"/>
          </p:nvPr>
        </p:nvSpPr>
        <p:spPr>
          <a:xfrm>
            <a:off x="10052910" y="2669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47" name="Text Placeholder 30"/>
          <p:cNvSpPr>
            <a:spLocks noGrp="1"/>
          </p:cNvSpPr>
          <p:nvPr>
            <p:ph type="body" sz="quarter" idx="46" hasCustomPrompt="1"/>
          </p:nvPr>
        </p:nvSpPr>
        <p:spPr>
          <a:xfrm>
            <a:off x="10052910" y="3187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47" hasCustomPrompt="1"/>
          </p:nvPr>
        </p:nvSpPr>
        <p:spPr>
          <a:xfrm>
            <a:off x="609600" y="3810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49" name="Text Placeholder 30"/>
          <p:cNvSpPr>
            <a:spLocks noGrp="1"/>
          </p:cNvSpPr>
          <p:nvPr>
            <p:ph type="body" sz="quarter" idx="48" hasCustomPrompt="1"/>
          </p:nvPr>
        </p:nvSpPr>
        <p:spPr>
          <a:xfrm>
            <a:off x="611199" y="5336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50" name="Text Placeholder 30"/>
          <p:cNvSpPr>
            <a:spLocks noGrp="1"/>
          </p:cNvSpPr>
          <p:nvPr>
            <p:ph type="body" sz="quarter" idx="49" hasCustomPrompt="1"/>
          </p:nvPr>
        </p:nvSpPr>
        <p:spPr>
          <a:xfrm>
            <a:off x="611199" y="5854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50" hasCustomPrompt="1"/>
          </p:nvPr>
        </p:nvSpPr>
        <p:spPr>
          <a:xfrm>
            <a:off x="2497942" y="3810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52" name="Text Placeholder 30"/>
          <p:cNvSpPr>
            <a:spLocks noGrp="1"/>
          </p:cNvSpPr>
          <p:nvPr>
            <p:ph type="body" sz="quarter" idx="51" hasCustomPrompt="1"/>
          </p:nvPr>
        </p:nvSpPr>
        <p:spPr>
          <a:xfrm>
            <a:off x="2499541" y="5336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52" hasCustomPrompt="1"/>
          </p:nvPr>
        </p:nvSpPr>
        <p:spPr>
          <a:xfrm>
            <a:off x="2499541" y="5854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4" name="Picture Placeholder 2"/>
          <p:cNvSpPr>
            <a:spLocks noGrp="1"/>
          </p:cNvSpPr>
          <p:nvPr>
            <p:ph type="pic" sz="quarter" idx="53" hasCustomPrompt="1"/>
          </p:nvPr>
        </p:nvSpPr>
        <p:spPr>
          <a:xfrm>
            <a:off x="4386284" y="3810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55" name="Text Placeholder 30"/>
          <p:cNvSpPr>
            <a:spLocks noGrp="1"/>
          </p:cNvSpPr>
          <p:nvPr>
            <p:ph type="body" sz="quarter" idx="54" hasCustomPrompt="1"/>
          </p:nvPr>
        </p:nvSpPr>
        <p:spPr>
          <a:xfrm>
            <a:off x="4387883" y="5336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56" name="Text Placeholder 30"/>
          <p:cNvSpPr>
            <a:spLocks noGrp="1"/>
          </p:cNvSpPr>
          <p:nvPr>
            <p:ph type="body" sz="quarter" idx="55" hasCustomPrompt="1"/>
          </p:nvPr>
        </p:nvSpPr>
        <p:spPr>
          <a:xfrm>
            <a:off x="4387883" y="5854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56" hasCustomPrompt="1"/>
          </p:nvPr>
        </p:nvSpPr>
        <p:spPr>
          <a:xfrm>
            <a:off x="6274626" y="3810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58" name="Text Placeholder 30"/>
          <p:cNvSpPr>
            <a:spLocks noGrp="1"/>
          </p:cNvSpPr>
          <p:nvPr>
            <p:ph type="body" sz="quarter" idx="57" hasCustomPrompt="1"/>
          </p:nvPr>
        </p:nvSpPr>
        <p:spPr>
          <a:xfrm>
            <a:off x="6276225" y="5336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59" name="Text Placeholder 30"/>
          <p:cNvSpPr>
            <a:spLocks noGrp="1"/>
          </p:cNvSpPr>
          <p:nvPr>
            <p:ph type="body" sz="quarter" idx="58" hasCustomPrompt="1"/>
          </p:nvPr>
        </p:nvSpPr>
        <p:spPr>
          <a:xfrm>
            <a:off x="6276225" y="5854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0" name="Picture Placeholder 2"/>
          <p:cNvSpPr>
            <a:spLocks noGrp="1"/>
          </p:cNvSpPr>
          <p:nvPr>
            <p:ph type="pic" sz="quarter" idx="59" hasCustomPrompt="1"/>
          </p:nvPr>
        </p:nvSpPr>
        <p:spPr>
          <a:xfrm>
            <a:off x="8162968" y="3810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61" name="Text Placeholder 30"/>
          <p:cNvSpPr>
            <a:spLocks noGrp="1"/>
          </p:cNvSpPr>
          <p:nvPr>
            <p:ph type="body" sz="quarter" idx="60" hasCustomPrompt="1"/>
          </p:nvPr>
        </p:nvSpPr>
        <p:spPr>
          <a:xfrm>
            <a:off x="8164567" y="5336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62" name="Text Placeholder 30"/>
          <p:cNvSpPr>
            <a:spLocks noGrp="1"/>
          </p:cNvSpPr>
          <p:nvPr>
            <p:ph type="body" sz="quarter" idx="61" hasCustomPrompt="1"/>
          </p:nvPr>
        </p:nvSpPr>
        <p:spPr>
          <a:xfrm>
            <a:off x="8164567" y="5854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62" hasCustomPrompt="1"/>
          </p:nvPr>
        </p:nvSpPr>
        <p:spPr>
          <a:xfrm>
            <a:off x="10051311" y="3810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64" name="Text Placeholder 30"/>
          <p:cNvSpPr>
            <a:spLocks noGrp="1"/>
          </p:cNvSpPr>
          <p:nvPr>
            <p:ph type="body" sz="quarter" idx="63" hasCustomPrompt="1"/>
          </p:nvPr>
        </p:nvSpPr>
        <p:spPr>
          <a:xfrm>
            <a:off x="10052910" y="5336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First Name</a:t>
            </a:r>
            <a:br>
              <a:rPr lang="en-US"/>
            </a:br>
            <a:r>
              <a:rPr lang="en-US"/>
              <a:t>Last Name</a:t>
            </a:r>
          </a:p>
        </p:txBody>
      </p:sp>
      <p:sp>
        <p:nvSpPr>
          <p:cNvPr id="65" name="Text Placeholder 30"/>
          <p:cNvSpPr>
            <a:spLocks noGrp="1"/>
          </p:cNvSpPr>
          <p:nvPr>
            <p:ph type="body" sz="quarter" idx="64" hasCustomPrompt="1"/>
          </p:nvPr>
        </p:nvSpPr>
        <p:spPr>
          <a:xfrm>
            <a:off x="10052910" y="5854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/>
              <a:t>Title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5105045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9" hasCustomPrompt="1"/>
          </p:nvPr>
        </p:nvSpPr>
        <p:spPr>
          <a:xfrm>
            <a:off x="6094228" y="381000"/>
            <a:ext cx="6097772" cy="5486400"/>
          </a:xfrm>
          <a:custGeom>
            <a:avLst/>
            <a:gdLst>
              <a:gd name="connsiteX0" fmla="*/ 0 w 6097772"/>
              <a:gd name="connsiteY0" fmla="*/ 0 h 6858000"/>
              <a:gd name="connsiteX1" fmla="*/ 6097772 w 6097772"/>
              <a:gd name="connsiteY1" fmla="*/ 0 h 6858000"/>
              <a:gd name="connsiteX2" fmla="*/ 6097772 w 6097772"/>
              <a:gd name="connsiteY2" fmla="*/ 5715000 h 6858000"/>
              <a:gd name="connsiteX3" fmla="*/ 5712884 w 6097772"/>
              <a:gd name="connsiteY3" fmla="*/ 6858000 h 6858000"/>
              <a:gd name="connsiteX4" fmla="*/ 0 w 609777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7772" h="6858000">
                <a:moveTo>
                  <a:pt x="0" y="0"/>
                </a:moveTo>
                <a:lnTo>
                  <a:pt x="6097772" y="0"/>
                </a:lnTo>
                <a:lnTo>
                  <a:pt x="6097772" y="5715000"/>
                </a:lnTo>
                <a:lnTo>
                  <a:pt x="57128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</p:spPr>
        <p:txBody>
          <a:bodyPr wrap="square" tIns="548640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  <a:p>
            <a:r>
              <a:rPr lang="en-US"/>
              <a:t>19.05 cm x 16.9 cm (7.5 in x 6.67 in)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30"/>
          </p:nvPr>
        </p:nvSpPr>
        <p:spPr>
          <a:xfrm>
            <a:off x="607828" y="1219200"/>
            <a:ext cx="5107172" cy="464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784933" y="6553397"/>
            <a:ext cx="524616" cy="1385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B22E145E-833B-4E48-BF37-42E7A179C002}" type="slidenum">
              <a:rPr lang="en-US" sz="1200" spc="0" baseline="0" smtClean="0">
                <a:solidFill>
                  <a:schemeClr val="bg1"/>
                </a:solidFill>
                <a:latin typeface="+mj-lt"/>
              </a:rPr>
              <a:t>‹#›</a:t>
            </a:fld>
            <a:endParaRPr lang="en-US" sz="1200" spc="0" baseline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1B84BAE-C153-5644-9573-8EDF9F959695}"/>
              </a:ext>
            </a:extLst>
          </p:cNvPr>
          <p:cNvSpPr/>
          <p:nvPr userDrawn="1"/>
        </p:nvSpPr>
        <p:spPr>
          <a:xfrm>
            <a:off x="0" y="2614239"/>
            <a:ext cx="12192000" cy="4269213"/>
          </a:xfrm>
          <a:custGeom>
            <a:avLst/>
            <a:gdLst>
              <a:gd name="connsiteX0" fmla="*/ 0 w 12192000"/>
              <a:gd name="connsiteY0" fmla="*/ 0 h 4419600"/>
              <a:gd name="connsiteX1" fmla="*/ 12192000 w 12192000"/>
              <a:gd name="connsiteY1" fmla="*/ 0 h 4419600"/>
              <a:gd name="connsiteX2" fmla="*/ 12192000 w 12192000"/>
              <a:gd name="connsiteY2" fmla="*/ 4419600 h 4419600"/>
              <a:gd name="connsiteX3" fmla="*/ 0 w 12192000"/>
              <a:gd name="connsiteY3" fmla="*/ 4419600 h 4419600"/>
              <a:gd name="connsiteX4" fmla="*/ 0 w 12192000"/>
              <a:gd name="connsiteY4" fmla="*/ 0 h 4419600"/>
              <a:gd name="connsiteX0" fmla="*/ 0 w 12192000"/>
              <a:gd name="connsiteY0" fmla="*/ 1533832 h 4419600"/>
              <a:gd name="connsiteX1" fmla="*/ 12192000 w 12192000"/>
              <a:gd name="connsiteY1" fmla="*/ 0 h 4419600"/>
              <a:gd name="connsiteX2" fmla="*/ 12192000 w 12192000"/>
              <a:gd name="connsiteY2" fmla="*/ 4419600 h 4419600"/>
              <a:gd name="connsiteX3" fmla="*/ 0 w 12192000"/>
              <a:gd name="connsiteY3" fmla="*/ 4419600 h 4419600"/>
              <a:gd name="connsiteX4" fmla="*/ 0 w 12192000"/>
              <a:gd name="connsiteY4" fmla="*/ 1533832 h 4419600"/>
              <a:gd name="connsiteX0" fmla="*/ 0 w 12205447"/>
              <a:gd name="connsiteY0" fmla="*/ 1547288 h 4433056"/>
              <a:gd name="connsiteX1" fmla="*/ 12205447 w 12205447"/>
              <a:gd name="connsiteY1" fmla="*/ 0 h 4433056"/>
              <a:gd name="connsiteX2" fmla="*/ 12192000 w 12205447"/>
              <a:gd name="connsiteY2" fmla="*/ 4433056 h 4433056"/>
              <a:gd name="connsiteX3" fmla="*/ 0 w 12205447"/>
              <a:gd name="connsiteY3" fmla="*/ 4433056 h 4433056"/>
              <a:gd name="connsiteX4" fmla="*/ 0 w 12205447"/>
              <a:gd name="connsiteY4" fmla="*/ 1547288 h 4433056"/>
              <a:gd name="connsiteX0" fmla="*/ 0 w 12205447"/>
              <a:gd name="connsiteY0" fmla="*/ 1547288 h 5052048"/>
              <a:gd name="connsiteX1" fmla="*/ 12205447 w 12205447"/>
              <a:gd name="connsiteY1" fmla="*/ 0 h 5052048"/>
              <a:gd name="connsiteX2" fmla="*/ 12192000 w 12205447"/>
              <a:gd name="connsiteY2" fmla="*/ 4433056 h 5052048"/>
              <a:gd name="connsiteX3" fmla="*/ 0 w 12205447"/>
              <a:gd name="connsiteY3" fmla="*/ 5052048 h 5052048"/>
              <a:gd name="connsiteX4" fmla="*/ 0 w 12205447"/>
              <a:gd name="connsiteY4" fmla="*/ 1547288 h 5052048"/>
              <a:gd name="connsiteX0" fmla="*/ 0 w 12205447"/>
              <a:gd name="connsiteY0" fmla="*/ 1547288 h 5078961"/>
              <a:gd name="connsiteX1" fmla="*/ 12205447 w 12205447"/>
              <a:gd name="connsiteY1" fmla="*/ 0 h 5078961"/>
              <a:gd name="connsiteX2" fmla="*/ 12192000 w 12205447"/>
              <a:gd name="connsiteY2" fmla="*/ 5078961 h 5078961"/>
              <a:gd name="connsiteX3" fmla="*/ 0 w 12205447"/>
              <a:gd name="connsiteY3" fmla="*/ 5052048 h 5078961"/>
              <a:gd name="connsiteX4" fmla="*/ 0 w 12205447"/>
              <a:gd name="connsiteY4" fmla="*/ 1547288 h 5078961"/>
              <a:gd name="connsiteX0" fmla="*/ 0 w 12232341"/>
              <a:gd name="connsiteY0" fmla="*/ 1560744 h 5078961"/>
              <a:gd name="connsiteX1" fmla="*/ 12232341 w 12232341"/>
              <a:gd name="connsiteY1" fmla="*/ 0 h 5078961"/>
              <a:gd name="connsiteX2" fmla="*/ 12218894 w 12232341"/>
              <a:gd name="connsiteY2" fmla="*/ 5078961 h 5078961"/>
              <a:gd name="connsiteX3" fmla="*/ 26894 w 12232341"/>
              <a:gd name="connsiteY3" fmla="*/ 5052048 h 5078961"/>
              <a:gd name="connsiteX4" fmla="*/ 0 w 12232341"/>
              <a:gd name="connsiteY4" fmla="*/ 1560744 h 5078961"/>
              <a:gd name="connsiteX0" fmla="*/ 0 w 12232341"/>
              <a:gd name="connsiteY0" fmla="*/ 1560744 h 5078961"/>
              <a:gd name="connsiteX1" fmla="*/ 12232341 w 12232341"/>
              <a:gd name="connsiteY1" fmla="*/ 0 h 5078961"/>
              <a:gd name="connsiteX2" fmla="*/ 12218894 w 12232341"/>
              <a:gd name="connsiteY2" fmla="*/ 5078961 h 5078961"/>
              <a:gd name="connsiteX3" fmla="*/ 17061 w 12232341"/>
              <a:gd name="connsiteY3" fmla="*/ 4766716 h 5078961"/>
              <a:gd name="connsiteX4" fmla="*/ 0 w 12232341"/>
              <a:gd name="connsiteY4" fmla="*/ 1560744 h 5078961"/>
              <a:gd name="connsiteX0" fmla="*/ 0 w 12232341"/>
              <a:gd name="connsiteY0" fmla="*/ 1560744 h 4766716"/>
              <a:gd name="connsiteX1" fmla="*/ 12232341 w 12232341"/>
              <a:gd name="connsiteY1" fmla="*/ 0 h 4766716"/>
              <a:gd name="connsiteX2" fmla="*/ 12218894 w 12232341"/>
              <a:gd name="connsiteY2" fmla="*/ 4272160 h 4766716"/>
              <a:gd name="connsiteX3" fmla="*/ 17061 w 12232341"/>
              <a:gd name="connsiteY3" fmla="*/ 4766716 h 4766716"/>
              <a:gd name="connsiteX4" fmla="*/ 0 w 12232341"/>
              <a:gd name="connsiteY4" fmla="*/ 1560744 h 4766716"/>
              <a:gd name="connsiteX0" fmla="*/ 2604 w 12234945"/>
              <a:gd name="connsiteY0" fmla="*/ 1560744 h 4353476"/>
              <a:gd name="connsiteX1" fmla="*/ 12234945 w 12234945"/>
              <a:gd name="connsiteY1" fmla="*/ 0 h 4353476"/>
              <a:gd name="connsiteX2" fmla="*/ 12221498 w 12234945"/>
              <a:gd name="connsiteY2" fmla="*/ 4272160 h 4353476"/>
              <a:gd name="connsiteX3" fmla="*/ 0 w 12234945"/>
              <a:gd name="connsiteY3" fmla="*/ 4353476 h 4353476"/>
              <a:gd name="connsiteX4" fmla="*/ 2604 w 12234945"/>
              <a:gd name="connsiteY4" fmla="*/ 1560744 h 4353476"/>
              <a:gd name="connsiteX0" fmla="*/ 0 w 12232341"/>
              <a:gd name="connsiteY0" fmla="*/ 1560744 h 4272160"/>
              <a:gd name="connsiteX1" fmla="*/ 12232341 w 12232341"/>
              <a:gd name="connsiteY1" fmla="*/ 0 h 4272160"/>
              <a:gd name="connsiteX2" fmla="*/ 12218894 w 12232341"/>
              <a:gd name="connsiteY2" fmla="*/ 4272160 h 4272160"/>
              <a:gd name="connsiteX3" fmla="*/ 26893 w 12232341"/>
              <a:gd name="connsiteY3" fmla="*/ 4156695 h 4272160"/>
              <a:gd name="connsiteX4" fmla="*/ 0 w 12232341"/>
              <a:gd name="connsiteY4" fmla="*/ 1560744 h 4272160"/>
              <a:gd name="connsiteX0" fmla="*/ 0 w 12232341"/>
              <a:gd name="connsiteY0" fmla="*/ 1560744 h 4272160"/>
              <a:gd name="connsiteX1" fmla="*/ 12232341 w 12232341"/>
              <a:gd name="connsiteY1" fmla="*/ 0 h 4272160"/>
              <a:gd name="connsiteX2" fmla="*/ 12218894 w 12232341"/>
              <a:gd name="connsiteY2" fmla="*/ 4272160 h 4272160"/>
              <a:gd name="connsiteX3" fmla="*/ 26893 w 12232341"/>
              <a:gd name="connsiteY3" fmla="*/ 4236263 h 4272160"/>
              <a:gd name="connsiteX4" fmla="*/ 0 w 12232341"/>
              <a:gd name="connsiteY4" fmla="*/ 1560744 h 427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2341" h="4272160">
                <a:moveTo>
                  <a:pt x="0" y="1560744"/>
                </a:moveTo>
                <a:lnTo>
                  <a:pt x="12232341" y="0"/>
                </a:lnTo>
                <a:cubicBezTo>
                  <a:pt x="12227859" y="1477685"/>
                  <a:pt x="12223376" y="2794475"/>
                  <a:pt x="12218894" y="4272160"/>
                </a:cubicBezTo>
                <a:lnTo>
                  <a:pt x="26893" y="4236263"/>
                </a:lnTo>
                <a:lnTo>
                  <a:pt x="0" y="1560744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50917" t="271" r="-3441" b="-271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F0A9D474-764F-E347-B742-A27F40324ABD}"/>
              </a:ext>
            </a:extLst>
          </p:cNvPr>
          <p:cNvSpPr/>
          <p:nvPr userDrawn="1"/>
        </p:nvSpPr>
        <p:spPr>
          <a:xfrm>
            <a:off x="-3085" y="3240165"/>
            <a:ext cx="7310941" cy="3636314"/>
          </a:xfrm>
          <a:custGeom>
            <a:avLst/>
            <a:gdLst>
              <a:gd name="connsiteX0" fmla="*/ 0 w 12192000"/>
              <a:gd name="connsiteY0" fmla="*/ 0 h 4419600"/>
              <a:gd name="connsiteX1" fmla="*/ 12192000 w 12192000"/>
              <a:gd name="connsiteY1" fmla="*/ 0 h 4419600"/>
              <a:gd name="connsiteX2" fmla="*/ 12192000 w 12192000"/>
              <a:gd name="connsiteY2" fmla="*/ 4419600 h 4419600"/>
              <a:gd name="connsiteX3" fmla="*/ 0 w 12192000"/>
              <a:gd name="connsiteY3" fmla="*/ 4419600 h 4419600"/>
              <a:gd name="connsiteX4" fmla="*/ 0 w 12192000"/>
              <a:gd name="connsiteY4" fmla="*/ 0 h 4419600"/>
              <a:gd name="connsiteX0" fmla="*/ 0 w 12192000"/>
              <a:gd name="connsiteY0" fmla="*/ 1533832 h 4419600"/>
              <a:gd name="connsiteX1" fmla="*/ 12192000 w 12192000"/>
              <a:gd name="connsiteY1" fmla="*/ 0 h 4419600"/>
              <a:gd name="connsiteX2" fmla="*/ 12192000 w 12192000"/>
              <a:gd name="connsiteY2" fmla="*/ 4419600 h 4419600"/>
              <a:gd name="connsiteX3" fmla="*/ 0 w 12192000"/>
              <a:gd name="connsiteY3" fmla="*/ 4419600 h 4419600"/>
              <a:gd name="connsiteX4" fmla="*/ 0 w 12192000"/>
              <a:gd name="connsiteY4" fmla="*/ 1533832 h 4419600"/>
              <a:gd name="connsiteX0" fmla="*/ 0 w 12205447"/>
              <a:gd name="connsiteY0" fmla="*/ 1547288 h 4433056"/>
              <a:gd name="connsiteX1" fmla="*/ 12205447 w 12205447"/>
              <a:gd name="connsiteY1" fmla="*/ 0 h 4433056"/>
              <a:gd name="connsiteX2" fmla="*/ 12192000 w 12205447"/>
              <a:gd name="connsiteY2" fmla="*/ 4433056 h 4433056"/>
              <a:gd name="connsiteX3" fmla="*/ 0 w 12205447"/>
              <a:gd name="connsiteY3" fmla="*/ 4433056 h 4433056"/>
              <a:gd name="connsiteX4" fmla="*/ 0 w 12205447"/>
              <a:gd name="connsiteY4" fmla="*/ 1547288 h 4433056"/>
              <a:gd name="connsiteX0" fmla="*/ 0 w 12205447"/>
              <a:gd name="connsiteY0" fmla="*/ 1547288 h 5052048"/>
              <a:gd name="connsiteX1" fmla="*/ 12205447 w 12205447"/>
              <a:gd name="connsiteY1" fmla="*/ 0 h 5052048"/>
              <a:gd name="connsiteX2" fmla="*/ 12192000 w 12205447"/>
              <a:gd name="connsiteY2" fmla="*/ 4433056 h 5052048"/>
              <a:gd name="connsiteX3" fmla="*/ 0 w 12205447"/>
              <a:gd name="connsiteY3" fmla="*/ 5052048 h 5052048"/>
              <a:gd name="connsiteX4" fmla="*/ 0 w 12205447"/>
              <a:gd name="connsiteY4" fmla="*/ 1547288 h 5052048"/>
              <a:gd name="connsiteX0" fmla="*/ 0 w 12205447"/>
              <a:gd name="connsiteY0" fmla="*/ 1547288 h 5078961"/>
              <a:gd name="connsiteX1" fmla="*/ 12205447 w 12205447"/>
              <a:gd name="connsiteY1" fmla="*/ 0 h 5078961"/>
              <a:gd name="connsiteX2" fmla="*/ 12192000 w 12205447"/>
              <a:gd name="connsiteY2" fmla="*/ 5078961 h 5078961"/>
              <a:gd name="connsiteX3" fmla="*/ 0 w 12205447"/>
              <a:gd name="connsiteY3" fmla="*/ 5052048 h 5078961"/>
              <a:gd name="connsiteX4" fmla="*/ 0 w 12205447"/>
              <a:gd name="connsiteY4" fmla="*/ 1547288 h 5078961"/>
              <a:gd name="connsiteX0" fmla="*/ 0 w 12232341"/>
              <a:gd name="connsiteY0" fmla="*/ 1560744 h 5078961"/>
              <a:gd name="connsiteX1" fmla="*/ 12232341 w 12232341"/>
              <a:gd name="connsiteY1" fmla="*/ 0 h 5078961"/>
              <a:gd name="connsiteX2" fmla="*/ 12218894 w 12232341"/>
              <a:gd name="connsiteY2" fmla="*/ 5078961 h 5078961"/>
              <a:gd name="connsiteX3" fmla="*/ 26894 w 12232341"/>
              <a:gd name="connsiteY3" fmla="*/ 5052048 h 5078961"/>
              <a:gd name="connsiteX4" fmla="*/ 0 w 12232341"/>
              <a:gd name="connsiteY4" fmla="*/ 1560744 h 5078961"/>
              <a:gd name="connsiteX0" fmla="*/ 0 w 12232341"/>
              <a:gd name="connsiteY0" fmla="*/ 1560744 h 5078961"/>
              <a:gd name="connsiteX1" fmla="*/ 12232341 w 12232341"/>
              <a:gd name="connsiteY1" fmla="*/ 0 h 5078961"/>
              <a:gd name="connsiteX2" fmla="*/ 12218894 w 12232341"/>
              <a:gd name="connsiteY2" fmla="*/ 5078961 h 5078961"/>
              <a:gd name="connsiteX3" fmla="*/ 17061 w 12232341"/>
              <a:gd name="connsiteY3" fmla="*/ 4766716 h 5078961"/>
              <a:gd name="connsiteX4" fmla="*/ 0 w 12232341"/>
              <a:gd name="connsiteY4" fmla="*/ 1560744 h 5078961"/>
              <a:gd name="connsiteX0" fmla="*/ 0 w 12232341"/>
              <a:gd name="connsiteY0" fmla="*/ 1560744 h 4766716"/>
              <a:gd name="connsiteX1" fmla="*/ 12232341 w 12232341"/>
              <a:gd name="connsiteY1" fmla="*/ 0 h 4766716"/>
              <a:gd name="connsiteX2" fmla="*/ 12218894 w 12232341"/>
              <a:gd name="connsiteY2" fmla="*/ 4272160 h 4766716"/>
              <a:gd name="connsiteX3" fmla="*/ 17061 w 12232341"/>
              <a:gd name="connsiteY3" fmla="*/ 4766716 h 4766716"/>
              <a:gd name="connsiteX4" fmla="*/ 0 w 12232341"/>
              <a:gd name="connsiteY4" fmla="*/ 1560744 h 4766716"/>
              <a:gd name="connsiteX0" fmla="*/ 2604 w 12234945"/>
              <a:gd name="connsiteY0" fmla="*/ 1560744 h 4353476"/>
              <a:gd name="connsiteX1" fmla="*/ 12234945 w 12234945"/>
              <a:gd name="connsiteY1" fmla="*/ 0 h 4353476"/>
              <a:gd name="connsiteX2" fmla="*/ 12221498 w 12234945"/>
              <a:gd name="connsiteY2" fmla="*/ 4272160 h 4353476"/>
              <a:gd name="connsiteX3" fmla="*/ 0 w 12234945"/>
              <a:gd name="connsiteY3" fmla="*/ 4353476 h 4353476"/>
              <a:gd name="connsiteX4" fmla="*/ 2604 w 12234945"/>
              <a:gd name="connsiteY4" fmla="*/ 1560744 h 4353476"/>
              <a:gd name="connsiteX0" fmla="*/ 0 w 12232341"/>
              <a:gd name="connsiteY0" fmla="*/ 1560744 h 4272160"/>
              <a:gd name="connsiteX1" fmla="*/ 12232341 w 12232341"/>
              <a:gd name="connsiteY1" fmla="*/ 0 h 4272160"/>
              <a:gd name="connsiteX2" fmla="*/ 12218894 w 12232341"/>
              <a:gd name="connsiteY2" fmla="*/ 4272160 h 4272160"/>
              <a:gd name="connsiteX3" fmla="*/ 26893 w 12232341"/>
              <a:gd name="connsiteY3" fmla="*/ 4156695 h 4272160"/>
              <a:gd name="connsiteX4" fmla="*/ 0 w 12232341"/>
              <a:gd name="connsiteY4" fmla="*/ 1560744 h 4272160"/>
              <a:gd name="connsiteX0" fmla="*/ 0 w 12232341"/>
              <a:gd name="connsiteY0" fmla="*/ 1560744 h 4272160"/>
              <a:gd name="connsiteX1" fmla="*/ 12232341 w 12232341"/>
              <a:gd name="connsiteY1" fmla="*/ 0 h 4272160"/>
              <a:gd name="connsiteX2" fmla="*/ 12218894 w 12232341"/>
              <a:gd name="connsiteY2" fmla="*/ 4272160 h 4272160"/>
              <a:gd name="connsiteX3" fmla="*/ 26893 w 12232341"/>
              <a:gd name="connsiteY3" fmla="*/ 4236263 h 4272160"/>
              <a:gd name="connsiteX4" fmla="*/ 0 w 12232341"/>
              <a:gd name="connsiteY4" fmla="*/ 1560744 h 4272160"/>
              <a:gd name="connsiteX0" fmla="*/ 0 w 12218897"/>
              <a:gd name="connsiteY0" fmla="*/ 926322 h 3637738"/>
              <a:gd name="connsiteX1" fmla="*/ 7327172 w 12218897"/>
              <a:gd name="connsiteY1" fmla="*/ 0 h 3637738"/>
              <a:gd name="connsiteX2" fmla="*/ 12218894 w 12218897"/>
              <a:gd name="connsiteY2" fmla="*/ 3637738 h 3637738"/>
              <a:gd name="connsiteX3" fmla="*/ 26893 w 12218897"/>
              <a:gd name="connsiteY3" fmla="*/ 3601841 h 3637738"/>
              <a:gd name="connsiteX4" fmla="*/ 0 w 12218897"/>
              <a:gd name="connsiteY4" fmla="*/ 926322 h 3637738"/>
              <a:gd name="connsiteX0" fmla="*/ 0 w 7327172"/>
              <a:gd name="connsiteY0" fmla="*/ 926322 h 3601841"/>
              <a:gd name="connsiteX1" fmla="*/ 7327172 w 7327172"/>
              <a:gd name="connsiteY1" fmla="*/ 0 h 3601841"/>
              <a:gd name="connsiteX2" fmla="*/ 6543088 w 7327172"/>
              <a:gd name="connsiteY2" fmla="*/ 3601137 h 3601841"/>
              <a:gd name="connsiteX3" fmla="*/ 26893 w 7327172"/>
              <a:gd name="connsiteY3" fmla="*/ 3601841 h 3601841"/>
              <a:gd name="connsiteX4" fmla="*/ 0 w 7327172"/>
              <a:gd name="connsiteY4" fmla="*/ 926322 h 3601841"/>
              <a:gd name="connsiteX0" fmla="*/ 0 w 7327172"/>
              <a:gd name="connsiteY0" fmla="*/ 926322 h 3601841"/>
              <a:gd name="connsiteX1" fmla="*/ 7327172 w 7327172"/>
              <a:gd name="connsiteY1" fmla="*/ 0 h 3601841"/>
              <a:gd name="connsiteX2" fmla="*/ 6543088 w 7327172"/>
              <a:gd name="connsiteY2" fmla="*/ 3601137 h 3601841"/>
              <a:gd name="connsiteX3" fmla="*/ 26893 w 7327172"/>
              <a:gd name="connsiteY3" fmla="*/ 3601841 h 3601841"/>
              <a:gd name="connsiteX4" fmla="*/ 0 w 7327172"/>
              <a:gd name="connsiteY4" fmla="*/ 926322 h 3601841"/>
              <a:gd name="connsiteX0" fmla="*/ 0 w 7327172"/>
              <a:gd name="connsiteY0" fmla="*/ 926322 h 3601841"/>
              <a:gd name="connsiteX1" fmla="*/ 7327172 w 7327172"/>
              <a:gd name="connsiteY1" fmla="*/ 0 h 3601841"/>
              <a:gd name="connsiteX2" fmla="*/ 6543088 w 7327172"/>
              <a:gd name="connsiteY2" fmla="*/ 3601137 h 3601841"/>
              <a:gd name="connsiteX3" fmla="*/ 26893 w 7327172"/>
              <a:gd name="connsiteY3" fmla="*/ 3601841 h 3601841"/>
              <a:gd name="connsiteX4" fmla="*/ 0 w 7327172"/>
              <a:gd name="connsiteY4" fmla="*/ 926322 h 3601841"/>
              <a:gd name="connsiteX0" fmla="*/ 0 w 7327172"/>
              <a:gd name="connsiteY0" fmla="*/ 926322 h 3601841"/>
              <a:gd name="connsiteX1" fmla="*/ 7327172 w 7327172"/>
              <a:gd name="connsiteY1" fmla="*/ 0 h 3601841"/>
              <a:gd name="connsiteX2" fmla="*/ 6543088 w 7327172"/>
              <a:gd name="connsiteY2" fmla="*/ 3601137 h 3601841"/>
              <a:gd name="connsiteX3" fmla="*/ 26893 w 7327172"/>
              <a:gd name="connsiteY3" fmla="*/ 3601841 h 3601841"/>
              <a:gd name="connsiteX4" fmla="*/ 0 w 7327172"/>
              <a:gd name="connsiteY4" fmla="*/ 926322 h 3601841"/>
              <a:gd name="connsiteX0" fmla="*/ 0 w 7327172"/>
              <a:gd name="connsiteY0" fmla="*/ 926322 h 3638442"/>
              <a:gd name="connsiteX1" fmla="*/ 7327172 w 7327172"/>
              <a:gd name="connsiteY1" fmla="*/ 0 h 3638442"/>
              <a:gd name="connsiteX2" fmla="*/ 6543088 w 7327172"/>
              <a:gd name="connsiteY2" fmla="*/ 3601137 h 3638442"/>
              <a:gd name="connsiteX3" fmla="*/ 14660 w 7327172"/>
              <a:gd name="connsiteY3" fmla="*/ 3638442 h 3638442"/>
              <a:gd name="connsiteX4" fmla="*/ 0 w 7327172"/>
              <a:gd name="connsiteY4" fmla="*/ 926322 h 3638442"/>
              <a:gd name="connsiteX0" fmla="*/ 4774 w 7331946"/>
              <a:gd name="connsiteY0" fmla="*/ 926322 h 3629292"/>
              <a:gd name="connsiteX1" fmla="*/ 7331946 w 7331946"/>
              <a:gd name="connsiteY1" fmla="*/ 0 h 3629292"/>
              <a:gd name="connsiteX2" fmla="*/ 6547862 w 7331946"/>
              <a:gd name="connsiteY2" fmla="*/ 3601137 h 3629292"/>
              <a:gd name="connsiteX3" fmla="*/ 1086 w 7331946"/>
              <a:gd name="connsiteY3" fmla="*/ 3629292 h 3629292"/>
              <a:gd name="connsiteX4" fmla="*/ 4774 w 7331946"/>
              <a:gd name="connsiteY4" fmla="*/ 926322 h 3629292"/>
              <a:gd name="connsiteX0" fmla="*/ 4774 w 7335132"/>
              <a:gd name="connsiteY0" fmla="*/ 935854 h 3638824"/>
              <a:gd name="connsiteX1" fmla="*/ 7335132 w 7335132"/>
              <a:gd name="connsiteY1" fmla="*/ 0 h 3638824"/>
              <a:gd name="connsiteX2" fmla="*/ 6547862 w 7335132"/>
              <a:gd name="connsiteY2" fmla="*/ 3610669 h 3638824"/>
              <a:gd name="connsiteX3" fmla="*/ 1086 w 7335132"/>
              <a:gd name="connsiteY3" fmla="*/ 3638824 h 3638824"/>
              <a:gd name="connsiteX4" fmla="*/ 4774 w 7335132"/>
              <a:gd name="connsiteY4" fmla="*/ 935854 h 3638824"/>
              <a:gd name="connsiteX0" fmla="*/ 4774 w 7335132"/>
              <a:gd name="connsiteY0" fmla="*/ 935854 h 3638824"/>
              <a:gd name="connsiteX1" fmla="*/ 7335132 w 7335132"/>
              <a:gd name="connsiteY1" fmla="*/ 0 h 3638824"/>
              <a:gd name="connsiteX2" fmla="*/ 6551475 w 7335132"/>
              <a:gd name="connsiteY2" fmla="*/ 3625080 h 3638824"/>
              <a:gd name="connsiteX3" fmla="*/ 1086 w 7335132"/>
              <a:gd name="connsiteY3" fmla="*/ 3638824 h 3638824"/>
              <a:gd name="connsiteX4" fmla="*/ 4774 w 7335132"/>
              <a:gd name="connsiteY4" fmla="*/ 935854 h 3638824"/>
              <a:gd name="connsiteX0" fmla="*/ 4774 w 7335132"/>
              <a:gd name="connsiteY0" fmla="*/ 935854 h 3638824"/>
              <a:gd name="connsiteX1" fmla="*/ 7335132 w 7335132"/>
              <a:gd name="connsiteY1" fmla="*/ 0 h 3638824"/>
              <a:gd name="connsiteX2" fmla="*/ 6551475 w 7335132"/>
              <a:gd name="connsiteY2" fmla="*/ 3625080 h 3638824"/>
              <a:gd name="connsiteX3" fmla="*/ 1086 w 7335132"/>
              <a:gd name="connsiteY3" fmla="*/ 3638824 h 3638824"/>
              <a:gd name="connsiteX4" fmla="*/ 4774 w 7335132"/>
              <a:gd name="connsiteY4" fmla="*/ 935854 h 363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5132" h="3638824">
                <a:moveTo>
                  <a:pt x="4774" y="935854"/>
                </a:moveTo>
                <a:lnTo>
                  <a:pt x="7335132" y="0"/>
                </a:lnTo>
                <a:cubicBezTo>
                  <a:pt x="6561409" y="3606129"/>
                  <a:pt x="7338827" y="36724"/>
                  <a:pt x="6551475" y="3625080"/>
                </a:cubicBezTo>
                <a:lnTo>
                  <a:pt x="1086" y="3638824"/>
                </a:lnTo>
                <a:cubicBezTo>
                  <a:pt x="-3801" y="2734784"/>
                  <a:pt x="9661" y="1839894"/>
                  <a:pt x="4774" y="935854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6015" t="-44284" r="-22122" b="-54276"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95EA3B17-CCD4-1B4B-B8AE-8A6BB51188F3}"/>
              </a:ext>
            </a:extLst>
          </p:cNvPr>
          <p:cNvSpPr/>
          <p:nvPr userDrawn="1"/>
        </p:nvSpPr>
        <p:spPr>
          <a:xfrm flipH="1">
            <a:off x="6207760" y="3238698"/>
            <a:ext cx="1100096" cy="3637781"/>
          </a:xfrm>
          <a:custGeom>
            <a:avLst/>
            <a:gdLst>
              <a:gd name="connsiteX0" fmla="*/ 0 w 1814256"/>
              <a:gd name="connsiteY0" fmla="*/ 3698741 h 3698741"/>
              <a:gd name="connsiteX1" fmla="*/ 0 w 1814256"/>
              <a:gd name="connsiteY1" fmla="*/ 0 h 3698741"/>
              <a:gd name="connsiteX2" fmla="*/ 1814256 w 1814256"/>
              <a:gd name="connsiteY2" fmla="*/ 3698741 h 3698741"/>
              <a:gd name="connsiteX3" fmla="*/ 0 w 1814256"/>
              <a:gd name="connsiteY3" fmla="*/ 3698741 h 3698741"/>
              <a:gd name="connsiteX0" fmla="*/ 751840 w 1814256"/>
              <a:gd name="connsiteY0" fmla="*/ 3617461 h 3698741"/>
              <a:gd name="connsiteX1" fmla="*/ 0 w 1814256"/>
              <a:gd name="connsiteY1" fmla="*/ 0 h 3698741"/>
              <a:gd name="connsiteX2" fmla="*/ 1814256 w 1814256"/>
              <a:gd name="connsiteY2" fmla="*/ 3698741 h 3698741"/>
              <a:gd name="connsiteX3" fmla="*/ 751840 w 1814256"/>
              <a:gd name="connsiteY3" fmla="*/ 3617461 h 3698741"/>
              <a:gd name="connsiteX0" fmla="*/ 751840 w 1082736"/>
              <a:gd name="connsiteY0" fmla="*/ 3617461 h 3617461"/>
              <a:gd name="connsiteX1" fmla="*/ 0 w 1082736"/>
              <a:gd name="connsiteY1" fmla="*/ 0 h 3617461"/>
              <a:gd name="connsiteX2" fmla="*/ 1082736 w 1082736"/>
              <a:gd name="connsiteY2" fmla="*/ 3586981 h 3617461"/>
              <a:gd name="connsiteX3" fmla="*/ 751840 w 1082736"/>
              <a:gd name="connsiteY3" fmla="*/ 3617461 h 3617461"/>
              <a:gd name="connsiteX0" fmla="*/ 751840 w 1092896"/>
              <a:gd name="connsiteY0" fmla="*/ 3617461 h 3637781"/>
              <a:gd name="connsiteX1" fmla="*/ 0 w 1092896"/>
              <a:gd name="connsiteY1" fmla="*/ 0 h 3637781"/>
              <a:gd name="connsiteX2" fmla="*/ 1092896 w 1092896"/>
              <a:gd name="connsiteY2" fmla="*/ 3637781 h 3637781"/>
              <a:gd name="connsiteX3" fmla="*/ 751840 w 1092896"/>
              <a:gd name="connsiteY3" fmla="*/ 3617461 h 3637781"/>
              <a:gd name="connsiteX0" fmla="*/ 759040 w 1100096"/>
              <a:gd name="connsiteY0" fmla="*/ 3617461 h 3637781"/>
              <a:gd name="connsiteX1" fmla="*/ 0 w 1100096"/>
              <a:gd name="connsiteY1" fmla="*/ 0 h 3637781"/>
              <a:gd name="connsiteX2" fmla="*/ 1100096 w 1100096"/>
              <a:gd name="connsiteY2" fmla="*/ 3637781 h 3637781"/>
              <a:gd name="connsiteX3" fmla="*/ 759040 w 1100096"/>
              <a:gd name="connsiteY3" fmla="*/ 3617461 h 3637781"/>
              <a:gd name="connsiteX0" fmla="*/ 773440 w 1100096"/>
              <a:gd name="connsiteY0" fmla="*/ 3621061 h 3637781"/>
              <a:gd name="connsiteX1" fmla="*/ 0 w 1100096"/>
              <a:gd name="connsiteY1" fmla="*/ 0 h 3637781"/>
              <a:gd name="connsiteX2" fmla="*/ 1100096 w 1100096"/>
              <a:gd name="connsiteY2" fmla="*/ 3637781 h 3637781"/>
              <a:gd name="connsiteX3" fmla="*/ 773440 w 1100096"/>
              <a:gd name="connsiteY3" fmla="*/ 3621061 h 36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0096" h="3637781">
                <a:moveTo>
                  <a:pt x="773440" y="3621061"/>
                </a:moveTo>
                <a:lnTo>
                  <a:pt x="0" y="0"/>
                </a:lnTo>
                <a:lnTo>
                  <a:pt x="1100096" y="3637781"/>
                </a:lnTo>
                <a:lnTo>
                  <a:pt x="773440" y="3621061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6">
                  <a:alpha val="8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3035" y="1752600"/>
            <a:ext cx="6473565" cy="825719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>
              <a:defRPr sz="4000" b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Artificial Intelligence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D25C555-1495-9540-8108-C531C9CFD2F5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613035" y="6096000"/>
            <a:ext cx="3578225" cy="7620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en-US" sz="1600" b="1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Authored by: Author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10F7B5-CB58-8940-BC3D-502E0C84DD07}"/>
              </a:ext>
            </a:extLst>
          </p:cNvPr>
          <p:cNvSpPr/>
          <p:nvPr userDrawn="1"/>
        </p:nvSpPr>
        <p:spPr>
          <a:xfrm>
            <a:off x="0" y="-12555"/>
            <a:ext cx="2438400" cy="228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797822-A58B-444E-8B26-0939E339CD91}"/>
              </a:ext>
            </a:extLst>
          </p:cNvPr>
          <p:cNvSpPr/>
          <p:nvPr userDrawn="1"/>
        </p:nvSpPr>
        <p:spPr>
          <a:xfrm>
            <a:off x="2432357" y="-12555"/>
            <a:ext cx="2438400" cy="228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849742-328F-B141-9C43-CD6538494462}"/>
              </a:ext>
            </a:extLst>
          </p:cNvPr>
          <p:cNvSpPr/>
          <p:nvPr userDrawn="1"/>
        </p:nvSpPr>
        <p:spPr>
          <a:xfrm>
            <a:off x="4868299" y="-12556"/>
            <a:ext cx="2438400" cy="228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461D-60B4-F24C-9747-3DF69ED00857}"/>
              </a:ext>
            </a:extLst>
          </p:cNvPr>
          <p:cNvSpPr/>
          <p:nvPr userDrawn="1"/>
        </p:nvSpPr>
        <p:spPr>
          <a:xfrm>
            <a:off x="7300656" y="-12557"/>
            <a:ext cx="2438400" cy="2286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DF80E5-5D49-3242-BB17-D56DA316A87A}"/>
              </a:ext>
            </a:extLst>
          </p:cNvPr>
          <p:cNvSpPr/>
          <p:nvPr userDrawn="1"/>
        </p:nvSpPr>
        <p:spPr>
          <a:xfrm>
            <a:off x="9733012" y="-12557"/>
            <a:ext cx="2458987" cy="2286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3F24FA-4900-1649-802D-CA7A78AAD07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" y="766572"/>
            <a:ext cx="2509923" cy="73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1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475582" y="381000"/>
            <a:ext cx="5105045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0" y="375748"/>
            <a:ext cx="6097772" cy="6482252"/>
          </a:xfrm>
          <a:solidFill>
            <a:schemeClr val="tx1">
              <a:lumMod val="20000"/>
              <a:lumOff val="80000"/>
            </a:schemeClr>
          </a:solidFill>
        </p:spPr>
        <p:txBody>
          <a:bodyPr tIns="54864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  <a:p>
            <a:r>
              <a:rPr lang="en-US"/>
              <a:t>19.05 x 16.9 cm (7.5 x 6.67 in) </a:t>
            </a:r>
          </a:p>
        </p:txBody>
      </p:sp>
      <p:sp>
        <p:nvSpPr>
          <p:cNvPr id="6" name="Content Placeholder 9"/>
          <p:cNvSpPr>
            <a:spLocks noGrp="1"/>
          </p:cNvSpPr>
          <p:nvPr>
            <p:ph sz="quarter" idx="30"/>
          </p:nvPr>
        </p:nvSpPr>
        <p:spPr>
          <a:xfrm>
            <a:off x="6473455" y="1219200"/>
            <a:ext cx="5107172" cy="464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 left image (thi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29" hasCustomPrompt="1"/>
          </p:nvPr>
        </p:nvSpPr>
        <p:spPr>
          <a:xfrm>
            <a:off x="9448800" y="381000"/>
            <a:ext cx="2743200" cy="5486400"/>
          </a:xfrm>
          <a:custGeom>
            <a:avLst/>
            <a:gdLst>
              <a:gd name="connsiteX0" fmla="*/ 0 w 2743200"/>
              <a:gd name="connsiteY0" fmla="*/ 0 h 6858000"/>
              <a:gd name="connsiteX1" fmla="*/ 2743200 w 2743200"/>
              <a:gd name="connsiteY1" fmla="*/ 0 h 6858000"/>
              <a:gd name="connsiteX2" fmla="*/ 2743200 w 2743200"/>
              <a:gd name="connsiteY2" fmla="*/ 5715000 h 6858000"/>
              <a:gd name="connsiteX3" fmla="*/ 2358312 w 2743200"/>
              <a:gd name="connsiteY3" fmla="*/ 6858000 h 6858000"/>
              <a:gd name="connsiteX4" fmla="*/ 0 w 27432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6858000">
                <a:moveTo>
                  <a:pt x="0" y="0"/>
                </a:moveTo>
                <a:lnTo>
                  <a:pt x="2743200" y="0"/>
                </a:lnTo>
                <a:lnTo>
                  <a:pt x="2743200" y="5715000"/>
                </a:lnTo>
                <a:lnTo>
                  <a:pt x="235831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</p:spPr>
        <p:txBody>
          <a:bodyPr wrap="square" tIns="548640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  <a:p>
            <a:r>
              <a:rPr lang="en-US"/>
              <a:t>19.05 x 7.62 cm</a:t>
            </a:r>
            <a:br>
              <a:rPr lang="en-US"/>
            </a:br>
            <a:r>
              <a:rPr lang="en-US"/>
              <a:t>(7.5 x 3 in)   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8380280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30"/>
          </p:nvPr>
        </p:nvSpPr>
        <p:spPr>
          <a:xfrm>
            <a:off x="607828" y="1219200"/>
            <a:ext cx="8383772" cy="464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784933" y="6553397"/>
            <a:ext cx="524616" cy="1385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B22E145E-833B-4E48-BF37-42E7A179C002}" type="slidenum">
              <a:rPr lang="en-US" sz="1200" spc="0" baseline="0" smtClean="0">
                <a:solidFill>
                  <a:schemeClr val="bg1"/>
                </a:solidFill>
                <a:latin typeface="+mj-lt"/>
              </a:rPr>
              <a:t>‹#›</a:t>
            </a:fld>
            <a:endParaRPr lang="en-US" sz="1200" spc="0" baseline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" y="4076440"/>
            <a:ext cx="10972447" cy="2019560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tx2">
                    <a:lumMod val="75000"/>
                  </a:schemeClr>
                </a:solidFill>
              </a:defRPr>
            </a:lvl1pPr>
            <a:lvl2pPr marL="609585" indent="0">
              <a:buNone/>
              <a:defRPr sz="1400"/>
            </a:lvl2pPr>
            <a:lvl3pPr marL="853419" indent="0">
              <a:buNone/>
              <a:defRPr sz="1400"/>
            </a:lvl3pPr>
            <a:lvl4pPr marL="1341086" indent="0">
              <a:buNone/>
              <a:defRPr sz="1400"/>
            </a:lvl4pPr>
            <a:lvl5pPr marL="1828754" indent="0">
              <a:buNone/>
              <a:defRPr sz="1400"/>
            </a:lvl5pPr>
          </a:lstStyle>
          <a:p>
            <a:pPr lvl="0"/>
            <a:r>
              <a:rPr lang="en-US"/>
              <a:t>Statement(s) to support images. Consider using icons with or without shapes to further enhance the content.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0" y="1211059"/>
            <a:ext cx="6035040" cy="2514600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  <a:p>
            <a:r>
              <a:rPr lang="en-US"/>
              <a:t>7 cm x 16.7 cm (2.75 x 6.6 in) 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6156960" y="1211059"/>
            <a:ext cx="6035040" cy="2514600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  <a:p>
            <a:r>
              <a:rPr lang="en-US"/>
              <a:t>7 cm x 16.7 cm (2.75 x 6.6 in) 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w/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934200" y="6400800"/>
            <a:ext cx="4724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5409718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7034177" y="0"/>
            <a:ext cx="2533402" cy="3671350"/>
          </a:xfrm>
          <a:solidFill>
            <a:schemeClr val="tx1">
              <a:lumMod val="20000"/>
              <a:lumOff val="80000"/>
            </a:schemeClr>
          </a:solidFill>
        </p:spPr>
        <p:txBody>
          <a:bodyPr tIns="9144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  <a:p>
            <a:r>
              <a:rPr lang="en-US"/>
              <a:t>7 cm x 10.16 cm</a:t>
            </a:r>
            <a:br>
              <a:rPr lang="en-US"/>
            </a:br>
            <a:r>
              <a:rPr lang="en-US"/>
              <a:t>(2.75 in x 4 in) 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7034177" y="3757137"/>
            <a:ext cx="2533402" cy="3103622"/>
          </a:xfrm>
          <a:solidFill>
            <a:schemeClr val="tx1">
              <a:lumMod val="20000"/>
              <a:lumOff val="80000"/>
            </a:schemeClr>
          </a:solidFill>
        </p:spPr>
        <p:txBody>
          <a:bodyPr tIns="9144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  <a:p>
            <a:r>
              <a:rPr lang="en-US"/>
              <a:t>7 cm x 8.55 cm</a:t>
            </a:r>
            <a:br>
              <a:rPr lang="en-US"/>
            </a:br>
            <a:r>
              <a:rPr lang="en-US"/>
              <a:t>(2.75 in x 3.37 in)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9651554" y="0"/>
            <a:ext cx="2533402" cy="2531366"/>
          </a:xfrm>
          <a:solidFill>
            <a:schemeClr val="tx1">
              <a:lumMod val="20000"/>
              <a:lumOff val="80000"/>
            </a:schemeClr>
          </a:solidFill>
        </p:spPr>
        <p:txBody>
          <a:bodyPr tIns="91440" anchor="t">
            <a:norm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  <a:p>
            <a:r>
              <a:rPr lang="en-US"/>
              <a:t>7 cm x 7 cm</a:t>
            </a:r>
            <a:br>
              <a:rPr lang="en-US"/>
            </a:br>
            <a:r>
              <a:rPr lang="en-US"/>
              <a:t>(2.75 x 2.75in) 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33" hasCustomPrompt="1"/>
          </p:nvPr>
        </p:nvSpPr>
        <p:spPr>
          <a:xfrm>
            <a:off x="9651554" y="2613941"/>
            <a:ext cx="2533402" cy="4244059"/>
          </a:xfrm>
          <a:custGeom>
            <a:avLst/>
            <a:gdLst>
              <a:gd name="connsiteX0" fmla="*/ 0 w 2533402"/>
              <a:gd name="connsiteY0" fmla="*/ 0 h 4244059"/>
              <a:gd name="connsiteX1" fmla="*/ 2533402 w 2533402"/>
              <a:gd name="connsiteY1" fmla="*/ 0 h 4244059"/>
              <a:gd name="connsiteX2" fmla="*/ 2533402 w 2533402"/>
              <a:gd name="connsiteY2" fmla="*/ 3121978 h 4244059"/>
              <a:gd name="connsiteX3" fmla="*/ 2155558 w 2533402"/>
              <a:gd name="connsiteY3" fmla="*/ 4244059 h 4244059"/>
              <a:gd name="connsiteX4" fmla="*/ 0 w 2533402"/>
              <a:gd name="connsiteY4" fmla="*/ 4244059 h 424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402" h="4244059">
                <a:moveTo>
                  <a:pt x="0" y="0"/>
                </a:moveTo>
                <a:lnTo>
                  <a:pt x="2533402" y="0"/>
                </a:lnTo>
                <a:lnTo>
                  <a:pt x="2533402" y="3121978"/>
                </a:lnTo>
                <a:lnTo>
                  <a:pt x="2155558" y="4244059"/>
                </a:lnTo>
                <a:lnTo>
                  <a:pt x="0" y="4244059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</p:spPr>
        <p:txBody>
          <a:bodyPr wrap="square" tIns="9144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  <a:p>
            <a:r>
              <a:rPr lang="en-US"/>
              <a:t>7 cm x 11.68 cm</a:t>
            </a:r>
            <a:br>
              <a:rPr lang="en-US"/>
            </a:br>
            <a:r>
              <a:rPr lang="en-US"/>
              <a:t> (2.75 in x 4.6 in) </a:t>
            </a:r>
          </a:p>
        </p:txBody>
      </p:sp>
      <p:sp>
        <p:nvSpPr>
          <p:cNvPr id="15" name="Content Placeholder 9"/>
          <p:cNvSpPr>
            <a:spLocks noGrp="1"/>
          </p:cNvSpPr>
          <p:nvPr>
            <p:ph sz="quarter" idx="30"/>
          </p:nvPr>
        </p:nvSpPr>
        <p:spPr>
          <a:xfrm>
            <a:off x="607827" y="1219200"/>
            <a:ext cx="5411839" cy="464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 left image and featur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0" y="228600"/>
            <a:ext cx="6097772" cy="6629400"/>
          </a:xfrm>
          <a:solidFill>
            <a:schemeClr val="tx1">
              <a:lumMod val="20000"/>
              <a:lumOff val="80000"/>
            </a:schemeClr>
          </a:solidFill>
        </p:spPr>
        <p:txBody>
          <a:bodyPr tIns="548640"/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  <a:p>
            <a:r>
              <a:rPr lang="en-US"/>
              <a:t>19.05 cm x 16.9 cm (7.5 in x 6.67 in)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8382000" y="1549400"/>
            <a:ext cx="3276600" cy="375920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  <a:lvl2pPr marL="609585" indent="0">
              <a:buNone/>
              <a:defRPr/>
            </a:lvl2pPr>
            <a:lvl3pPr marL="853419" indent="0">
              <a:buNone/>
              <a:defRPr/>
            </a:lvl3pPr>
            <a:lvl4pPr marL="134108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A bulleted list or paragraph of content recommended. 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216400" y="1549400"/>
            <a:ext cx="3759200" cy="3759200"/>
          </a:xfrm>
          <a:solidFill>
            <a:schemeClr val="accent5">
              <a:alpha val="96000"/>
            </a:schemeClr>
          </a:solidFill>
        </p:spPr>
        <p:txBody>
          <a:bodyPr lIns="182880" rIns="182880"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Short statement would go here to support the content and image.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 box &amp; right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5334000" y="228600"/>
            <a:ext cx="6858000" cy="55626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6858000 w 6858000"/>
              <a:gd name="connsiteY2" fmla="*/ 5715000 h 6858000"/>
              <a:gd name="connsiteX3" fmla="*/ 6473112 w 6858000"/>
              <a:gd name="connsiteY3" fmla="*/ 6858000 h 6858000"/>
              <a:gd name="connsiteX4" fmla="*/ 0 w 6858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6858000" y="0"/>
                </a:lnTo>
                <a:lnTo>
                  <a:pt x="6858000" y="5715000"/>
                </a:lnTo>
                <a:lnTo>
                  <a:pt x="647311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</p:spPr>
        <p:txBody>
          <a:bodyPr wrap="square" tIns="548640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  <a:p>
            <a:r>
              <a:rPr lang="en-US"/>
              <a:t>19.05 cm x 16.9 cm (7.5 in x 6.67 in) 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30865" y="609600"/>
            <a:ext cx="5740400" cy="2048900"/>
          </a:xfrm>
          <a:solidFill>
            <a:schemeClr val="accent5">
              <a:alpha val="96000"/>
            </a:schemeClr>
          </a:solidFill>
        </p:spPr>
        <p:txBody>
          <a:bodyPr lIns="182880" rIns="182880" anchor="ctr">
            <a:normAutofit/>
          </a:bodyPr>
          <a:lstStyle>
            <a:lvl1pPr marL="0" indent="0" algn="ctr">
              <a:buNone/>
              <a:defRPr sz="200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Area to be used for featured text. Blue background will remain to overlap the image.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 hasCustomPrompt="1"/>
          </p:nvPr>
        </p:nvSpPr>
        <p:spPr>
          <a:xfrm>
            <a:off x="630865" y="3048000"/>
            <a:ext cx="4398335" cy="3200400"/>
          </a:xfrm>
        </p:spPr>
        <p:txBody>
          <a:bodyPr>
            <a:normAutofit/>
          </a:bodyPr>
          <a:lstStyle>
            <a:lvl1pPr marL="0" indent="0">
              <a:buFont typeface="Arial" charset="0"/>
              <a:buNone/>
              <a:defRPr sz="1800" baseline="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1219170" indent="-365751">
              <a:buFont typeface="Wingdings" charset="2"/>
              <a:buChar char="§"/>
              <a:defRPr sz="1600">
                <a:solidFill>
                  <a:schemeClr val="tx1"/>
                </a:solidFill>
              </a:defRPr>
            </a:lvl3pPr>
            <a:lvl4pPr marL="1706837" indent="-365751">
              <a:buFont typeface="Arial" charset="0"/>
              <a:buChar char="•"/>
              <a:defRPr sz="1600">
                <a:solidFill>
                  <a:schemeClr val="tx1"/>
                </a:solidFill>
              </a:defRPr>
            </a:lvl4pPr>
            <a:lvl5pPr marL="2072588" indent="-243834">
              <a:buFont typeface="Arial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Supporting text follows. A bulleted list or paragraph of content is recommended. 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 box &amp; left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0" y="228600"/>
            <a:ext cx="6858000" cy="6629400"/>
          </a:xfrm>
          <a:solidFill>
            <a:schemeClr val="tx1">
              <a:lumMod val="20000"/>
              <a:lumOff val="80000"/>
            </a:schemeClr>
          </a:solidFill>
        </p:spPr>
        <p:txBody>
          <a:bodyPr tIns="54864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  <a:p>
            <a:r>
              <a:rPr lang="en-US"/>
              <a:t>19.05 cm x 19.05 cm (7.5 in x 7.5 in)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 hasCustomPrompt="1"/>
          </p:nvPr>
        </p:nvSpPr>
        <p:spPr>
          <a:xfrm>
            <a:off x="7209465" y="3048000"/>
            <a:ext cx="4398335" cy="3200400"/>
          </a:xfrm>
        </p:spPr>
        <p:txBody>
          <a:bodyPr>
            <a:normAutofit/>
          </a:bodyPr>
          <a:lstStyle>
            <a:lvl1pPr marL="0" indent="0">
              <a:buFont typeface="Arial" charset="0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1219170" indent="-365751">
              <a:buFont typeface="Wingdings" charset="2"/>
              <a:buChar char="§"/>
              <a:defRPr sz="1600">
                <a:solidFill>
                  <a:schemeClr val="tx1"/>
                </a:solidFill>
              </a:defRPr>
            </a:lvl3pPr>
            <a:lvl4pPr marL="1706837" indent="-365751">
              <a:buFont typeface="Arial" charset="0"/>
              <a:buChar char="•"/>
              <a:defRPr sz="1600">
                <a:solidFill>
                  <a:schemeClr val="tx1"/>
                </a:solidFill>
              </a:defRPr>
            </a:lvl4pPr>
            <a:lvl5pPr marL="2072588" indent="-243834">
              <a:buFont typeface="Arial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Supporting text follows. A bulleted list or paragraph of content is recommended. 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5867400" y="609600"/>
            <a:ext cx="5740400" cy="2048900"/>
          </a:xfrm>
          <a:solidFill>
            <a:schemeClr val="accent5">
              <a:alpha val="96000"/>
            </a:schemeClr>
          </a:solidFill>
        </p:spPr>
        <p:txBody>
          <a:bodyPr lIns="182880" rIns="182880" anchor="ctr">
            <a:normAutofit/>
          </a:bodyPr>
          <a:lstStyle>
            <a:lvl1pPr marL="0" indent="0" algn="ctr">
              <a:buNone/>
              <a:defRPr sz="200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Area to be used for featured text. Blue background will remain to overlap the image.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w/ Content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0" y="228600"/>
            <a:ext cx="7725144" cy="3520440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  <a:p>
            <a:r>
              <a:rPr lang="en-US"/>
              <a:t>10.9 cm x 22.2 cm (4.1 in x 8.45 in) 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" y="4076440"/>
            <a:ext cx="10972447" cy="2019560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tx2">
                    <a:lumMod val="75000"/>
                  </a:schemeClr>
                </a:solidFill>
              </a:defRPr>
            </a:lvl1pPr>
            <a:lvl2pPr marL="609585" indent="0">
              <a:buNone/>
              <a:defRPr sz="1400"/>
            </a:lvl2pPr>
            <a:lvl3pPr marL="853419" indent="0">
              <a:buNone/>
              <a:defRPr sz="1400"/>
            </a:lvl3pPr>
            <a:lvl4pPr marL="1341086" indent="0">
              <a:buNone/>
              <a:defRPr sz="1400"/>
            </a:lvl4pPr>
            <a:lvl5pPr marL="1828754" indent="0">
              <a:buNone/>
              <a:defRPr sz="1400"/>
            </a:lvl5pPr>
          </a:lstStyle>
          <a:p>
            <a:pPr lvl="0"/>
            <a:r>
              <a:rPr lang="en-US"/>
              <a:t>Statement(s) to support images. Consider using icons with or without shapes to further enhance the content.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7725144" y="228600"/>
            <a:ext cx="4466856" cy="3517900"/>
          </a:xfrm>
          <a:solidFill>
            <a:schemeClr val="accent5">
              <a:alpha val="96000"/>
            </a:schemeClr>
          </a:solidFill>
        </p:spPr>
        <p:txBody>
          <a:bodyPr lIns="182880" rIns="182880" anchor="ctr">
            <a:norm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Area to be used for featured text. Blue background will remain. For best results, use a short headline with size of 30 </a:t>
            </a:r>
            <a:r>
              <a:rPr lang="en-US" err="1"/>
              <a:t>pt</a:t>
            </a:r>
            <a:r>
              <a:rPr lang="en-US"/>
              <a:t>, followed by 20 </a:t>
            </a:r>
            <a:r>
              <a:rPr lang="en-US" err="1"/>
              <a:t>pt</a:t>
            </a:r>
            <a:r>
              <a:rPr lang="en-US"/>
              <a:t> text as supporting text. 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s,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284720" y="1274608"/>
            <a:ext cx="3017520" cy="301752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  <a:p>
            <a:r>
              <a:rPr lang="en-US"/>
              <a:t>8.4 cm x 8.4 cm</a:t>
            </a:r>
            <a:br>
              <a:rPr lang="en-US"/>
            </a:br>
            <a:r>
              <a:rPr lang="en-US"/>
              <a:t>(3.3 x 3.3 in) </a:t>
            </a:r>
          </a:p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828800" y="1274608"/>
            <a:ext cx="3017520" cy="301752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  <a:p>
            <a:r>
              <a:rPr lang="en-US"/>
              <a:t>8.4 cm x 8.4 cm</a:t>
            </a:r>
            <a:br>
              <a:rPr lang="en-US"/>
            </a:br>
            <a:r>
              <a:rPr lang="en-US"/>
              <a:t>(3.3 x 3.3 in) </a:t>
            </a:r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338320" y="1056168"/>
            <a:ext cx="3454400" cy="3454400"/>
          </a:xfrm>
          <a:prstGeom prst="ellipse">
            <a:avLst/>
          </a:prstGeo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3000">
                <a:solidFill>
                  <a:schemeClr val="bg1"/>
                </a:solidFill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  <a:lvl3pPr marL="853419" indent="0">
              <a:buNone/>
              <a:defRPr>
                <a:solidFill>
                  <a:schemeClr val="bg1"/>
                </a:solidFill>
              </a:defRPr>
            </a:lvl3pPr>
            <a:lvl4pPr marL="1341086" indent="0">
              <a:buNone/>
              <a:defRPr>
                <a:solidFill>
                  <a:schemeClr val="bg1"/>
                </a:solidFill>
              </a:defRPr>
            </a:lvl4pPr>
            <a:lvl5pPr marL="182875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Short title </a:t>
            </a:r>
          </a:p>
          <a:p>
            <a:pPr lvl="0"/>
            <a:r>
              <a:rPr lang="en-US"/>
              <a:t>would go here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 hasCustomPrompt="1"/>
          </p:nvPr>
        </p:nvSpPr>
        <p:spPr>
          <a:xfrm>
            <a:off x="8182313" y="4800600"/>
            <a:ext cx="3393560" cy="1447800"/>
          </a:xfrm>
        </p:spPr>
        <p:txBody>
          <a:bodyPr>
            <a:normAutofit/>
          </a:bodyPr>
          <a:lstStyle>
            <a:lvl1pPr marL="0" indent="0" algn="ctr">
              <a:buFont typeface="Arial" charset="0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1219170" indent="-365751">
              <a:buFont typeface="Wingdings" charset="2"/>
              <a:buChar char="§"/>
              <a:defRPr sz="1600">
                <a:solidFill>
                  <a:schemeClr val="tx1"/>
                </a:solidFill>
              </a:defRPr>
            </a:lvl3pPr>
            <a:lvl4pPr marL="1706837" indent="-365751">
              <a:buFont typeface="Arial" charset="0"/>
              <a:buChar char="•"/>
              <a:defRPr sz="1600">
                <a:solidFill>
                  <a:schemeClr val="tx1"/>
                </a:solidFill>
              </a:defRPr>
            </a:lvl4pPr>
            <a:lvl5pPr marL="2072588" indent="-243834">
              <a:buFont typeface="Arial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A headline and bulleted list or paragraph of content is recommended to support the images 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6" hasCustomPrompt="1"/>
          </p:nvPr>
        </p:nvSpPr>
        <p:spPr>
          <a:xfrm>
            <a:off x="4399220" y="4800600"/>
            <a:ext cx="3393560" cy="1447800"/>
          </a:xfrm>
        </p:spPr>
        <p:txBody>
          <a:bodyPr>
            <a:normAutofit/>
          </a:bodyPr>
          <a:lstStyle>
            <a:lvl1pPr marL="0" indent="0" algn="ctr">
              <a:buFont typeface="Arial" charset="0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1219170" indent="-365751">
              <a:buFont typeface="Wingdings" charset="2"/>
              <a:buChar char="§"/>
              <a:defRPr sz="1600">
                <a:solidFill>
                  <a:schemeClr val="tx1"/>
                </a:solidFill>
              </a:defRPr>
            </a:lvl3pPr>
            <a:lvl4pPr marL="1706837" indent="-365751">
              <a:buFont typeface="Arial" charset="0"/>
              <a:buChar char="•"/>
              <a:defRPr sz="1600">
                <a:solidFill>
                  <a:schemeClr val="tx1"/>
                </a:solidFill>
              </a:defRPr>
            </a:lvl4pPr>
            <a:lvl5pPr marL="2072588" indent="-243834">
              <a:buFont typeface="Arial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A headline and bulleted list or paragraph of content is recommended to support the images 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37" hasCustomPrompt="1"/>
          </p:nvPr>
        </p:nvSpPr>
        <p:spPr>
          <a:xfrm>
            <a:off x="609955" y="4800600"/>
            <a:ext cx="3393560" cy="1447800"/>
          </a:xfrm>
        </p:spPr>
        <p:txBody>
          <a:bodyPr>
            <a:normAutofit/>
          </a:bodyPr>
          <a:lstStyle>
            <a:lvl1pPr marL="0" indent="0" algn="ctr">
              <a:buFont typeface="Arial" charset="0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1219170" indent="-365751">
              <a:buFont typeface="Wingdings" charset="2"/>
              <a:buChar char="§"/>
              <a:defRPr sz="1600">
                <a:solidFill>
                  <a:schemeClr val="tx1"/>
                </a:solidFill>
              </a:defRPr>
            </a:lvl3pPr>
            <a:lvl4pPr marL="1706837" indent="-365751">
              <a:buFont typeface="Arial" charset="0"/>
              <a:buChar char="•"/>
              <a:defRPr sz="1600">
                <a:solidFill>
                  <a:schemeClr val="tx1"/>
                </a:solidFill>
              </a:defRPr>
            </a:lvl4pPr>
            <a:lvl5pPr marL="2072588" indent="-243834">
              <a:buFont typeface="Arial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A headline and bulleted list or paragraph of content is recommended to support the images </a:t>
            </a:r>
          </a:p>
        </p:txBody>
      </p:sp>
    </p:spTree>
    <p:extLst>
      <p:ext uri="{BB962C8B-B14F-4D97-AF65-F5344CB8AC3E}">
        <p14:creationId xmlns:p14="http://schemas.microsoft.com/office/powerpoint/2010/main" val="8757957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i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19760" y="1566659"/>
            <a:ext cx="2699772" cy="2078827"/>
          </a:xfrm>
          <a:solidFill>
            <a:schemeClr val="tx1">
              <a:lumMod val="20000"/>
              <a:lumOff val="80000"/>
            </a:schemeClr>
          </a:solidFill>
        </p:spPr>
        <p:txBody>
          <a:bodyPr tIns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  <a:p>
            <a:r>
              <a:rPr lang="en-US"/>
              <a:t>5.76 cm x 7.5 cm</a:t>
            </a:r>
            <a:br>
              <a:rPr lang="en-US"/>
            </a:br>
            <a:r>
              <a:rPr lang="en-US"/>
              <a:t>(2.27 in x 2.95 in)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619760" y="3722533"/>
            <a:ext cx="2699772" cy="2078827"/>
          </a:xfrm>
          <a:solidFill>
            <a:schemeClr val="tx1">
              <a:lumMod val="20000"/>
              <a:lumOff val="80000"/>
            </a:schemeClr>
          </a:solidFill>
        </p:spPr>
        <p:txBody>
          <a:bodyPr tIns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  <a:p>
            <a:r>
              <a:rPr lang="en-US"/>
              <a:t>5.76 cm x 7.5 cm</a:t>
            </a:r>
            <a:br>
              <a:rPr lang="en-US"/>
            </a:br>
            <a:r>
              <a:rPr lang="en-US"/>
              <a:t>(2.27 in x 2.95 in)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3398520" y="1566659"/>
            <a:ext cx="2699772" cy="2078827"/>
          </a:xfrm>
          <a:solidFill>
            <a:schemeClr val="tx1">
              <a:lumMod val="20000"/>
              <a:lumOff val="80000"/>
            </a:schemeClr>
          </a:solidFill>
        </p:spPr>
        <p:txBody>
          <a:bodyPr tIns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  <a:p>
            <a:r>
              <a:rPr lang="en-US"/>
              <a:t>5.76 cm x 7.5 cm</a:t>
            </a:r>
            <a:br>
              <a:rPr lang="en-US"/>
            </a:br>
            <a:r>
              <a:rPr lang="en-US"/>
              <a:t>(2.27 in x 2.95 in)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34" hasCustomPrompt="1"/>
          </p:nvPr>
        </p:nvSpPr>
        <p:spPr>
          <a:xfrm>
            <a:off x="3398520" y="3722533"/>
            <a:ext cx="2699772" cy="2078827"/>
          </a:xfrm>
          <a:solidFill>
            <a:schemeClr val="tx1">
              <a:lumMod val="20000"/>
              <a:lumOff val="80000"/>
            </a:schemeClr>
          </a:solidFill>
        </p:spPr>
        <p:txBody>
          <a:bodyPr tIns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  <a:p>
            <a:r>
              <a:rPr lang="en-US"/>
              <a:t>5.76 cm x 7.5 cm</a:t>
            </a:r>
            <a:br>
              <a:rPr lang="en-US"/>
            </a:br>
            <a:r>
              <a:rPr lang="en-US"/>
              <a:t>(2.27 in x 2.95 in)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35" hasCustomPrompt="1"/>
          </p:nvPr>
        </p:nvSpPr>
        <p:spPr>
          <a:xfrm>
            <a:off x="6167120" y="1566659"/>
            <a:ext cx="5435600" cy="4234701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  <a:p>
            <a:r>
              <a:rPr lang="en-US"/>
              <a:t>11.76 cm x 15.09 (4.63 in x 5.94 in)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1B84BAE-C153-5644-9573-8EDF9F959695}"/>
              </a:ext>
            </a:extLst>
          </p:cNvPr>
          <p:cNvSpPr/>
          <p:nvPr userDrawn="1"/>
        </p:nvSpPr>
        <p:spPr>
          <a:xfrm>
            <a:off x="0" y="2614239"/>
            <a:ext cx="12192000" cy="4269213"/>
          </a:xfrm>
          <a:custGeom>
            <a:avLst/>
            <a:gdLst>
              <a:gd name="connsiteX0" fmla="*/ 0 w 12192000"/>
              <a:gd name="connsiteY0" fmla="*/ 0 h 4419600"/>
              <a:gd name="connsiteX1" fmla="*/ 12192000 w 12192000"/>
              <a:gd name="connsiteY1" fmla="*/ 0 h 4419600"/>
              <a:gd name="connsiteX2" fmla="*/ 12192000 w 12192000"/>
              <a:gd name="connsiteY2" fmla="*/ 4419600 h 4419600"/>
              <a:gd name="connsiteX3" fmla="*/ 0 w 12192000"/>
              <a:gd name="connsiteY3" fmla="*/ 4419600 h 4419600"/>
              <a:gd name="connsiteX4" fmla="*/ 0 w 12192000"/>
              <a:gd name="connsiteY4" fmla="*/ 0 h 4419600"/>
              <a:gd name="connsiteX0" fmla="*/ 0 w 12192000"/>
              <a:gd name="connsiteY0" fmla="*/ 1533832 h 4419600"/>
              <a:gd name="connsiteX1" fmla="*/ 12192000 w 12192000"/>
              <a:gd name="connsiteY1" fmla="*/ 0 h 4419600"/>
              <a:gd name="connsiteX2" fmla="*/ 12192000 w 12192000"/>
              <a:gd name="connsiteY2" fmla="*/ 4419600 h 4419600"/>
              <a:gd name="connsiteX3" fmla="*/ 0 w 12192000"/>
              <a:gd name="connsiteY3" fmla="*/ 4419600 h 4419600"/>
              <a:gd name="connsiteX4" fmla="*/ 0 w 12192000"/>
              <a:gd name="connsiteY4" fmla="*/ 1533832 h 4419600"/>
              <a:gd name="connsiteX0" fmla="*/ 0 w 12205447"/>
              <a:gd name="connsiteY0" fmla="*/ 1547288 h 4433056"/>
              <a:gd name="connsiteX1" fmla="*/ 12205447 w 12205447"/>
              <a:gd name="connsiteY1" fmla="*/ 0 h 4433056"/>
              <a:gd name="connsiteX2" fmla="*/ 12192000 w 12205447"/>
              <a:gd name="connsiteY2" fmla="*/ 4433056 h 4433056"/>
              <a:gd name="connsiteX3" fmla="*/ 0 w 12205447"/>
              <a:gd name="connsiteY3" fmla="*/ 4433056 h 4433056"/>
              <a:gd name="connsiteX4" fmla="*/ 0 w 12205447"/>
              <a:gd name="connsiteY4" fmla="*/ 1547288 h 4433056"/>
              <a:gd name="connsiteX0" fmla="*/ 0 w 12205447"/>
              <a:gd name="connsiteY0" fmla="*/ 1547288 h 5052048"/>
              <a:gd name="connsiteX1" fmla="*/ 12205447 w 12205447"/>
              <a:gd name="connsiteY1" fmla="*/ 0 h 5052048"/>
              <a:gd name="connsiteX2" fmla="*/ 12192000 w 12205447"/>
              <a:gd name="connsiteY2" fmla="*/ 4433056 h 5052048"/>
              <a:gd name="connsiteX3" fmla="*/ 0 w 12205447"/>
              <a:gd name="connsiteY3" fmla="*/ 5052048 h 5052048"/>
              <a:gd name="connsiteX4" fmla="*/ 0 w 12205447"/>
              <a:gd name="connsiteY4" fmla="*/ 1547288 h 5052048"/>
              <a:gd name="connsiteX0" fmla="*/ 0 w 12205447"/>
              <a:gd name="connsiteY0" fmla="*/ 1547288 h 5078961"/>
              <a:gd name="connsiteX1" fmla="*/ 12205447 w 12205447"/>
              <a:gd name="connsiteY1" fmla="*/ 0 h 5078961"/>
              <a:gd name="connsiteX2" fmla="*/ 12192000 w 12205447"/>
              <a:gd name="connsiteY2" fmla="*/ 5078961 h 5078961"/>
              <a:gd name="connsiteX3" fmla="*/ 0 w 12205447"/>
              <a:gd name="connsiteY3" fmla="*/ 5052048 h 5078961"/>
              <a:gd name="connsiteX4" fmla="*/ 0 w 12205447"/>
              <a:gd name="connsiteY4" fmla="*/ 1547288 h 5078961"/>
              <a:gd name="connsiteX0" fmla="*/ 0 w 12232341"/>
              <a:gd name="connsiteY0" fmla="*/ 1560744 h 5078961"/>
              <a:gd name="connsiteX1" fmla="*/ 12232341 w 12232341"/>
              <a:gd name="connsiteY1" fmla="*/ 0 h 5078961"/>
              <a:gd name="connsiteX2" fmla="*/ 12218894 w 12232341"/>
              <a:gd name="connsiteY2" fmla="*/ 5078961 h 5078961"/>
              <a:gd name="connsiteX3" fmla="*/ 26894 w 12232341"/>
              <a:gd name="connsiteY3" fmla="*/ 5052048 h 5078961"/>
              <a:gd name="connsiteX4" fmla="*/ 0 w 12232341"/>
              <a:gd name="connsiteY4" fmla="*/ 1560744 h 5078961"/>
              <a:gd name="connsiteX0" fmla="*/ 0 w 12232341"/>
              <a:gd name="connsiteY0" fmla="*/ 1560744 h 5078961"/>
              <a:gd name="connsiteX1" fmla="*/ 12232341 w 12232341"/>
              <a:gd name="connsiteY1" fmla="*/ 0 h 5078961"/>
              <a:gd name="connsiteX2" fmla="*/ 12218894 w 12232341"/>
              <a:gd name="connsiteY2" fmla="*/ 5078961 h 5078961"/>
              <a:gd name="connsiteX3" fmla="*/ 17061 w 12232341"/>
              <a:gd name="connsiteY3" fmla="*/ 4766716 h 5078961"/>
              <a:gd name="connsiteX4" fmla="*/ 0 w 12232341"/>
              <a:gd name="connsiteY4" fmla="*/ 1560744 h 5078961"/>
              <a:gd name="connsiteX0" fmla="*/ 0 w 12232341"/>
              <a:gd name="connsiteY0" fmla="*/ 1560744 h 4766716"/>
              <a:gd name="connsiteX1" fmla="*/ 12232341 w 12232341"/>
              <a:gd name="connsiteY1" fmla="*/ 0 h 4766716"/>
              <a:gd name="connsiteX2" fmla="*/ 12218894 w 12232341"/>
              <a:gd name="connsiteY2" fmla="*/ 4272160 h 4766716"/>
              <a:gd name="connsiteX3" fmla="*/ 17061 w 12232341"/>
              <a:gd name="connsiteY3" fmla="*/ 4766716 h 4766716"/>
              <a:gd name="connsiteX4" fmla="*/ 0 w 12232341"/>
              <a:gd name="connsiteY4" fmla="*/ 1560744 h 4766716"/>
              <a:gd name="connsiteX0" fmla="*/ 2604 w 12234945"/>
              <a:gd name="connsiteY0" fmla="*/ 1560744 h 4353476"/>
              <a:gd name="connsiteX1" fmla="*/ 12234945 w 12234945"/>
              <a:gd name="connsiteY1" fmla="*/ 0 h 4353476"/>
              <a:gd name="connsiteX2" fmla="*/ 12221498 w 12234945"/>
              <a:gd name="connsiteY2" fmla="*/ 4272160 h 4353476"/>
              <a:gd name="connsiteX3" fmla="*/ 0 w 12234945"/>
              <a:gd name="connsiteY3" fmla="*/ 4353476 h 4353476"/>
              <a:gd name="connsiteX4" fmla="*/ 2604 w 12234945"/>
              <a:gd name="connsiteY4" fmla="*/ 1560744 h 4353476"/>
              <a:gd name="connsiteX0" fmla="*/ 0 w 12232341"/>
              <a:gd name="connsiteY0" fmla="*/ 1560744 h 4272160"/>
              <a:gd name="connsiteX1" fmla="*/ 12232341 w 12232341"/>
              <a:gd name="connsiteY1" fmla="*/ 0 h 4272160"/>
              <a:gd name="connsiteX2" fmla="*/ 12218894 w 12232341"/>
              <a:gd name="connsiteY2" fmla="*/ 4272160 h 4272160"/>
              <a:gd name="connsiteX3" fmla="*/ 26893 w 12232341"/>
              <a:gd name="connsiteY3" fmla="*/ 4156695 h 4272160"/>
              <a:gd name="connsiteX4" fmla="*/ 0 w 12232341"/>
              <a:gd name="connsiteY4" fmla="*/ 1560744 h 4272160"/>
              <a:gd name="connsiteX0" fmla="*/ 0 w 12232341"/>
              <a:gd name="connsiteY0" fmla="*/ 1560744 h 4272160"/>
              <a:gd name="connsiteX1" fmla="*/ 12232341 w 12232341"/>
              <a:gd name="connsiteY1" fmla="*/ 0 h 4272160"/>
              <a:gd name="connsiteX2" fmla="*/ 12218894 w 12232341"/>
              <a:gd name="connsiteY2" fmla="*/ 4272160 h 4272160"/>
              <a:gd name="connsiteX3" fmla="*/ 26893 w 12232341"/>
              <a:gd name="connsiteY3" fmla="*/ 4236263 h 4272160"/>
              <a:gd name="connsiteX4" fmla="*/ 0 w 12232341"/>
              <a:gd name="connsiteY4" fmla="*/ 1560744 h 427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2341" h="4272160">
                <a:moveTo>
                  <a:pt x="0" y="1560744"/>
                </a:moveTo>
                <a:lnTo>
                  <a:pt x="12232341" y="0"/>
                </a:lnTo>
                <a:cubicBezTo>
                  <a:pt x="12227859" y="1477685"/>
                  <a:pt x="12223376" y="2794475"/>
                  <a:pt x="12218894" y="4272160"/>
                </a:cubicBezTo>
                <a:lnTo>
                  <a:pt x="26893" y="4236263"/>
                </a:lnTo>
                <a:lnTo>
                  <a:pt x="0" y="1560744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51042" t="-163" r="-3566" b="163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F0A9D474-764F-E347-B742-A27F40324ABD}"/>
              </a:ext>
            </a:extLst>
          </p:cNvPr>
          <p:cNvSpPr/>
          <p:nvPr userDrawn="1"/>
        </p:nvSpPr>
        <p:spPr>
          <a:xfrm>
            <a:off x="-3085" y="3240165"/>
            <a:ext cx="7310941" cy="3636314"/>
          </a:xfrm>
          <a:custGeom>
            <a:avLst/>
            <a:gdLst>
              <a:gd name="connsiteX0" fmla="*/ 0 w 12192000"/>
              <a:gd name="connsiteY0" fmla="*/ 0 h 4419600"/>
              <a:gd name="connsiteX1" fmla="*/ 12192000 w 12192000"/>
              <a:gd name="connsiteY1" fmla="*/ 0 h 4419600"/>
              <a:gd name="connsiteX2" fmla="*/ 12192000 w 12192000"/>
              <a:gd name="connsiteY2" fmla="*/ 4419600 h 4419600"/>
              <a:gd name="connsiteX3" fmla="*/ 0 w 12192000"/>
              <a:gd name="connsiteY3" fmla="*/ 4419600 h 4419600"/>
              <a:gd name="connsiteX4" fmla="*/ 0 w 12192000"/>
              <a:gd name="connsiteY4" fmla="*/ 0 h 4419600"/>
              <a:gd name="connsiteX0" fmla="*/ 0 w 12192000"/>
              <a:gd name="connsiteY0" fmla="*/ 1533832 h 4419600"/>
              <a:gd name="connsiteX1" fmla="*/ 12192000 w 12192000"/>
              <a:gd name="connsiteY1" fmla="*/ 0 h 4419600"/>
              <a:gd name="connsiteX2" fmla="*/ 12192000 w 12192000"/>
              <a:gd name="connsiteY2" fmla="*/ 4419600 h 4419600"/>
              <a:gd name="connsiteX3" fmla="*/ 0 w 12192000"/>
              <a:gd name="connsiteY3" fmla="*/ 4419600 h 4419600"/>
              <a:gd name="connsiteX4" fmla="*/ 0 w 12192000"/>
              <a:gd name="connsiteY4" fmla="*/ 1533832 h 4419600"/>
              <a:gd name="connsiteX0" fmla="*/ 0 w 12205447"/>
              <a:gd name="connsiteY0" fmla="*/ 1547288 h 4433056"/>
              <a:gd name="connsiteX1" fmla="*/ 12205447 w 12205447"/>
              <a:gd name="connsiteY1" fmla="*/ 0 h 4433056"/>
              <a:gd name="connsiteX2" fmla="*/ 12192000 w 12205447"/>
              <a:gd name="connsiteY2" fmla="*/ 4433056 h 4433056"/>
              <a:gd name="connsiteX3" fmla="*/ 0 w 12205447"/>
              <a:gd name="connsiteY3" fmla="*/ 4433056 h 4433056"/>
              <a:gd name="connsiteX4" fmla="*/ 0 w 12205447"/>
              <a:gd name="connsiteY4" fmla="*/ 1547288 h 4433056"/>
              <a:gd name="connsiteX0" fmla="*/ 0 w 12205447"/>
              <a:gd name="connsiteY0" fmla="*/ 1547288 h 5052048"/>
              <a:gd name="connsiteX1" fmla="*/ 12205447 w 12205447"/>
              <a:gd name="connsiteY1" fmla="*/ 0 h 5052048"/>
              <a:gd name="connsiteX2" fmla="*/ 12192000 w 12205447"/>
              <a:gd name="connsiteY2" fmla="*/ 4433056 h 5052048"/>
              <a:gd name="connsiteX3" fmla="*/ 0 w 12205447"/>
              <a:gd name="connsiteY3" fmla="*/ 5052048 h 5052048"/>
              <a:gd name="connsiteX4" fmla="*/ 0 w 12205447"/>
              <a:gd name="connsiteY4" fmla="*/ 1547288 h 5052048"/>
              <a:gd name="connsiteX0" fmla="*/ 0 w 12205447"/>
              <a:gd name="connsiteY0" fmla="*/ 1547288 h 5078961"/>
              <a:gd name="connsiteX1" fmla="*/ 12205447 w 12205447"/>
              <a:gd name="connsiteY1" fmla="*/ 0 h 5078961"/>
              <a:gd name="connsiteX2" fmla="*/ 12192000 w 12205447"/>
              <a:gd name="connsiteY2" fmla="*/ 5078961 h 5078961"/>
              <a:gd name="connsiteX3" fmla="*/ 0 w 12205447"/>
              <a:gd name="connsiteY3" fmla="*/ 5052048 h 5078961"/>
              <a:gd name="connsiteX4" fmla="*/ 0 w 12205447"/>
              <a:gd name="connsiteY4" fmla="*/ 1547288 h 5078961"/>
              <a:gd name="connsiteX0" fmla="*/ 0 w 12232341"/>
              <a:gd name="connsiteY0" fmla="*/ 1560744 h 5078961"/>
              <a:gd name="connsiteX1" fmla="*/ 12232341 w 12232341"/>
              <a:gd name="connsiteY1" fmla="*/ 0 h 5078961"/>
              <a:gd name="connsiteX2" fmla="*/ 12218894 w 12232341"/>
              <a:gd name="connsiteY2" fmla="*/ 5078961 h 5078961"/>
              <a:gd name="connsiteX3" fmla="*/ 26894 w 12232341"/>
              <a:gd name="connsiteY3" fmla="*/ 5052048 h 5078961"/>
              <a:gd name="connsiteX4" fmla="*/ 0 w 12232341"/>
              <a:gd name="connsiteY4" fmla="*/ 1560744 h 5078961"/>
              <a:gd name="connsiteX0" fmla="*/ 0 w 12232341"/>
              <a:gd name="connsiteY0" fmla="*/ 1560744 h 5078961"/>
              <a:gd name="connsiteX1" fmla="*/ 12232341 w 12232341"/>
              <a:gd name="connsiteY1" fmla="*/ 0 h 5078961"/>
              <a:gd name="connsiteX2" fmla="*/ 12218894 w 12232341"/>
              <a:gd name="connsiteY2" fmla="*/ 5078961 h 5078961"/>
              <a:gd name="connsiteX3" fmla="*/ 17061 w 12232341"/>
              <a:gd name="connsiteY3" fmla="*/ 4766716 h 5078961"/>
              <a:gd name="connsiteX4" fmla="*/ 0 w 12232341"/>
              <a:gd name="connsiteY4" fmla="*/ 1560744 h 5078961"/>
              <a:gd name="connsiteX0" fmla="*/ 0 w 12232341"/>
              <a:gd name="connsiteY0" fmla="*/ 1560744 h 4766716"/>
              <a:gd name="connsiteX1" fmla="*/ 12232341 w 12232341"/>
              <a:gd name="connsiteY1" fmla="*/ 0 h 4766716"/>
              <a:gd name="connsiteX2" fmla="*/ 12218894 w 12232341"/>
              <a:gd name="connsiteY2" fmla="*/ 4272160 h 4766716"/>
              <a:gd name="connsiteX3" fmla="*/ 17061 w 12232341"/>
              <a:gd name="connsiteY3" fmla="*/ 4766716 h 4766716"/>
              <a:gd name="connsiteX4" fmla="*/ 0 w 12232341"/>
              <a:gd name="connsiteY4" fmla="*/ 1560744 h 4766716"/>
              <a:gd name="connsiteX0" fmla="*/ 2604 w 12234945"/>
              <a:gd name="connsiteY0" fmla="*/ 1560744 h 4353476"/>
              <a:gd name="connsiteX1" fmla="*/ 12234945 w 12234945"/>
              <a:gd name="connsiteY1" fmla="*/ 0 h 4353476"/>
              <a:gd name="connsiteX2" fmla="*/ 12221498 w 12234945"/>
              <a:gd name="connsiteY2" fmla="*/ 4272160 h 4353476"/>
              <a:gd name="connsiteX3" fmla="*/ 0 w 12234945"/>
              <a:gd name="connsiteY3" fmla="*/ 4353476 h 4353476"/>
              <a:gd name="connsiteX4" fmla="*/ 2604 w 12234945"/>
              <a:gd name="connsiteY4" fmla="*/ 1560744 h 4353476"/>
              <a:gd name="connsiteX0" fmla="*/ 0 w 12232341"/>
              <a:gd name="connsiteY0" fmla="*/ 1560744 h 4272160"/>
              <a:gd name="connsiteX1" fmla="*/ 12232341 w 12232341"/>
              <a:gd name="connsiteY1" fmla="*/ 0 h 4272160"/>
              <a:gd name="connsiteX2" fmla="*/ 12218894 w 12232341"/>
              <a:gd name="connsiteY2" fmla="*/ 4272160 h 4272160"/>
              <a:gd name="connsiteX3" fmla="*/ 26893 w 12232341"/>
              <a:gd name="connsiteY3" fmla="*/ 4156695 h 4272160"/>
              <a:gd name="connsiteX4" fmla="*/ 0 w 12232341"/>
              <a:gd name="connsiteY4" fmla="*/ 1560744 h 4272160"/>
              <a:gd name="connsiteX0" fmla="*/ 0 w 12232341"/>
              <a:gd name="connsiteY0" fmla="*/ 1560744 h 4272160"/>
              <a:gd name="connsiteX1" fmla="*/ 12232341 w 12232341"/>
              <a:gd name="connsiteY1" fmla="*/ 0 h 4272160"/>
              <a:gd name="connsiteX2" fmla="*/ 12218894 w 12232341"/>
              <a:gd name="connsiteY2" fmla="*/ 4272160 h 4272160"/>
              <a:gd name="connsiteX3" fmla="*/ 26893 w 12232341"/>
              <a:gd name="connsiteY3" fmla="*/ 4236263 h 4272160"/>
              <a:gd name="connsiteX4" fmla="*/ 0 w 12232341"/>
              <a:gd name="connsiteY4" fmla="*/ 1560744 h 4272160"/>
              <a:gd name="connsiteX0" fmla="*/ 0 w 12218897"/>
              <a:gd name="connsiteY0" fmla="*/ 926322 h 3637738"/>
              <a:gd name="connsiteX1" fmla="*/ 7327172 w 12218897"/>
              <a:gd name="connsiteY1" fmla="*/ 0 h 3637738"/>
              <a:gd name="connsiteX2" fmla="*/ 12218894 w 12218897"/>
              <a:gd name="connsiteY2" fmla="*/ 3637738 h 3637738"/>
              <a:gd name="connsiteX3" fmla="*/ 26893 w 12218897"/>
              <a:gd name="connsiteY3" fmla="*/ 3601841 h 3637738"/>
              <a:gd name="connsiteX4" fmla="*/ 0 w 12218897"/>
              <a:gd name="connsiteY4" fmla="*/ 926322 h 3637738"/>
              <a:gd name="connsiteX0" fmla="*/ 0 w 7327172"/>
              <a:gd name="connsiteY0" fmla="*/ 926322 h 3601841"/>
              <a:gd name="connsiteX1" fmla="*/ 7327172 w 7327172"/>
              <a:gd name="connsiteY1" fmla="*/ 0 h 3601841"/>
              <a:gd name="connsiteX2" fmla="*/ 6543088 w 7327172"/>
              <a:gd name="connsiteY2" fmla="*/ 3601137 h 3601841"/>
              <a:gd name="connsiteX3" fmla="*/ 26893 w 7327172"/>
              <a:gd name="connsiteY3" fmla="*/ 3601841 h 3601841"/>
              <a:gd name="connsiteX4" fmla="*/ 0 w 7327172"/>
              <a:gd name="connsiteY4" fmla="*/ 926322 h 3601841"/>
              <a:gd name="connsiteX0" fmla="*/ 0 w 7327172"/>
              <a:gd name="connsiteY0" fmla="*/ 926322 h 3601841"/>
              <a:gd name="connsiteX1" fmla="*/ 7327172 w 7327172"/>
              <a:gd name="connsiteY1" fmla="*/ 0 h 3601841"/>
              <a:gd name="connsiteX2" fmla="*/ 6543088 w 7327172"/>
              <a:gd name="connsiteY2" fmla="*/ 3601137 h 3601841"/>
              <a:gd name="connsiteX3" fmla="*/ 26893 w 7327172"/>
              <a:gd name="connsiteY3" fmla="*/ 3601841 h 3601841"/>
              <a:gd name="connsiteX4" fmla="*/ 0 w 7327172"/>
              <a:gd name="connsiteY4" fmla="*/ 926322 h 3601841"/>
              <a:gd name="connsiteX0" fmla="*/ 0 w 7327172"/>
              <a:gd name="connsiteY0" fmla="*/ 926322 h 3601841"/>
              <a:gd name="connsiteX1" fmla="*/ 7327172 w 7327172"/>
              <a:gd name="connsiteY1" fmla="*/ 0 h 3601841"/>
              <a:gd name="connsiteX2" fmla="*/ 6543088 w 7327172"/>
              <a:gd name="connsiteY2" fmla="*/ 3601137 h 3601841"/>
              <a:gd name="connsiteX3" fmla="*/ 26893 w 7327172"/>
              <a:gd name="connsiteY3" fmla="*/ 3601841 h 3601841"/>
              <a:gd name="connsiteX4" fmla="*/ 0 w 7327172"/>
              <a:gd name="connsiteY4" fmla="*/ 926322 h 3601841"/>
              <a:gd name="connsiteX0" fmla="*/ 0 w 7327172"/>
              <a:gd name="connsiteY0" fmla="*/ 926322 h 3601841"/>
              <a:gd name="connsiteX1" fmla="*/ 7327172 w 7327172"/>
              <a:gd name="connsiteY1" fmla="*/ 0 h 3601841"/>
              <a:gd name="connsiteX2" fmla="*/ 6543088 w 7327172"/>
              <a:gd name="connsiteY2" fmla="*/ 3601137 h 3601841"/>
              <a:gd name="connsiteX3" fmla="*/ 26893 w 7327172"/>
              <a:gd name="connsiteY3" fmla="*/ 3601841 h 3601841"/>
              <a:gd name="connsiteX4" fmla="*/ 0 w 7327172"/>
              <a:gd name="connsiteY4" fmla="*/ 926322 h 3601841"/>
              <a:gd name="connsiteX0" fmla="*/ 0 w 7327172"/>
              <a:gd name="connsiteY0" fmla="*/ 926322 h 3638442"/>
              <a:gd name="connsiteX1" fmla="*/ 7327172 w 7327172"/>
              <a:gd name="connsiteY1" fmla="*/ 0 h 3638442"/>
              <a:gd name="connsiteX2" fmla="*/ 6543088 w 7327172"/>
              <a:gd name="connsiteY2" fmla="*/ 3601137 h 3638442"/>
              <a:gd name="connsiteX3" fmla="*/ 14660 w 7327172"/>
              <a:gd name="connsiteY3" fmla="*/ 3638442 h 3638442"/>
              <a:gd name="connsiteX4" fmla="*/ 0 w 7327172"/>
              <a:gd name="connsiteY4" fmla="*/ 926322 h 3638442"/>
              <a:gd name="connsiteX0" fmla="*/ 4774 w 7331946"/>
              <a:gd name="connsiteY0" fmla="*/ 926322 h 3629292"/>
              <a:gd name="connsiteX1" fmla="*/ 7331946 w 7331946"/>
              <a:gd name="connsiteY1" fmla="*/ 0 h 3629292"/>
              <a:gd name="connsiteX2" fmla="*/ 6547862 w 7331946"/>
              <a:gd name="connsiteY2" fmla="*/ 3601137 h 3629292"/>
              <a:gd name="connsiteX3" fmla="*/ 1086 w 7331946"/>
              <a:gd name="connsiteY3" fmla="*/ 3629292 h 3629292"/>
              <a:gd name="connsiteX4" fmla="*/ 4774 w 7331946"/>
              <a:gd name="connsiteY4" fmla="*/ 926322 h 3629292"/>
              <a:gd name="connsiteX0" fmla="*/ 4774 w 7335132"/>
              <a:gd name="connsiteY0" fmla="*/ 935854 h 3638824"/>
              <a:gd name="connsiteX1" fmla="*/ 7335132 w 7335132"/>
              <a:gd name="connsiteY1" fmla="*/ 0 h 3638824"/>
              <a:gd name="connsiteX2" fmla="*/ 6547862 w 7335132"/>
              <a:gd name="connsiteY2" fmla="*/ 3610669 h 3638824"/>
              <a:gd name="connsiteX3" fmla="*/ 1086 w 7335132"/>
              <a:gd name="connsiteY3" fmla="*/ 3638824 h 3638824"/>
              <a:gd name="connsiteX4" fmla="*/ 4774 w 7335132"/>
              <a:gd name="connsiteY4" fmla="*/ 935854 h 3638824"/>
              <a:gd name="connsiteX0" fmla="*/ 4774 w 7335132"/>
              <a:gd name="connsiteY0" fmla="*/ 935854 h 3638824"/>
              <a:gd name="connsiteX1" fmla="*/ 7335132 w 7335132"/>
              <a:gd name="connsiteY1" fmla="*/ 0 h 3638824"/>
              <a:gd name="connsiteX2" fmla="*/ 6551475 w 7335132"/>
              <a:gd name="connsiteY2" fmla="*/ 3625080 h 3638824"/>
              <a:gd name="connsiteX3" fmla="*/ 1086 w 7335132"/>
              <a:gd name="connsiteY3" fmla="*/ 3638824 h 3638824"/>
              <a:gd name="connsiteX4" fmla="*/ 4774 w 7335132"/>
              <a:gd name="connsiteY4" fmla="*/ 935854 h 3638824"/>
              <a:gd name="connsiteX0" fmla="*/ 4774 w 7335132"/>
              <a:gd name="connsiteY0" fmla="*/ 935854 h 3638824"/>
              <a:gd name="connsiteX1" fmla="*/ 7335132 w 7335132"/>
              <a:gd name="connsiteY1" fmla="*/ 0 h 3638824"/>
              <a:gd name="connsiteX2" fmla="*/ 6551475 w 7335132"/>
              <a:gd name="connsiteY2" fmla="*/ 3625080 h 3638824"/>
              <a:gd name="connsiteX3" fmla="*/ 1086 w 7335132"/>
              <a:gd name="connsiteY3" fmla="*/ 3638824 h 3638824"/>
              <a:gd name="connsiteX4" fmla="*/ 4774 w 7335132"/>
              <a:gd name="connsiteY4" fmla="*/ 935854 h 363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5132" h="3638824">
                <a:moveTo>
                  <a:pt x="4774" y="935854"/>
                </a:moveTo>
                <a:lnTo>
                  <a:pt x="7335132" y="0"/>
                </a:lnTo>
                <a:cubicBezTo>
                  <a:pt x="6561409" y="3606129"/>
                  <a:pt x="7338827" y="36724"/>
                  <a:pt x="6551475" y="3625080"/>
                </a:cubicBezTo>
                <a:lnTo>
                  <a:pt x="1086" y="3638824"/>
                </a:lnTo>
                <a:cubicBezTo>
                  <a:pt x="-3801" y="2734784"/>
                  <a:pt x="9661" y="1839894"/>
                  <a:pt x="4774" y="935854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6014" t="-46492" r="-21989" b="-51889"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95EA3B17-CCD4-1B4B-B8AE-8A6BB51188F3}"/>
              </a:ext>
            </a:extLst>
          </p:cNvPr>
          <p:cNvSpPr/>
          <p:nvPr userDrawn="1"/>
        </p:nvSpPr>
        <p:spPr>
          <a:xfrm flipH="1">
            <a:off x="6207760" y="3238698"/>
            <a:ext cx="1100096" cy="3637781"/>
          </a:xfrm>
          <a:custGeom>
            <a:avLst/>
            <a:gdLst>
              <a:gd name="connsiteX0" fmla="*/ 0 w 1814256"/>
              <a:gd name="connsiteY0" fmla="*/ 3698741 h 3698741"/>
              <a:gd name="connsiteX1" fmla="*/ 0 w 1814256"/>
              <a:gd name="connsiteY1" fmla="*/ 0 h 3698741"/>
              <a:gd name="connsiteX2" fmla="*/ 1814256 w 1814256"/>
              <a:gd name="connsiteY2" fmla="*/ 3698741 h 3698741"/>
              <a:gd name="connsiteX3" fmla="*/ 0 w 1814256"/>
              <a:gd name="connsiteY3" fmla="*/ 3698741 h 3698741"/>
              <a:gd name="connsiteX0" fmla="*/ 751840 w 1814256"/>
              <a:gd name="connsiteY0" fmla="*/ 3617461 h 3698741"/>
              <a:gd name="connsiteX1" fmla="*/ 0 w 1814256"/>
              <a:gd name="connsiteY1" fmla="*/ 0 h 3698741"/>
              <a:gd name="connsiteX2" fmla="*/ 1814256 w 1814256"/>
              <a:gd name="connsiteY2" fmla="*/ 3698741 h 3698741"/>
              <a:gd name="connsiteX3" fmla="*/ 751840 w 1814256"/>
              <a:gd name="connsiteY3" fmla="*/ 3617461 h 3698741"/>
              <a:gd name="connsiteX0" fmla="*/ 751840 w 1082736"/>
              <a:gd name="connsiteY0" fmla="*/ 3617461 h 3617461"/>
              <a:gd name="connsiteX1" fmla="*/ 0 w 1082736"/>
              <a:gd name="connsiteY1" fmla="*/ 0 h 3617461"/>
              <a:gd name="connsiteX2" fmla="*/ 1082736 w 1082736"/>
              <a:gd name="connsiteY2" fmla="*/ 3586981 h 3617461"/>
              <a:gd name="connsiteX3" fmla="*/ 751840 w 1082736"/>
              <a:gd name="connsiteY3" fmla="*/ 3617461 h 3617461"/>
              <a:gd name="connsiteX0" fmla="*/ 751840 w 1092896"/>
              <a:gd name="connsiteY0" fmla="*/ 3617461 h 3637781"/>
              <a:gd name="connsiteX1" fmla="*/ 0 w 1092896"/>
              <a:gd name="connsiteY1" fmla="*/ 0 h 3637781"/>
              <a:gd name="connsiteX2" fmla="*/ 1092896 w 1092896"/>
              <a:gd name="connsiteY2" fmla="*/ 3637781 h 3637781"/>
              <a:gd name="connsiteX3" fmla="*/ 751840 w 1092896"/>
              <a:gd name="connsiteY3" fmla="*/ 3617461 h 3637781"/>
              <a:gd name="connsiteX0" fmla="*/ 759040 w 1100096"/>
              <a:gd name="connsiteY0" fmla="*/ 3617461 h 3637781"/>
              <a:gd name="connsiteX1" fmla="*/ 0 w 1100096"/>
              <a:gd name="connsiteY1" fmla="*/ 0 h 3637781"/>
              <a:gd name="connsiteX2" fmla="*/ 1100096 w 1100096"/>
              <a:gd name="connsiteY2" fmla="*/ 3637781 h 3637781"/>
              <a:gd name="connsiteX3" fmla="*/ 759040 w 1100096"/>
              <a:gd name="connsiteY3" fmla="*/ 3617461 h 3637781"/>
              <a:gd name="connsiteX0" fmla="*/ 773440 w 1100096"/>
              <a:gd name="connsiteY0" fmla="*/ 3621061 h 3637781"/>
              <a:gd name="connsiteX1" fmla="*/ 0 w 1100096"/>
              <a:gd name="connsiteY1" fmla="*/ 0 h 3637781"/>
              <a:gd name="connsiteX2" fmla="*/ 1100096 w 1100096"/>
              <a:gd name="connsiteY2" fmla="*/ 3637781 h 3637781"/>
              <a:gd name="connsiteX3" fmla="*/ 773440 w 1100096"/>
              <a:gd name="connsiteY3" fmla="*/ 3621061 h 36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0096" h="3637781">
                <a:moveTo>
                  <a:pt x="773440" y="3621061"/>
                </a:moveTo>
                <a:lnTo>
                  <a:pt x="0" y="0"/>
                </a:lnTo>
                <a:lnTo>
                  <a:pt x="1100096" y="3637781"/>
                </a:lnTo>
                <a:lnTo>
                  <a:pt x="773440" y="3621061"/>
                </a:lnTo>
                <a:close/>
              </a:path>
            </a:pathLst>
          </a:custGeom>
          <a:gradFill>
            <a:gsLst>
              <a:gs pos="100000">
                <a:schemeClr val="accent6">
                  <a:alpha val="0"/>
                </a:schemeClr>
              </a:gs>
              <a:gs pos="0">
                <a:schemeClr val="accent6">
                  <a:alpha val="8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3035" y="1752600"/>
            <a:ext cx="7540365" cy="825719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>
              <a:defRPr sz="4000" b="1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Blockchain cover slide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BF8AA1-AF37-EE42-BD8D-4929EF8836F1}"/>
              </a:ext>
            </a:extLst>
          </p:cNvPr>
          <p:cNvSpPr txBox="1">
            <a:spLocks/>
          </p:cNvSpPr>
          <p:nvPr userDrawn="1"/>
        </p:nvSpPr>
        <p:spPr>
          <a:xfrm>
            <a:off x="609600" y="2165459"/>
            <a:ext cx="7540365" cy="8257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1"/>
                </a:solidFill>
                <a:latin typeface="+mj-lt"/>
                <a:ea typeface="Calibri" charset="0"/>
                <a:cs typeface="Calibri" charset="0"/>
              </a:defRPr>
            </a:lvl1pPr>
          </a:lstStyle>
          <a:p>
            <a:r>
              <a:rPr lang="en-US" sz="2000" b="0" i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Subtitle of Presentation Goes Here  (Edit Master Slide)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D25C555-1495-9540-8108-C531C9CFD2F5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613035" y="6096000"/>
            <a:ext cx="3578225" cy="7620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en-US" sz="1600" b="1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Authored by: Author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AE27A-405C-7346-A921-D7E5920CAD7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96153" y="786959"/>
            <a:ext cx="2509924" cy="7370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310F7B5-CB58-8940-BC3D-502E0C84DD07}"/>
              </a:ext>
            </a:extLst>
          </p:cNvPr>
          <p:cNvSpPr/>
          <p:nvPr userDrawn="1"/>
        </p:nvSpPr>
        <p:spPr>
          <a:xfrm>
            <a:off x="0" y="-12555"/>
            <a:ext cx="2438400" cy="228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797822-A58B-444E-8B26-0939E339CD91}"/>
              </a:ext>
            </a:extLst>
          </p:cNvPr>
          <p:cNvSpPr/>
          <p:nvPr userDrawn="1"/>
        </p:nvSpPr>
        <p:spPr>
          <a:xfrm>
            <a:off x="2432357" y="-12555"/>
            <a:ext cx="2438400" cy="228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849742-328F-B141-9C43-CD6538494462}"/>
              </a:ext>
            </a:extLst>
          </p:cNvPr>
          <p:cNvSpPr/>
          <p:nvPr userDrawn="1"/>
        </p:nvSpPr>
        <p:spPr>
          <a:xfrm>
            <a:off x="4868299" y="-12556"/>
            <a:ext cx="2438400" cy="228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461D-60B4-F24C-9747-3DF69ED00857}"/>
              </a:ext>
            </a:extLst>
          </p:cNvPr>
          <p:cNvSpPr/>
          <p:nvPr userDrawn="1"/>
        </p:nvSpPr>
        <p:spPr>
          <a:xfrm>
            <a:off x="7300656" y="-12557"/>
            <a:ext cx="2438400" cy="2286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DF80E5-5D49-3242-BB17-D56DA316A87A}"/>
              </a:ext>
            </a:extLst>
          </p:cNvPr>
          <p:cNvSpPr/>
          <p:nvPr userDrawn="1"/>
        </p:nvSpPr>
        <p:spPr>
          <a:xfrm>
            <a:off x="9733012" y="-12557"/>
            <a:ext cx="2458987" cy="2286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44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led Top Ro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9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30380"/>
            <a:ext cx="2307218" cy="3385412"/>
          </a:xfrm>
          <a:custGeom>
            <a:avLst/>
            <a:gdLst>
              <a:gd name="connsiteX0" fmla="*/ 0 w 2307218"/>
              <a:gd name="connsiteY0" fmla="*/ 0 h 3385412"/>
              <a:gd name="connsiteX1" fmla="*/ 2307218 w 2307218"/>
              <a:gd name="connsiteY1" fmla="*/ 0 h 3385412"/>
              <a:gd name="connsiteX2" fmla="*/ 975639 w 2307218"/>
              <a:gd name="connsiteY2" fmla="*/ 3385412 h 3385412"/>
              <a:gd name="connsiteX3" fmla="*/ 0 w 2307218"/>
              <a:gd name="connsiteY3" fmla="*/ 3385412 h 338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7218" h="3385412">
                <a:moveTo>
                  <a:pt x="0" y="0"/>
                </a:moveTo>
                <a:lnTo>
                  <a:pt x="2307218" y="0"/>
                </a:lnTo>
                <a:lnTo>
                  <a:pt x="975639" y="3385412"/>
                </a:lnTo>
                <a:lnTo>
                  <a:pt x="0" y="3385412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lvl1pPr>
          </a:lstStyle>
          <a:p>
            <a:r>
              <a:rPr lang="id-ID"/>
              <a:t> 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1019245" y="231270"/>
            <a:ext cx="3673033" cy="3385412"/>
          </a:xfrm>
          <a:custGeom>
            <a:avLst/>
            <a:gdLst>
              <a:gd name="connsiteX0" fmla="*/ 2631950 w 7264257"/>
              <a:gd name="connsiteY0" fmla="*/ 0 h 6695422"/>
              <a:gd name="connsiteX1" fmla="*/ 7264257 w 7264257"/>
              <a:gd name="connsiteY1" fmla="*/ 0 h 6695422"/>
              <a:gd name="connsiteX2" fmla="*/ 4630756 w 7264257"/>
              <a:gd name="connsiteY2" fmla="*/ 6695422 h 6695422"/>
              <a:gd name="connsiteX3" fmla="*/ 0 w 7264257"/>
              <a:gd name="connsiteY3" fmla="*/ 6695422 h 669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4257" h="6695422">
                <a:moveTo>
                  <a:pt x="2631950" y="0"/>
                </a:moveTo>
                <a:lnTo>
                  <a:pt x="7264257" y="0"/>
                </a:lnTo>
                <a:lnTo>
                  <a:pt x="4630756" y="6695422"/>
                </a:lnTo>
                <a:lnTo>
                  <a:pt x="0" y="6695422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304792" marR="0" indent="-304792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/>
            </a:lvl1pPr>
          </a:lstStyle>
          <a:p>
            <a:pPr marL="304792" marR="0" lvl="0" indent="-304792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id-ID"/>
              <a:t> 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3404305" y="229490"/>
            <a:ext cx="3673033" cy="3385412"/>
          </a:xfrm>
          <a:custGeom>
            <a:avLst/>
            <a:gdLst>
              <a:gd name="connsiteX0" fmla="*/ 2631950 w 7264257"/>
              <a:gd name="connsiteY0" fmla="*/ 0 h 6695422"/>
              <a:gd name="connsiteX1" fmla="*/ 7264257 w 7264257"/>
              <a:gd name="connsiteY1" fmla="*/ 0 h 6695422"/>
              <a:gd name="connsiteX2" fmla="*/ 4630756 w 7264257"/>
              <a:gd name="connsiteY2" fmla="*/ 6695422 h 6695422"/>
              <a:gd name="connsiteX3" fmla="*/ 0 w 7264257"/>
              <a:gd name="connsiteY3" fmla="*/ 6695422 h 669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4257" h="6695422">
                <a:moveTo>
                  <a:pt x="2631950" y="0"/>
                </a:moveTo>
                <a:lnTo>
                  <a:pt x="7264257" y="0"/>
                </a:lnTo>
                <a:lnTo>
                  <a:pt x="4630756" y="6695422"/>
                </a:lnTo>
                <a:lnTo>
                  <a:pt x="0" y="6695422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r>
              <a:rPr lang="id-ID"/>
              <a:t>    Image</a:t>
            </a:r>
            <a:br>
              <a:rPr lang="id-ID"/>
            </a:br>
            <a:r>
              <a:rPr lang="id-ID"/>
              <a:t>    </a:t>
            </a:r>
            <a:r>
              <a:rPr lang="id-ID" err="1"/>
              <a:t>Placeholders</a:t>
            </a:r>
            <a:endParaRPr lang="id-ID"/>
          </a:p>
          <a:p>
            <a:endParaRPr lang="id-ID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5789365" y="230380"/>
            <a:ext cx="3673033" cy="3385412"/>
          </a:xfrm>
          <a:custGeom>
            <a:avLst/>
            <a:gdLst>
              <a:gd name="connsiteX0" fmla="*/ 2631950 w 7264257"/>
              <a:gd name="connsiteY0" fmla="*/ 0 h 6695422"/>
              <a:gd name="connsiteX1" fmla="*/ 7264257 w 7264257"/>
              <a:gd name="connsiteY1" fmla="*/ 0 h 6695422"/>
              <a:gd name="connsiteX2" fmla="*/ 4630756 w 7264257"/>
              <a:gd name="connsiteY2" fmla="*/ 6695422 h 6695422"/>
              <a:gd name="connsiteX3" fmla="*/ 0 w 7264257"/>
              <a:gd name="connsiteY3" fmla="*/ 6695422 h 669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4257" h="6695422">
                <a:moveTo>
                  <a:pt x="2631950" y="0"/>
                </a:moveTo>
                <a:lnTo>
                  <a:pt x="7264257" y="0"/>
                </a:lnTo>
                <a:lnTo>
                  <a:pt x="4630756" y="6695422"/>
                </a:lnTo>
                <a:lnTo>
                  <a:pt x="0" y="6695422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id-ID"/>
              <a:t> 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22" hasCustomPrompt="1"/>
          </p:nvPr>
        </p:nvSpPr>
        <p:spPr>
          <a:xfrm>
            <a:off x="8174425" y="228600"/>
            <a:ext cx="3673033" cy="3385412"/>
          </a:xfrm>
          <a:custGeom>
            <a:avLst/>
            <a:gdLst>
              <a:gd name="connsiteX0" fmla="*/ 2631950 w 7264257"/>
              <a:gd name="connsiteY0" fmla="*/ 0 h 6695422"/>
              <a:gd name="connsiteX1" fmla="*/ 7264257 w 7264257"/>
              <a:gd name="connsiteY1" fmla="*/ 0 h 6695422"/>
              <a:gd name="connsiteX2" fmla="*/ 4630756 w 7264257"/>
              <a:gd name="connsiteY2" fmla="*/ 6695422 h 6695422"/>
              <a:gd name="connsiteX3" fmla="*/ 0 w 7264257"/>
              <a:gd name="connsiteY3" fmla="*/ 6695422 h 669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4257" h="6695422">
                <a:moveTo>
                  <a:pt x="2631950" y="0"/>
                </a:moveTo>
                <a:lnTo>
                  <a:pt x="7264257" y="0"/>
                </a:lnTo>
                <a:lnTo>
                  <a:pt x="4630756" y="6695422"/>
                </a:lnTo>
                <a:lnTo>
                  <a:pt x="0" y="6695422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id-ID"/>
              <a:t> </a:t>
            </a:r>
          </a:p>
        </p:txBody>
      </p:sp>
      <p:sp>
        <p:nvSpPr>
          <p:cNvPr id="9" name="Picture Placeholder 20"/>
          <p:cNvSpPr>
            <a:spLocks noGrp="1"/>
          </p:cNvSpPr>
          <p:nvPr>
            <p:ph type="pic" sz="quarter" idx="23" hasCustomPrompt="1"/>
          </p:nvPr>
        </p:nvSpPr>
        <p:spPr>
          <a:xfrm>
            <a:off x="10559485" y="229490"/>
            <a:ext cx="1632515" cy="3385412"/>
          </a:xfrm>
          <a:custGeom>
            <a:avLst/>
            <a:gdLst>
              <a:gd name="connsiteX0" fmla="*/ 1330795 w 1632515"/>
              <a:gd name="connsiteY0" fmla="*/ 0 h 3385412"/>
              <a:gd name="connsiteX1" fmla="*/ 1632515 w 1632515"/>
              <a:gd name="connsiteY1" fmla="*/ 0 h 3385412"/>
              <a:gd name="connsiteX2" fmla="*/ 1632515 w 1632515"/>
              <a:gd name="connsiteY2" fmla="*/ 3385412 h 3385412"/>
              <a:gd name="connsiteX3" fmla="*/ 0 w 1632515"/>
              <a:gd name="connsiteY3" fmla="*/ 3385412 h 338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2515" h="3385412">
                <a:moveTo>
                  <a:pt x="1330795" y="0"/>
                </a:moveTo>
                <a:lnTo>
                  <a:pt x="1632515" y="0"/>
                </a:lnTo>
                <a:lnTo>
                  <a:pt x="1632515" y="3385412"/>
                </a:lnTo>
                <a:lnTo>
                  <a:pt x="0" y="3385412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id-ID"/>
              <a:t> 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" y="4076440"/>
            <a:ext cx="10972447" cy="2019560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tx2">
                    <a:lumMod val="75000"/>
                  </a:schemeClr>
                </a:solidFill>
              </a:defRPr>
            </a:lvl1pPr>
            <a:lvl2pPr marL="609585" indent="0">
              <a:buNone/>
              <a:defRPr sz="1400"/>
            </a:lvl2pPr>
            <a:lvl3pPr marL="853419" indent="0">
              <a:buNone/>
              <a:defRPr sz="1400"/>
            </a:lvl3pPr>
            <a:lvl4pPr marL="1341086" indent="0">
              <a:buNone/>
              <a:defRPr sz="1400"/>
            </a:lvl4pPr>
            <a:lvl5pPr marL="1828754" indent="0">
              <a:buNone/>
              <a:defRPr sz="1400"/>
            </a:lvl5pPr>
          </a:lstStyle>
          <a:p>
            <a:pPr lvl="0"/>
            <a:r>
              <a:rPr lang="en-US"/>
              <a:t>Statement(s) to support images. Consider using icons with or without shapes to further enhance the content.</a:t>
            </a:r>
          </a:p>
        </p:txBody>
      </p:sp>
    </p:spTree>
    <p:extLst>
      <p:ext uri="{BB962C8B-B14F-4D97-AF65-F5344CB8AC3E}">
        <p14:creationId xmlns:p14="http://schemas.microsoft.com/office/powerpoint/2010/main" val="12007407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led Imag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1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0" y="228600"/>
            <a:ext cx="7440647" cy="6629400"/>
          </a:xfrm>
          <a:custGeom>
            <a:avLst/>
            <a:gdLst>
              <a:gd name="connsiteX0" fmla="*/ 2631950 w 7264257"/>
              <a:gd name="connsiteY0" fmla="*/ 0 h 6695422"/>
              <a:gd name="connsiteX1" fmla="*/ 7264257 w 7264257"/>
              <a:gd name="connsiteY1" fmla="*/ 0 h 6695422"/>
              <a:gd name="connsiteX2" fmla="*/ 4630756 w 7264257"/>
              <a:gd name="connsiteY2" fmla="*/ 6695422 h 6695422"/>
              <a:gd name="connsiteX3" fmla="*/ 0 w 7264257"/>
              <a:gd name="connsiteY3" fmla="*/ 6695422 h 669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4257" h="6695422">
                <a:moveTo>
                  <a:pt x="2631950" y="0"/>
                </a:moveTo>
                <a:lnTo>
                  <a:pt x="7264257" y="0"/>
                </a:lnTo>
                <a:lnTo>
                  <a:pt x="4630756" y="6695422"/>
                </a:lnTo>
                <a:lnTo>
                  <a:pt x="0" y="6695422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id-ID"/>
              <a:t>Image Placeholder</a:t>
            </a:r>
          </a:p>
          <a:p>
            <a:r>
              <a:rPr lang="id-ID"/>
              <a:t>19.05 cm x 20.7 cm</a:t>
            </a:r>
            <a:br>
              <a:rPr lang="id-ID"/>
            </a:br>
            <a:r>
              <a:rPr lang="id-ID"/>
              <a:t>(7.5 in  x 8.15 in)</a:t>
            </a:r>
          </a:p>
        </p:txBody>
      </p:sp>
      <p:sp>
        <p:nvSpPr>
          <p:cNvPr id="4" name="Content Placeholder 9"/>
          <p:cNvSpPr>
            <a:spLocks noGrp="1"/>
          </p:cNvSpPr>
          <p:nvPr>
            <p:ph sz="quarter" idx="30"/>
          </p:nvPr>
        </p:nvSpPr>
        <p:spPr>
          <a:xfrm>
            <a:off x="7440647" y="1219200"/>
            <a:ext cx="4139980" cy="464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54746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le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4704028" y="228600"/>
            <a:ext cx="7498080" cy="6629400"/>
          </a:xfrm>
          <a:custGeom>
            <a:avLst/>
            <a:gdLst>
              <a:gd name="connsiteX0" fmla="*/ 2694215 w 7487972"/>
              <a:gd name="connsiteY0" fmla="*/ 0 h 6858000"/>
              <a:gd name="connsiteX1" fmla="*/ 7487972 w 7487972"/>
              <a:gd name="connsiteY1" fmla="*/ 0 h 6858000"/>
              <a:gd name="connsiteX2" fmla="*/ 7487972 w 7487972"/>
              <a:gd name="connsiteY2" fmla="*/ 5715000 h 6858000"/>
              <a:gd name="connsiteX3" fmla="*/ 7103084 w 7487972"/>
              <a:gd name="connsiteY3" fmla="*/ 6858000 h 6858000"/>
              <a:gd name="connsiteX4" fmla="*/ 0 w 748797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7972" h="6858000">
                <a:moveTo>
                  <a:pt x="2694215" y="0"/>
                </a:moveTo>
                <a:lnTo>
                  <a:pt x="7487972" y="0"/>
                </a:lnTo>
                <a:lnTo>
                  <a:pt x="7487972" y="5715000"/>
                </a:lnTo>
                <a:lnTo>
                  <a:pt x="71030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</p:spPr>
        <p:txBody>
          <a:bodyPr wrap="square" lIns="0" tIns="182880" rIns="182880">
            <a:noAutofit/>
          </a:bodyPr>
          <a:lstStyle>
            <a:lvl1pPr marL="0" marR="0" indent="0" algn="r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k-SK"/>
              <a:t>Image Placeholder</a:t>
            </a:r>
          </a:p>
          <a:p>
            <a:r>
              <a:rPr lang="id-ID"/>
              <a:t>19.05 cm x 20.8 cm</a:t>
            </a:r>
            <a:br>
              <a:rPr lang="id-ID"/>
            </a:br>
            <a:r>
              <a:rPr lang="id-ID"/>
              <a:t> </a:t>
            </a:r>
            <a:r>
              <a:rPr lang="sk-SK"/>
              <a:t>(7.5 in x 8.20 in) </a:t>
            </a:r>
          </a:p>
          <a:p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5409718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9"/>
          <p:cNvSpPr>
            <a:spLocks noGrp="1"/>
          </p:cNvSpPr>
          <p:nvPr>
            <p:ph sz="quarter" idx="30"/>
          </p:nvPr>
        </p:nvSpPr>
        <p:spPr>
          <a:xfrm>
            <a:off x="607827" y="1219200"/>
            <a:ext cx="5411839" cy="46482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1058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led Right Corn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1"/>
          <p:cNvSpPr>
            <a:spLocks noGrp="1"/>
          </p:cNvSpPr>
          <p:nvPr>
            <p:ph type="pic" sz="quarter" idx="14" hasCustomPrompt="1"/>
          </p:nvPr>
        </p:nvSpPr>
        <p:spPr>
          <a:xfrm>
            <a:off x="5791200" y="225974"/>
            <a:ext cx="6400800" cy="5486400"/>
          </a:xfrm>
          <a:custGeom>
            <a:avLst/>
            <a:gdLst>
              <a:gd name="connsiteX0" fmla="*/ 0 w 3457249"/>
              <a:gd name="connsiteY0" fmla="*/ 0 h 2995258"/>
              <a:gd name="connsiteX1" fmla="*/ 3457249 w 3457249"/>
              <a:gd name="connsiteY1" fmla="*/ 0 h 2995258"/>
              <a:gd name="connsiteX2" fmla="*/ 3457249 w 3457249"/>
              <a:gd name="connsiteY2" fmla="*/ 2995258 h 299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7249" h="2995258">
                <a:moveTo>
                  <a:pt x="0" y="0"/>
                </a:moveTo>
                <a:lnTo>
                  <a:pt x="3457249" y="0"/>
                </a:lnTo>
                <a:lnTo>
                  <a:pt x="3457249" y="2995258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</p:spPr>
        <p:txBody>
          <a:bodyPr wrap="square" lIns="182880" tIns="91440" rIns="18288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sk-SK"/>
              <a:t>Image Placeholder</a:t>
            </a:r>
          </a:p>
          <a:p>
            <a:r>
              <a:rPr lang="sk-SK"/>
              <a:t>15.24 cm x 17.78 cm</a:t>
            </a:r>
            <a:br>
              <a:rPr lang="sk-SK"/>
            </a:br>
            <a:r>
              <a:rPr lang="sk-SK"/>
              <a:t>(6 in x 7 in) </a:t>
            </a:r>
          </a:p>
          <a:p>
            <a:endParaRPr lang="id-ID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5409718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9"/>
          <p:cNvSpPr>
            <a:spLocks noGrp="1"/>
          </p:cNvSpPr>
          <p:nvPr>
            <p:ph sz="quarter" idx="30"/>
          </p:nvPr>
        </p:nvSpPr>
        <p:spPr>
          <a:xfrm>
            <a:off x="607827" y="1219200"/>
            <a:ext cx="7393173" cy="464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28600"/>
            <a:ext cx="12192000" cy="66294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715000 h 6858000"/>
              <a:gd name="connsiteX3" fmla="*/ 11807112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715000"/>
                </a:lnTo>
                <a:lnTo>
                  <a:pt x="1180711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baseline="0">
                <a:solidFill>
                  <a:schemeClr val="bg1"/>
                </a:solidFill>
              </a:defRPr>
            </a:lvl1pPr>
          </a:lstStyle>
          <a:p>
            <a:br>
              <a:rPr lang="en-US"/>
            </a:br>
            <a:r>
              <a:rPr lang="en-US"/>
              <a:t>Full Screen Image</a:t>
            </a:r>
          </a:p>
          <a:p>
            <a:r>
              <a:rPr lang="id-ID"/>
              <a:t>19.05 cm x 33.85 cm</a:t>
            </a:r>
            <a:br>
              <a:rPr lang="id-ID"/>
            </a:br>
            <a:r>
              <a:rPr lang="id-ID"/>
              <a:t>(7.5 in  x 13.33 in)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052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 Imag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>
            <a:off x="8097618" y="2279207"/>
            <a:ext cx="2160574" cy="229279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6005596" y="4569253"/>
            <a:ext cx="2202896" cy="229279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4061068" y="2279207"/>
            <a:ext cx="2111132" cy="22927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960886" y="-10839"/>
            <a:ext cx="2190056" cy="229279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-1134" y="4569253"/>
            <a:ext cx="2083550" cy="228944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10131883" y="-10839"/>
            <a:ext cx="2052270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  <a:br>
              <a:rPr lang="en-US"/>
            </a:br>
            <a:r>
              <a:rPr lang="en-US"/>
              <a:t>Placeholder</a:t>
            </a:r>
          </a:p>
        </p:txBody>
      </p:sp>
      <p:sp>
        <p:nvSpPr>
          <p:cNvPr id="27" name="Picture Placeholder 2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10183751" y="2279207"/>
            <a:ext cx="2000401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  <a:br>
              <a:rPr lang="en-US"/>
            </a:br>
            <a:r>
              <a:rPr lang="en-US"/>
              <a:t>Placeholder</a:t>
            </a:r>
          </a:p>
        </p:txBody>
      </p:sp>
      <p:sp>
        <p:nvSpPr>
          <p:cNvPr id="28" name="Picture Placeholder 27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10131883" y="4569253"/>
            <a:ext cx="2052270" cy="2289447"/>
          </a:xfrm>
          <a:custGeom>
            <a:avLst/>
            <a:gdLst>
              <a:gd name="connsiteX0" fmla="*/ 0 w 2052270"/>
              <a:gd name="connsiteY0" fmla="*/ 0 h 2289447"/>
              <a:gd name="connsiteX1" fmla="*/ 2052270 w 2052270"/>
              <a:gd name="connsiteY1" fmla="*/ 0 h 2289447"/>
              <a:gd name="connsiteX2" fmla="*/ 2052270 w 2052270"/>
              <a:gd name="connsiteY2" fmla="*/ 1169050 h 2289447"/>
              <a:gd name="connsiteX3" fmla="*/ 1675229 w 2052270"/>
              <a:gd name="connsiteY3" fmla="*/ 2288747 h 2289447"/>
              <a:gd name="connsiteX4" fmla="*/ 2052270 w 2052270"/>
              <a:gd name="connsiteY4" fmla="*/ 2288747 h 2289447"/>
              <a:gd name="connsiteX5" fmla="*/ 2052270 w 2052270"/>
              <a:gd name="connsiteY5" fmla="*/ 2289447 h 2289447"/>
              <a:gd name="connsiteX6" fmla="*/ 0 w 2052270"/>
              <a:gd name="connsiteY6" fmla="*/ 2289447 h 2289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2270" h="2289447">
                <a:moveTo>
                  <a:pt x="0" y="0"/>
                </a:moveTo>
                <a:lnTo>
                  <a:pt x="2052270" y="0"/>
                </a:lnTo>
                <a:lnTo>
                  <a:pt x="2052270" y="1169050"/>
                </a:lnTo>
                <a:lnTo>
                  <a:pt x="1675229" y="2288747"/>
                </a:lnTo>
                <a:lnTo>
                  <a:pt x="2052270" y="2288747"/>
                </a:lnTo>
                <a:lnTo>
                  <a:pt x="2052270" y="2289447"/>
                </a:lnTo>
                <a:lnTo>
                  <a:pt x="0" y="2289447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</p:spPr>
        <p:txBody>
          <a:bodyPr wrap="square" tIns="274320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  <a:br>
              <a:rPr lang="en-US"/>
            </a:br>
            <a:r>
              <a:rPr lang="en-US"/>
              <a:t>Placeholder</a:t>
            </a:r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8110654" y="-10839"/>
            <a:ext cx="2086302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  <a:br>
              <a:rPr lang="en-US"/>
            </a:br>
            <a:r>
              <a:rPr lang="en-US"/>
              <a:t>Placeholder</a:t>
            </a:r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8134542" y="4569253"/>
            <a:ext cx="2062413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  <a:br>
              <a:rPr lang="en-US"/>
            </a:br>
            <a:r>
              <a:rPr lang="en-US"/>
              <a:t>Placeholder</a:t>
            </a:r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076902" y="-10839"/>
            <a:ext cx="2072585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  <a:br>
              <a:rPr lang="en-US"/>
            </a:br>
            <a:r>
              <a:rPr lang="en-US"/>
              <a:t>Placeholder</a:t>
            </a:r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6099330" y="2279207"/>
            <a:ext cx="2050157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  <a:br>
              <a:rPr lang="en-US"/>
            </a:br>
            <a:r>
              <a:rPr lang="en-US"/>
              <a:t>Placeholder</a:t>
            </a:r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080931" y="-10839"/>
            <a:ext cx="2016827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  <a:br>
              <a:rPr lang="en-US"/>
            </a:br>
            <a:r>
              <a:rPr lang="en-US"/>
              <a:t>Placeholder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4064812" y="4569253"/>
            <a:ext cx="2028662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  <a:br>
              <a:rPr lang="en-US"/>
            </a:br>
            <a:r>
              <a:rPr lang="en-US"/>
              <a:t>Placeholder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2032406" y="2279207"/>
            <a:ext cx="2052270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  <a:br>
              <a:rPr lang="en-US"/>
            </a:br>
            <a:r>
              <a:rPr lang="en-US"/>
              <a:t>Placeholder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2032406" y="4569253"/>
            <a:ext cx="2052270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  <a:br>
              <a:rPr lang="en-US"/>
            </a:br>
            <a:r>
              <a:rPr lang="en-US"/>
              <a:t>Placeholder</a:t>
            </a:r>
          </a:p>
        </p:txBody>
      </p:sp>
      <p:sp>
        <p:nvSpPr>
          <p:cNvPr id="39" name="Text Placeholder 37"/>
          <p:cNvSpPr>
            <a:spLocks noGrp="1"/>
          </p:cNvSpPr>
          <p:nvPr>
            <p:ph type="body" sz="quarter" idx="49" hasCustomPrompt="1"/>
          </p:nvPr>
        </p:nvSpPr>
        <p:spPr>
          <a:xfrm>
            <a:off x="4395626" y="2700030"/>
            <a:ext cx="13632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Text Here. Maybe Add Icon.</a:t>
            </a:r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50" hasCustomPrompt="1"/>
          </p:nvPr>
        </p:nvSpPr>
        <p:spPr>
          <a:xfrm>
            <a:off x="6434819" y="4990076"/>
            <a:ext cx="13632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Text Here. Maybe Add Icon.</a:t>
            </a:r>
          </a:p>
        </p:txBody>
      </p:sp>
      <p:sp>
        <p:nvSpPr>
          <p:cNvPr id="41" name="Text Placeholder 37"/>
          <p:cNvSpPr>
            <a:spLocks noGrp="1"/>
          </p:cNvSpPr>
          <p:nvPr>
            <p:ph type="body" sz="quarter" idx="51" hasCustomPrompt="1"/>
          </p:nvPr>
        </p:nvSpPr>
        <p:spPr>
          <a:xfrm>
            <a:off x="8484027" y="2700030"/>
            <a:ext cx="13632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Text Here. Maybe Add Icon.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0" y="-10839"/>
            <a:ext cx="2052270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  <a:br>
              <a:rPr lang="en-US"/>
            </a:br>
            <a:r>
              <a:rPr lang="en-US"/>
              <a:t>Placeholder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0" y="2279207"/>
            <a:ext cx="2052270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  <a:br>
              <a:rPr lang="en-US"/>
            </a:br>
            <a:r>
              <a:rPr lang="en-US"/>
              <a:t>Placeholder</a:t>
            </a:r>
          </a:p>
        </p:txBody>
      </p:sp>
      <p:sp>
        <p:nvSpPr>
          <p:cNvPr id="42" name="Text Placeholder 37"/>
          <p:cNvSpPr>
            <a:spLocks noGrp="1"/>
          </p:cNvSpPr>
          <p:nvPr>
            <p:ph type="body" sz="quarter" idx="52" hasCustomPrompt="1"/>
          </p:nvPr>
        </p:nvSpPr>
        <p:spPr>
          <a:xfrm>
            <a:off x="333424" y="4990076"/>
            <a:ext cx="13632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Text Here. Maybe Add Icon.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8" hasCustomPrompt="1"/>
          </p:nvPr>
        </p:nvSpPr>
        <p:spPr>
          <a:xfrm>
            <a:off x="2364525" y="409984"/>
            <a:ext cx="13632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Text Here. Maybe Add Icon.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1248" y="685800"/>
            <a:ext cx="2133600" cy="5486400"/>
          </a:xfrm>
          <a:solidFill>
            <a:schemeClr val="bg1">
              <a:alpha val="95000"/>
            </a:schemeClr>
          </a:solidFill>
          <a:ln>
            <a:noFill/>
          </a:ln>
        </p:spPr>
        <p:txBody>
          <a:bodyPr lIns="182880" tIns="2377440" rIns="182880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853419" indent="0" algn="ctr">
              <a:buNone/>
              <a:defRPr/>
            </a:lvl3pPr>
            <a:lvl4pPr marL="134108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en-US"/>
              <a:t>A headline and bulleted list or paragraph of content is recommended to support the images </a:t>
            </a:r>
          </a:p>
          <a:p>
            <a:pPr lvl="0"/>
            <a:endParaRPr lang="en-US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823484" y="685800"/>
            <a:ext cx="2133600" cy="5486400"/>
          </a:xfrm>
          <a:solidFill>
            <a:schemeClr val="bg1">
              <a:alpha val="95000"/>
            </a:schemeClr>
          </a:solidFill>
          <a:ln>
            <a:noFill/>
          </a:ln>
        </p:spPr>
        <p:txBody>
          <a:bodyPr lIns="182880" tIns="2377440" rIns="182880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853419" indent="0" algn="ctr">
              <a:buNone/>
              <a:defRPr/>
            </a:lvl3pPr>
            <a:lvl4pPr marL="134108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en-US"/>
              <a:t>A headline and bulleted list or paragraph of content is recommended to support the images </a:t>
            </a:r>
          </a:p>
          <a:p>
            <a:pPr lvl="0"/>
            <a:endParaRPr lang="en-US"/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5035720" y="685800"/>
            <a:ext cx="2133600" cy="5486400"/>
          </a:xfrm>
          <a:solidFill>
            <a:schemeClr val="bg1">
              <a:alpha val="95000"/>
            </a:schemeClr>
          </a:solidFill>
          <a:ln>
            <a:noFill/>
          </a:ln>
        </p:spPr>
        <p:txBody>
          <a:bodyPr lIns="182880" tIns="2377440" rIns="182880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853419" indent="0" algn="ctr">
              <a:buNone/>
              <a:defRPr/>
            </a:lvl3pPr>
            <a:lvl4pPr marL="134108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en-US"/>
              <a:t>A headline and bulleted list or paragraph of content is recommended to support the images </a:t>
            </a:r>
          </a:p>
          <a:p>
            <a:pPr lvl="0"/>
            <a:endParaRPr lang="en-US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247956" y="685800"/>
            <a:ext cx="2133600" cy="5486400"/>
          </a:xfrm>
          <a:solidFill>
            <a:schemeClr val="bg1">
              <a:alpha val="95000"/>
            </a:schemeClr>
          </a:solidFill>
          <a:ln>
            <a:noFill/>
          </a:ln>
        </p:spPr>
        <p:txBody>
          <a:bodyPr lIns="182880" tIns="2377440" rIns="182880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853419" indent="0" algn="ctr">
              <a:buNone/>
              <a:defRPr/>
            </a:lvl3pPr>
            <a:lvl4pPr marL="134108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en-US"/>
              <a:t>A headline and bulleted list or paragraph of content is recommended to support the images </a:t>
            </a:r>
          </a:p>
          <a:p>
            <a:pPr lvl="0"/>
            <a:endParaRPr lang="en-US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9460191" y="685800"/>
            <a:ext cx="2133600" cy="5486400"/>
          </a:xfrm>
          <a:solidFill>
            <a:schemeClr val="bg1">
              <a:alpha val="95000"/>
            </a:schemeClr>
          </a:solidFill>
          <a:ln>
            <a:noFill/>
          </a:ln>
        </p:spPr>
        <p:txBody>
          <a:bodyPr lIns="182880" tIns="2377440" rIns="182880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853419" indent="0" algn="ctr">
              <a:buNone/>
              <a:defRPr/>
            </a:lvl3pPr>
            <a:lvl4pPr marL="134108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en-US"/>
              <a:t>A headline and bulleted list or paragraph of content is recommended to support the images </a:t>
            </a:r>
          </a:p>
          <a:p>
            <a:pPr lvl="0"/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 hasCustomPrompt="1"/>
          </p:nvPr>
        </p:nvSpPr>
        <p:spPr>
          <a:xfrm>
            <a:off x="1267389" y="1779181"/>
            <a:ext cx="821318" cy="821318"/>
          </a:xfrm>
          <a:prstGeom prst="ellipse">
            <a:avLst/>
          </a:prstGeo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853419" indent="0">
              <a:buNone/>
              <a:defRPr/>
            </a:lvl3pPr>
            <a:lvl4pPr marL="134108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475541" y="1779181"/>
            <a:ext cx="821318" cy="821318"/>
          </a:xfrm>
          <a:prstGeom prst="ellipse">
            <a:avLst/>
          </a:prstGeo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853419" indent="0">
              <a:buNone/>
              <a:defRPr/>
            </a:lvl3pPr>
            <a:lvl4pPr marL="134108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sz="1000"/>
              <a:t> </a:t>
            </a:r>
            <a:endParaRPr lang="en-US"/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5685341" y="1779181"/>
            <a:ext cx="821318" cy="821318"/>
          </a:xfrm>
          <a:prstGeom prst="ellipse">
            <a:avLst/>
          </a:prstGeo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853419" indent="0">
              <a:buNone/>
              <a:defRPr/>
            </a:lvl3pPr>
            <a:lvl4pPr marL="134108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17" hasCustomPrompt="1"/>
          </p:nvPr>
        </p:nvSpPr>
        <p:spPr>
          <a:xfrm>
            <a:off x="7895141" y="1779181"/>
            <a:ext cx="821318" cy="821318"/>
          </a:xfrm>
          <a:prstGeom prst="ellipse">
            <a:avLst/>
          </a:prstGeo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853419" indent="0">
              <a:buNone/>
              <a:defRPr/>
            </a:lvl3pPr>
            <a:lvl4pPr marL="134108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sz="1000"/>
              <a:t> </a:t>
            </a:r>
            <a:endParaRPr lang="en-US"/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10104941" y="1779181"/>
            <a:ext cx="821318" cy="821318"/>
          </a:xfrm>
          <a:prstGeom prst="ellipse">
            <a:avLst/>
          </a:prstGeo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853419" indent="0">
              <a:buNone/>
              <a:defRPr/>
            </a:lvl3pPr>
            <a:lvl4pPr marL="134108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sz="1000"/>
              <a:t> 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057400" y="228600"/>
            <a:ext cx="8534400" cy="762000"/>
          </a:xfrm>
          <a:solidFill>
            <a:schemeClr val="accent4"/>
          </a:solidFill>
        </p:spPr>
        <p:txBody>
          <a:bodyPr tIns="0" anchor="ctr">
            <a:norm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TIP: Place an approved icon in a contrasting color on the circle. White is recommended.</a:t>
            </a:r>
            <a:br>
              <a:rPr lang="en-US"/>
            </a:br>
            <a:r>
              <a:rPr lang="en-US"/>
              <a:t>Delete this box when completed.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9401"/>
            <a:ext cx="10972092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9"/>
          </p:nvPr>
        </p:nvSpPr>
        <p:spPr>
          <a:xfrm>
            <a:off x="609600" y="1219200"/>
            <a:ext cx="10972800" cy="48006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39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1B84BAE-C153-5644-9573-8EDF9F959695}"/>
              </a:ext>
            </a:extLst>
          </p:cNvPr>
          <p:cNvSpPr/>
          <p:nvPr userDrawn="1"/>
        </p:nvSpPr>
        <p:spPr>
          <a:xfrm>
            <a:off x="0" y="2614239"/>
            <a:ext cx="12192000" cy="4269213"/>
          </a:xfrm>
          <a:custGeom>
            <a:avLst/>
            <a:gdLst>
              <a:gd name="connsiteX0" fmla="*/ 0 w 12192000"/>
              <a:gd name="connsiteY0" fmla="*/ 0 h 4419600"/>
              <a:gd name="connsiteX1" fmla="*/ 12192000 w 12192000"/>
              <a:gd name="connsiteY1" fmla="*/ 0 h 4419600"/>
              <a:gd name="connsiteX2" fmla="*/ 12192000 w 12192000"/>
              <a:gd name="connsiteY2" fmla="*/ 4419600 h 4419600"/>
              <a:gd name="connsiteX3" fmla="*/ 0 w 12192000"/>
              <a:gd name="connsiteY3" fmla="*/ 4419600 h 4419600"/>
              <a:gd name="connsiteX4" fmla="*/ 0 w 12192000"/>
              <a:gd name="connsiteY4" fmla="*/ 0 h 4419600"/>
              <a:gd name="connsiteX0" fmla="*/ 0 w 12192000"/>
              <a:gd name="connsiteY0" fmla="*/ 1533832 h 4419600"/>
              <a:gd name="connsiteX1" fmla="*/ 12192000 w 12192000"/>
              <a:gd name="connsiteY1" fmla="*/ 0 h 4419600"/>
              <a:gd name="connsiteX2" fmla="*/ 12192000 w 12192000"/>
              <a:gd name="connsiteY2" fmla="*/ 4419600 h 4419600"/>
              <a:gd name="connsiteX3" fmla="*/ 0 w 12192000"/>
              <a:gd name="connsiteY3" fmla="*/ 4419600 h 4419600"/>
              <a:gd name="connsiteX4" fmla="*/ 0 w 12192000"/>
              <a:gd name="connsiteY4" fmla="*/ 1533832 h 4419600"/>
              <a:gd name="connsiteX0" fmla="*/ 0 w 12205447"/>
              <a:gd name="connsiteY0" fmla="*/ 1547288 h 4433056"/>
              <a:gd name="connsiteX1" fmla="*/ 12205447 w 12205447"/>
              <a:gd name="connsiteY1" fmla="*/ 0 h 4433056"/>
              <a:gd name="connsiteX2" fmla="*/ 12192000 w 12205447"/>
              <a:gd name="connsiteY2" fmla="*/ 4433056 h 4433056"/>
              <a:gd name="connsiteX3" fmla="*/ 0 w 12205447"/>
              <a:gd name="connsiteY3" fmla="*/ 4433056 h 4433056"/>
              <a:gd name="connsiteX4" fmla="*/ 0 w 12205447"/>
              <a:gd name="connsiteY4" fmla="*/ 1547288 h 4433056"/>
              <a:gd name="connsiteX0" fmla="*/ 0 w 12205447"/>
              <a:gd name="connsiteY0" fmla="*/ 1547288 h 5052048"/>
              <a:gd name="connsiteX1" fmla="*/ 12205447 w 12205447"/>
              <a:gd name="connsiteY1" fmla="*/ 0 h 5052048"/>
              <a:gd name="connsiteX2" fmla="*/ 12192000 w 12205447"/>
              <a:gd name="connsiteY2" fmla="*/ 4433056 h 5052048"/>
              <a:gd name="connsiteX3" fmla="*/ 0 w 12205447"/>
              <a:gd name="connsiteY3" fmla="*/ 5052048 h 5052048"/>
              <a:gd name="connsiteX4" fmla="*/ 0 w 12205447"/>
              <a:gd name="connsiteY4" fmla="*/ 1547288 h 5052048"/>
              <a:gd name="connsiteX0" fmla="*/ 0 w 12205447"/>
              <a:gd name="connsiteY0" fmla="*/ 1547288 h 5078961"/>
              <a:gd name="connsiteX1" fmla="*/ 12205447 w 12205447"/>
              <a:gd name="connsiteY1" fmla="*/ 0 h 5078961"/>
              <a:gd name="connsiteX2" fmla="*/ 12192000 w 12205447"/>
              <a:gd name="connsiteY2" fmla="*/ 5078961 h 5078961"/>
              <a:gd name="connsiteX3" fmla="*/ 0 w 12205447"/>
              <a:gd name="connsiteY3" fmla="*/ 5052048 h 5078961"/>
              <a:gd name="connsiteX4" fmla="*/ 0 w 12205447"/>
              <a:gd name="connsiteY4" fmla="*/ 1547288 h 5078961"/>
              <a:gd name="connsiteX0" fmla="*/ 0 w 12232341"/>
              <a:gd name="connsiteY0" fmla="*/ 1560744 h 5078961"/>
              <a:gd name="connsiteX1" fmla="*/ 12232341 w 12232341"/>
              <a:gd name="connsiteY1" fmla="*/ 0 h 5078961"/>
              <a:gd name="connsiteX2" fmla="*/ 12218894 w 12232341"/>
              <a:gd name="connsiteY2" fmla="*/ 5078961 h 5078961"/>
              <a:gd name="connsiteX3" fmla="*/ 26894 w 12232341"/>
              <a:gd name="connsiteY3" fmla="*/ 5052048 h 5078961"/>
              <a:gd name="connsiteX4" fmla="*/ 0 w 12232341"/>
              <a:gd name="connsiteY4" fmla="*/ 1560744 h 5078961"/>
              <a:gd name="connsiteX0" fmla="*/ 0 w 12232341"/>
              <a:gd name="connsiteY0" fmla="*/ 1560744 h 5078961"/>
              <a:gd name="connsiteX1" fmla="*/ 12232341 w 12232341"/>
              <a:gd name="connsiteY1" fmla="*/ 0 h 5078961"/>
              <a:gd name="connsiteX2" fmla="*/ 12218894 w 12232341"/>
              <a:gd name="connsiteY2" fmla="*/ 5078961 h 5078961"/>
              <a:gd name="connsiteX3" fmla="*/ 17061 w 12232341"/>
              <a:gd name="connsiteY3" fmla="*/ 4766716 h 5078961"/>
              <a:gd name="connsiteX4" fmla="*/ 0 w 12232341"/>
              <a:gd name="connsiteY4" fmla="*/ 1560744 h 5078961"/>
              <a:gd name="connsiteX0" fmla="*/ 0 w 12232341"/>
              <a:gd name="connsiteY0" fmla="*/ 1560744 h 4766716"/>
              <a:gd name="connsiteX1" fmla="*/ 12232341 w 12232341"/>
              <a:gd name="connsiteY1" fmla="*/ 0 h 4766716"/>
              <a:gd name="connsiteX2" fmla="*/ 12218894 w 12232341"/>
              <a:gd name="connsiteY2" fmla="*/ 4272160 h 4766716"/>
              <a:gd name="connsiteX3" fmla="*/ 17061 w 12232341"/>
              <a:gd name="connsiteY3" fmla="*/ 4766716 h 4766716"/>
              <a:gd name="connsiteX4" fmla="*/ 0 w 12232341"/>
              <a:gd name="connsiteY4" fmla="*/ 1560744 h 4766716"/>
              <a:gd name="connsiteX0" fmla="*/ 2604 w 12234945"/>
              <a:gd name="connsiteY0" fmla="*/ 1560744 h 4353476"/>
              <a:gd name="connsiteX1" fmla="*/ 12234945 w 12234945"/>
              <a:gd name="connsiteY1" fmla="*/ 0 h 4353476"/>
              <a:gd name="connsiteX2" fmla="*/ 12221498 w 12234945"/>
              <a:gd name="connsiteY2" fmla="*/ 4272160 h 4353476"/>
              <a:gd name="connsiteX3" fmla="*/ 0 w 12234945"/>
              <a:gd name="connsiteY3" fmla="*/ 4353476 h 4353476"/>
              <a:gd name="connsiteX4" fmla="*/ 2604 w 12234945"/>
              <a:gd name="connsiteY4" fmla="*/ 1560744 h 4353476"/>
              <a:gd name="connsiteX0" fmla="*/ 0 w 12232341"/>
              <a:gd name="connsiteY0" fmla="*/ 1560744 h 4272160"/>
              <a:gd name="connsiteX1" fmla="*/ 12232341 w 12232341"/>
              <a:gd name="connsiteY1" fmla="*/ 0 h 4272160"/>
              <a:gd name="connsiteX2" fmla="*/ 12218894 w 12232341"/>
              <a:gd name="connsiteY2" fmla="*/ 4272160 h 4272160"/>
              <a:gd name="connsiteX3" fmla="*/ 26893 w 12232341"/>
              <a:gd name="connsiteY3" fmla="*/ 4156695 h 4272160"/>
              <a:gd name="connsiteX4" fmla="*/ 0 w 12232341"/>
              <a:gd name="connsiteY4" fmla="*/ 1560744 h 4272160"/>
              <a:gd name="connsiteX0" fmla="*/ 0 w 12232341"/>
              <a:gd name="connsiteY0" fmla="*/ 1560744 h 4272160"/>
              <a:gd name="connsiteX1" fmla="*/ 12232341 w 12232341"/>
              <a:gd name="connsiteY1" fmla="*/ 0 h 4272160"/>
              <a:gd name="connsiteX2" fmla="*/ 12218894 w 12232341"/>
              <a:gd name="connsiteY2" fmla="*/ 4272160 h 4272160"/>
              <a:gd name="connsiteX3" fmla="*/ 26893 w 12232341"/>
              <a:gd name="connsiteY3" fmla="*/ 4236263 h 4272160"/>
              <a:gd name="connsiteX4" fmla="*/ 0 w 12232341"/>
              <a:gd name="connsiteY4" fmla="*/ 1560744 h 427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2341" h="4272160">
                <a:moveTo>
                  <a:pt x="0" y="1560744"/>
                </a:moveTo>
                <a:lnTo>
                  <a:pt x="12232341" y="0"/>
                </a:lnTo>
                <a:cubicBezTo>
                  <a:pt x="12227859" y="1477685"/>
                  <a:pt x="12223376" y="2794475"/>
                  <a:pt x="12218894" y="4272160"/>
                </a:cubicBezTo>
                <a:lnTo>
                  <a:pt x="26893" y="4236263"/>
                </a:lnTo>
                <a:lnTo>
                  <a:pt x="0" y="1560744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52500" t="-841" r="-5024" b="841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F0A9D474-764F-E347-B742-A27F40324ABD}"/>
              </a:ext>
            </a:extLst>
          </p:cNvPr>
          <p:cNvSpPr/>
          <p:nvPr userDrawn="1"/>
        </p:nvSpPr>
        <p:spPr>
          <a:xfrm>
            <a:off x="-3085" y="3240165"/>
            <a:ext cx="7310941" cy="3636314"/>
          </a:xfrm>
          <a:custGeom>
            <a:avLst/>
            <a:gdLst>
              <a:gd name="connsiteX0" fmla="*/ 0 w 12192000"/>
              <a:gd name="connsiteY0" fmla="*/ 0 h 4419600"/>
              <a:gd name="connsiteX1" fmla="*/ 12192000 w 12192000"/>
              <a:gd name="connsiteY1" fmla="*/ 0 h 4419600"/>
              <a:gd name="connsiteX2" fmla="*/ 12192000 w 12192000"/>
              <a:gd name="connsiteY2" fmla="*/ 4419600 h 4419600"/>
              <a:gd name="connsiteX3" fmla="*/ 0 w 12192000"/>
              <a:gd name="connsiteY3" fmla="*/ 4419600 h 4419600"/>
              <a:gd name="connsiteX4" fmla="*/ 0 w 12192000"/>
              <a:gd name="connsiteY4" fmla="*/ 0 h 4419600"/>
              <a:gd name="connsiteX0" fmla="*/ 0 w 12192000"/>
              <a:gd name="connsiteY0" fmla="*/ 1533832 h 4419600"/>
              <a:gd name="connsiteX1" fmla="*/ 12192000 w 12192000"/>
              <a:gd name="connsiteY1" fmla="*/ 0 h 4419600"/>
              <a:gd name="connsiteX2" fmla="*/ 12192000 w 12192000"/>
              <a:gd name="connsiteY2" fmla="*/ 4419600 h 4419600"/>
              <a:gd name="connsiteX3" fmla="*/ 0 w 12192000"/>
              <a:gd name="connsiteY3" fmla="*/ 4419600 h 4419600"/>
              <a:gd name="connsiteX4" fmla="*/ 0 w 12192000"/>
              <a:gd name="connsiteY4" fmla="*/ 1533832 h 4419600"/>
              <a:gd name="connsiteX0" fmla="*/ 0 w 12205447"/>
              <a:gd name="connsiteY0" fmla="*/ 1547288 h 4433056"/>
              <a:gd name="connsiteX1" fmla="*/ 12205447 w 12205447"/>
              <a:gd name="connsiteY1" fmla="*/ 0 h 4433056"/>
              <a:gd name="connsiteX2" fmla="*/ 12192000 w 12205447"/>
              <a:gd name="connsiteY2" fmla="*/ 4433056 h 4433056"/>
              <a:gd name="connsiteX3" fmla="*/ 0 w 12205447"/>
              <a:gd name="connsiteY3" fmla="*/ 4433056 h 4433056"/>
              <a:gd name="connsiteX4" fmla="*/ 0 w 12205447"/>
              <a:gd name="connsiteY4" fmla="*/ 1547288 h 4433056"/>
              <a:gd name="connsiteX0" fmla="*/ 0 w 12205447"/>
              <a:gd name="connsiteY0" fmla="*/ 1547288 h 5052048"/>
              <a:gd name="connsiteX1" fmla="*/ 12205447 w 12205447"/>
              <a:gd name="connsiteY1" fmla="*/ 0 h 5052048"/>
              <a:gd name="connsiteX2" fmla="*/ 12192000 w 12205447"/>
              <a:gd name="connsiteY2" fmla="*/ 4433056 h 5052048"/>
              <a:gd name="connsiteX3" fmla="*/ 0 w 12205447"/>
              <a:gd name="connsiteY3" fmla="*/ 5052048 h 5052048"/>
              <a:gd name="connsiteX4" fmla="*/ 0 w 12205447"/>
              <a:gd name="connsiteY4" fmla="*/ 1547288 h 5052048"/>
              <a:gd name="connsiteX0" fmla="*/ 0 w 12205447"/>
              <a:gd name="connsiteY0" fmla="*/ 1547288 h 5078961"/>
              <a:gd name="connsiteX1" fmla="*/ 12205447 w 12205447"/>
              <a:gd name="connsiteY1" fmla="*/ 0 h 5078961"/>
              <a:gd name="connsiteX2" fmla="*/ 12192000 w 12205447"/>
              <a:gd name="connsiteY2" fmla="*/ 5078961 h 5078961"/>
              <a:gd name="connsiteX3" fmla="*/ 0 w 12205447"/>
              <a:gd name="connsiteY3" fmla="*/ 5052048 h 5078961"/>
              <a:gd name="connsiteX4" fmla="*/ 0 w 12205447"/>
              <a:gd name="connsiteY4" fmla="*/ 1547288 h 5078961"/>
              <a:gd name="connsiteX0" fmla="*/ 0 w 12232341"/>
              <a:gd name="connsiteY0" fmla="*/ 1560744 h 5078961"/>
              <a:gd name="connsiteX1" fmla="*/ 12232341 w 12232341"/>
              <a:gd name="connsiteY1" fmla="*/ 0 h 5078961"/>
              <a:gd name="connsiteX2" fmla="*/ 12218894 w 12232341"/>
              <a:gd name="connsiteY2" fmla="*/ 5078961 h 5078961"/>
              <a:gd name="connsiteX3" fmla="*/ 26894 w 12232341"/>
              <a:gd name="connsiteY3" fmla="*/ 5052048 h 5078961"/>
              <a:gd name="connsiteX4" fmla="*/ 0 w 12232341"/>
              <a:gd name="connsiteY4" fmla="*/ 1560744 h 5078961"/>
              <a:gd name="connsiteX0" fmla="*/ 0 w 12232341"/>
              <a:gd name="connsiteY0" fmla="*/ 1560744 h 5078961"/>
              <a:gd name="connsiteX1" fmla="*/ 12232341 w 12232341"/>
              <a:gd name="connsiteY1" fmla="*/ 0 h 5078961"/>
              <a:gd name="connsiteX2" fmla="*/ 12218894 w 12232341"/>
              <a:gd name="connsiteY2" fmla="*/ 5078961 h 5078961"/>
              <a:gd name="connsiteX3" fmla="*/ 17061 w 12232341"/>
              <a:gd name="connsiteY3" fmla="*/ 4766716 h 5078961"/>
              <a:gd name="connsiteX4" fmla="*/ 0 w 12232341"/>
              <a:gd name="connsiteY4" fmla="*/ 1560744 h 5078961"/>
              <a:gd name="connsiteX0" fmla="*/ 0 w 12232341"/>
              <a:gd name="connsiteY0" fmla="*/ 1560744 h 4766716"/>
              <a:gd name="connsiteX1" fmla="*/ 12232341 w 12232341"/>
              <a:gd name="connsiteY1" fmla="*/ 0 h 4766716"/>
              <a:gd name="connsiteX2" fmla="*/ 12218894 w 12232341"/>
              <a:gd name="connsiteY2" fmla="*/ 4272160 h 4766716"/>
              <a:gd name="connsiteX3" fmla="*/ 17061 w 12232341"/>
              <a:gd name="connsiteY3" fmla="*/ 4766716 h 4766716"/>
              <a:gd name="connsiteX4" fmla="*/ 0 w 12232341"/>
              <a:gd name="connsiteY4" fmla="*/ 1560744 h 4766716"/>
              <a:gd name="connsiteX0" fmla="*/ 2604 w 12234945"/>
              <a:gd name="connsiteY0" fmla="*/ 1560744 h 4353476"/>
              <a:gd name="connsiteX1" fmla="*/ 12234945 w 12234945"/>
              <a:gd name="connsiteY1" fmla="*/ 0 h 4353476"/>
              <a:gd name="connsiteX2" fmla="*/ 12221498 w 12234945"/>
              <a:gd name="connsiteY2" fmla="*/ 4272160 h 4353476"/>
              <a:gd name="connsiteX3" fmla="*/ 0 w 12234945"/>
              <a:gd name="connsiteY3" fmla="*/ 4353476 h 4353476"/>
              <a:gd name="connsiteX4" fmla="*/ 2604 w 12234945"/>
              <a:gd name="connsiteY4" fmla="*/ 1560744 h 4353476"/>
              <a:gd name="connsiteX0" fmla="*/ 0 w 12232341"/>
              <a:gd name="connsiteY0" fmla="*/ 1560744 h 4272160"/>
              <a:gd name="connsiteX1" fmla="*/ 12232341 w 12232341"/>
              <a:gd name="connsiteY1" fmla="*/ 0 h 4272160"/>
              <a:gd name="connsiteX2" fmla="*/ 12218894 w 12232341"/>
              <a:gd name="connsiteY2" fmla="*/ 4272160 h 4272160"/>
              <a:gd name="connsiteX3" fmla="*/ 26893 w 12232341"/>
              <a:gd name="connsiteY3" fmla="*/ 4156695 h 4272160"/>
              <a:gd name="connsiteX4" fmla="*/ 0 w 12232341"/>
              <a:gd name="connsiteY4" fmla="*/ 1560744 h 4272160"/>
              <a:gd name="connsiteX0" fmla="*/ 0 w 12232341"/>
              <a:gd name="connsiteY0" fmla="*/ 1560744 h 4272160"/>
              <a:gd name="connsiteX1" fmla="*/ 12232341 w 12232341"/>
              <a:gd name="connsiteY1" fmla="*/ 0 h 4272160"/>
              <a:gd name="connsiteX2" fmla="*/ 12218894 w 12232341"/>
              <a:gd name="connsiteY2" fmla="*/ 4272160 h 4272160"/>
              <a:gd name="connsiteX3" fmla="*/ 26893 w 12232341"/>
              <a:gd name="connsiteY3" fmla="*/ 4236263 h 4272160"/>
              <a:gd name="connsiteX4" fmla="*/ 0 w 12232341"/>
              <a:gd name="connsiteY4" fmla="*/ 1560744 h 4272160"/>
              <a:gd name="connsiteX0" fmla="*/ 0 w 12218897"/>
              <a:gd name="connsiteY0" fmla="*/ 926322 h 3637738"/>
              <a:gd name="connsiteX1" fmla="*/ 7327172 w 12218897"/>
              <a:gd name="connsiteY1" fmla="*/ 0 h 3637738"/>
              <a:gd name="connsiteX2" fmla="*/ 12218894 w 12218897"/>
              <a:gd name="connsiteY2" fmla="*/ 3637738 h 3637738"/>
              <a:gd name="connsiteX3" fmla="*/ 26893 w 12218897"/>
              <a:gd name="connsiteY3" fmla="*/ 3601841 h 3637738"/>
              <a:gd name="connsiteX4" fmla="*/ 0 w 12218897"/>
              <a:gd name="connsiteY4" fmla="*/ 926322 h 3637738"/>
              <a:gd name="connsiteX0" fmla="*/ 0 w 7327172"/>
              <a:gd name="connsiteY0" fmla="*/ 926322 h 3601841"/>
              <a:gd name="connsiteX1" fmla="*/ 7327172 w 7327172"/>
              <a:gd name="connsiteY1" fmla="*/ 0 h 3601841"/>
              <a:gd name="connsiteX2" fmla="*/ 6543088 w 7327172"/>
              <a:gd name="connsiteY2" fmla="*/ 3601137 h 3601841"/>
              <a:gd name="connsiteX3" fmla="*/ 26893 w 7327172"/>
              <a:gd name="connsiteY3" fmla="*/ 3601841 h 3601841"/>
              <a:gd name="connsiteX4" fmla="*/ 0 w 7327172"/>
              <a:gd name="connsiteY4" fmla="*/ 926322 h 3601841"/>
              <a:gd name="connsiteX0" fmla="*/ 0 w 7327172"/>
              <a:gd name="connsiteY0" fmla="*/ 926322 h 3601841"/>
              <a:gd name="connsiteX1" fmla="*/ 7327172 w 7327172"/>
              <a:gd name="connsiteY1" fmla="*/ 0 h 3601841"/>
              <a:gd name="connsiteX2" fmla="*/ 6543088 w 7327172"/>
              <a:gd name="connsiteY2" fmla="*/ 3601137 h 3601841"/>
              <a:gd name="connsiteX3" fmla="*/ 26893 w 7327172"/>
              <a:gd name="connsiteY3" fmla="*/ 3601841 h 3601841"/>
              <a:gd name="connsiteX4" fmla="*/ 0 w 7327172"/>
              <a:gd name="connsiteY4" fmla="*/ 926322 h 3601841"/>
              <a:gd name="connsiteX0" fmla="*/ 0 w 7327172"/>
              <a:gd name="connsiteY0" fmla="*/ 926322 h 3601841"/>
              <a:gd name="connsiteX1" fmla="*/ 7327172 w 7327172"/>
              <a:gd name="connsiteY1" fmla="*/ 0 h 3601841"/>
              <a:gd name="connsiteX2" fmla="*/ 6543088 w 7327172"/>
              <a:gd name="connsiteY2" fmla="*/ 3601137 h 3601841"/>
              <a:gd name="connsiteX3" fmla="*/ 26893 w 7327172"/>
              <a:gd name="connsiteY3" fmla="*/ 3601841 h 3601841"/>
              <a:gd name="connsiteX4" fmla="*/ 0 w 7327172"/>
              <a:gd name="connsiteY4" fmla="*/ 926322 h 3601841"/>
              <a:gd name="connsiteX0" fmla="*/ 0 w 7327172"/>
              <a:gd name="connsiteY0" fmla="*/ 926322 h 3601841"/>
              <a:gd name="connsiteX1" fmla="*/ 7327172 w 7327172"/>
              <a:gd name="connsiteY1" fmla="*/ 0 h 3601841"/>
              <a:gd name="connsiteX2" fmla="*/ 6543088 w 7327172"/>
              <a:gd name="connsiteY2" fmla="*/ 3601137 h 3601841"/>
              <a:gd name="connsiteX3" fmla="*/ 26893 w 7327172"/>
              <a:gd name="connsiteY3" fmla="*/ 3601841 h 3601841"/>
              <a:gd name="connsiteX4" fmla="*/ 0 w 7327172"/>
              <a:gd name="connsiteY4" fmla="*/ 926322 h 3601841"/>
              <a:gd name="connsiteX0" fmla="*/ 0 w 7327172"/>
              <a:gd name="connsiteY0" fmla="*/ 926322 h 3638442"/>
              <a:gd name="connsiteX1" fmla="*/ 7327172 w 7327172"/>
              <a:gd name="connsiteY1" fmla="*/ 0 h 3638442"/>
              <a:gd name="connsiteX2" fmla="*/ 6543088 w 7327172"/>
              <a:gd name="connsiteY2" fmla="*/ 3601137 h 3638442"/>
              <a:gd name="connsiteX3" fmla="*/ 14660 w 7327172"/>
              <a:gd name="connsiteY3" fmla="*/ 3638442 h 3638442"/>
              <a:gd name="connsiteX4" fmla="*/ 0 w 7327172"/>
              <a:gd name="connsiteY4" fmla="*/ 926322 h 3638442"/>
              <a:gd name="connsiteX0" fmla="*/ 4774 w 7331946"/>
              <a:gd name="connsiteY0" fmla="*/ 926322 h 3629292"/>
              <a:gd name="connsiteX1" fmla="*/ 7331946 w 7331946"/>
              <a:gd name="connsiteY1" fmla="*/ 0 h 3629292"/>
              <a:gd name="connsiteX2" fmla="*/ 6547862 w 7331946"/>
              <a:gd name="connsiteY2" fmla="*/ 3601137 h 3629292"/>
              <a:gd name="connsiteX3" fmla="*/ 1086 w 7331946"/>
              <a:gd name="connsiteY3" fmla="*/ 3629292 h 3629292"/>
              <a:gd name="connsiteX4" fmla="*/ 4774 w 7331946"/>
              <a:gd name="connsiteY4" fmla="*/ 926322 h 3629292"/>
              <a:gd name="connsiteX0" fmla="*/ 4774 w 7335132"/>
              <a:gd name="connsiteY0" fmla="*/ 935854 h 3638824"/>
              <a:gd name="connsiteX1" fmla="*/ 7335132 w 7335132"/>
              <a:gd name="connsiteY1" fmla="*/ 0 h 3638824"/>
              <a:gd name="connsiteX2" fmla="*/ 6547862 w 7335132"/>
              <a:gd name="connsiteY2" fmla="*/ 3610669 h 3638824"/>
              <a:gd name="connsiteX3" fmla="*/ 1086 w 7335132"/>
              <a:gd name="connsiteY3" fmla="*/ 3638824 h 3638824"/>
              <a:gd name="connsiteX4" fmla="*/ 4774 w 7335132"/>
              <a:gd name="connsiteY4" fmla="*/ 935854 h 3638824"/>
              <a:gd name="connsiteX0" fmla="*/ 4774 w 7335132"/>
              <a:gd name="connsiteY0" fmla="*/ 935854 h 3638824"/>
              <a:gd name="connsiteX1" fmla="*/ 7335132 w 7335132"/>
              <a:gd name="connsiteY1" fmla="*/ 0 h 3638824"/>
              <a:gd name="connsiteX2" fmla="*/ 6551475 w 7335132"/>
              <a:gd name="connsiteY2" fmla="*/ 3625080 h 3638824"/>
              <a:gd name="connsiteX3" fmla="*/ 1086 w 7335132"/>
              <a:gd name="connsiteY3" fmla="*/ 3638824 h 3638824"/>
              <a:gd name="connsiteX4" fmla="*/ 4774 w 7335132"/>
              <a:gd name="connsiteY4" fmla="*/ 935854 h 3638824"/>
              <a:gd name="connsiteX0" fmla="*/ 4774 w 7335132"/>
              <a:gd name="connsiteY0" fmla="*/ 935854 h 3638824"/>
              <a:gd name="connsiteX1" fmla="*/ 7335132 w 7335132"/>
              <a:gd name="connsiteY1" fmla="*/ 0 h 3638824"/>
              <a:gd name="connsiteX2" fmla="*/ 6551475 w 7335132"/>
              <a:gd name="connsiteY2" fmla="*/ 3625080 h 3638824"/>
              <a:gd name="connsiteX3" fmla="*/ 1086 w 7335132"/>
              <a:gd name="connsiteY3" fmla="*/ 3638824 h 3638824"/>
              <a:gd name="connsiteX4" fmla="*/ 4774 w 7335132"/>
              <a:gd name="connsiteY4" fmla="*/ 935854 h 363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5132" h="3638824">
                <a:moveTo>
                  <a:pt x="4774" y="935854"/>
                </a:moveTo>
                <a:lnTo>
                  <a:pt x="7335132" y="0"/>
                </a:lnTo>
                <a:cubicBezTo>
                  <a:pt x="6561409" y="3606129"/>
                  <a:pt x="7338827" y="36724"/>
                  <a:pt x="6551475" y="3625080"/>
                </a:cubicBezTo>
                <a:lnTo>
                  <a:pt x="1086" y="3638824"/>
                </a:lnTo>
                <a:cubicBezTo>
                  <a:pt x="-3801" y="2734784"/>
                  <a:pt x="9661" y="1839894"/>
                  <a:pt x="4774" y="935854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8100" t="-51067" r="-26059" b="-55561"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95EA3B17-CCD4-1B4B-B8AE-8A6BB51188F3}"/>
              </a:ext>
            </a:extLst>
          </p:cNvPr>
          <p:cNvSpPr/>
          <p:nvPr userDrawn="1"/>
        </p:nvSpPr>
        <p:spPr>
          <a:xfrm flipH="1">
            <a:off x="6207760" y="3238698"/>
            <a:ext cx="1100096" cy="3637781"/>
          </a:xfrm>
          <a:custGeom>
            <a:avLst/>
            <a:gdLst>
              <a:gd name="connsiteX0" fmla="*/ 0 w 1814256"/>
              <a:gd name="connsiteY0" fmla="*/ 3698741 h 3698741"/>
              <a:gd name="connsiteX1" fmla="*/ 0 w 1814256"/>
              <a:gd name="connsiteY1" fmla="*/ 0 h 3698741"/>
              <a:gd name="connsiteX2" fmla="*/ 1814256 w 1814256"/>
              <a:gd name="connsiteY2" fmla="*/ 3698741 h 3698741"/>
              <a:gd name="connsiteX3" fmla="*/ 0 w 1814256"/>
              <a:gd name="connsiteY3" fmla="*/ 3698741 h 3698741"/>
              <a:gd name="connsiteX0" fmla="*/ 751840 w 1814256"/>
              <a:gd name="connsiteY0" fmla="*/ 3617461 h 3698741"/>
              <a:gd name="connsiteX1" fmla="*/ 0 w 1814256"/>
              <a:gd name="connsiteY1" fmla="*/ 0 h 3698741"/>
              <a:gd name="connsiteX2" fmla="*/ 1814256 w 1814256"/>
              <a:gd name="connsiteY2" fmla="*/ 3698741 h 3698741"/>
              <a:gd name="connsiteX3" fmla="*/ 751840 w 1814256"/>
              <a:gd name="connsiteY3" fmla="*/ 3617461 h 3698741"/>
              <a:gd name="connsiteX0" fmla="*/ 751840 w 1082736"/>
              <a:gd name="connsiteY0" fmla="*/ 3617461 h 3617461"/>
              <a:gd name="connsiteX1" fmla="*/ 0 w 1082736"/>
              <a:gd name="connsiteY1" fmla="*/ 0 h 3617461"/>
              <a:gd name="connsiteX2" fmla="*/ 1082736 w 1082736"/>
              <a:gd name="connsiteY2" fmla="*/ 3586981 h 3617461"/>
              <a:gd name="connsiteX3" fmla="*/ 751840 w 1082736"/>
              <a:gd name="connsiteY3" fmla="*/ 3617461 h 3617461"/>
              <a:gd name="connsiteX0" fmla="*/ 751840 w 1092896"/>
              <a:gd name="connsiteY0" fmla="*/ 3617461 h 3637781"/>
              <a:gd name="connsiteX1" fmla="*/ 0 w 1092896"/>
              <a:gd name="connsiteY1" fmla="*/ 0 h 3637781"/>
              <a:gd name="connsiteX2" fmla="*/ 1092896 w 1092896"/>
              <a:gd name="connsiteY2" fmla="*/ 3637781 h 3637781"/>
              <a:gd name="connsiteX3" fmla="*/ 751840 w 1092896"/>
              <a:gd name="connsiteY3" fmla="*/ 3617461 h 3637781"/>
              <a:gd name="connsiteX0" fmla="*/ 759040 w 1100096"/>
              <a:gd name="connsiteY0" fmla="*/ 3617461 h 3637781"/>
              <a:gd name="connsiteX1" fmla="*/ 0 w 1100096"/>
              <a:gd name="connsiteY1" fmla="*/ 0 h 3637781"/>
              <a:gd name="connsiteX2" fmla="*/ 1100096 w 1100096"/>
              <a:gd name="connsiteY2" fmla="*/ 3637781 h 3637781"/>
              <a:gd name="connsiteX3" fmla="*/ 759040 w 1100096"/>
              <a:gd name="connsiteY3" fmla="*/ 3617461 h 3637781"/>
              <a:gd name="connsiteX0" fmla="*/ 773440 w 1100096"/>
              <a:gd name="connsiteY0" fmla="*/ 3621061 h 3637781"/>
              <a:gd name="connsiteX1" fmla="*/ 0 w 1100096"/>
              <a:gd name="connsiteY1" fmla="*/ 0 h 3637781"/>
              <a:gd name="connsiteX2" fmla="*/ 1100096 w 1100096"/>
              <a:gd name="connsiteY2" fmla="*/ 3637781 h 3637781"/>
              <a:gd name="connsiteX3" fmla="*/ 773440 w 1100096"/>
              <a:gd name="connsiteY3" fmla="*/ 3621061 h 36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0096" h="3637781">
                <a:moveTo>
                  <a:pt x="773440" y="3621061"/>
                </a:moveTo>
                <a:lnTo>
                  <a:pt x="0" y="0"/>
                </a:lnTo>
                <a:lnTo>
                  <a:pt x="1100096" y="3637781"/>
                </a:lnTo>
                <a:lnTo>
                  <a:pt x="773440" y="3621061"/>
                </a:lnTo>
                <a:close/>
              </a:path>
            </a:pathLst>
          </a:custGeom>
          <a:gradFill>
            <a:gsLst>
              <a:gs pos="100000">
                <a:schemeClr val="accent5"/>
              </a:gs>
              <a:gs pos="0">
                <a:schemeClr val="accent6">
                  <a:alpha val="22000"/>
                  <a:lumMod val="92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3035" y="1752600"/>
            <a:ext cx="7540365" cy="825719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>
              <a:defRPr sz="4000" b="1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APIs &amp; Microservices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BF8AA1-AF37-EE42-BD8D-4929EF8836F1}"/>
              </a:ext>
            </a:extLst>
          </p:cNvPr>
          <p:cNvSpPr txBox="1">
            <a:spLocks/>
          </p:cNvSpPr>
          <p:nvPr userDrawn="1"/>
        </p:nvSpPr>
        <p:spPr>
          <a:xfrm>
            <a:off x="629651" y="2222098"/>
            <a:ext cx="7540365" cy="8257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1"/>
                </a:solidFill>
                <a:latin typeface="+mj-lt"/>
                <a:ea typeface="Calibri" charset="0"/>
                <a:cs typeface="Calibri" charset="0"/>
              </a:defRPr>
            </a:lvl1pPr>
          </a:lstStyle>
          <a:p>
            <a:r>
              <a:rPr lang="en-US" sz="2000" b="0" i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Subtitle of Presentation Goes Here  (Edit Master Slide)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D25C555-1495-9540-8108-C531C9CFD2F5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613035" y="6096000"/>
            <a:ext cx="3578225" cy="7620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en-US" sz="1600" b="1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Authored by: Author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10F7B5-CB58-8940-BC3D-502E0C84DD07}"/>
              </a:ext>
            </a:extLst>
          </p:cNvPr>
          <p:cNvSpPr/>
          <p:nvPr userDrawn="1"/>
        </p:nvSpPr>
        <p:spPr>
          <a:xfrm>
            <a:off x="0" y="-12555"/>
            <a:ext cx="2438400" cy="228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797822-A58B-444E-8B26-0939E339CD91}"/>
              </a:ext>
            </a:extLst>
          </p:cNvPr>
          <p:cNvSpPr/>
          <p:nvPr userDrawn="1"/>
        </p:nvSpPr>
        <p:spPr>
          <a:xfrm>
            <a:off x="2432357" y="-12555"/>
            <a:ext cx="2438400" cy="228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849742-328F-B141-9C43-CD6538494462}"/>
              </a:ext>
            </a:extLst>
          </p:cNvPr>
          <p:cNvSpPr/>
          <p:nvPr userDrawn="1"/>
        </p:nvSpPr>
        <p:spPr>
          <a:xfrm>
            <a:off x="4868299" y="-12556"/>
            <a:ext cx="2438400" cy="228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461D-60B4-F24C-9747-3DF69ED00857}"/>
              </a:ext>
            </a:extLst>
          </p:cNvPr>
          <p:cNvSpPr/>
          <p:nvPr userDrawn="1"/>
        </p:nvSpPr>
        <p:spPr>
          <a:xfrm>
            <a:off x="7300656" y="-12557"/>
            <a:ext cx="2438400" cy="2286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DF80E5-5D49-3242-BB17-D56DA316A87A}"/>
              </a:ext>
            </a:extLst>
          </p:cNvPr>
          <p:cNvSpPr/>
          <p:nvPr userDrawn="1"/>
        </p:nvSpPr>
        <p:spPr>
          <a:xfrm>
            <a:off x="9733012" y="-12557"/>
            <a:ext cx="2458987" cy="2286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F6834-1D35-8548-81D7-7F9BA7966E7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599" y="786959"/>
            <a:ext cx="2509923" cy="73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2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1B84BAE-C153-5644-9573-8EDF9F959695}"/>
              </a:ext>
            </a:extLst>
          </p:cNvPr>
          <p:cNvSpPr/>
          <p:nvPr userDrawn="1"/>
        </p:nvSpPr>
        <p:spPr>
          <a:xfrm>
            <a:off x="0" y="2614239"/>
            <a:ext cx="12192000" cy="4269213"/>
          </a:xfrm>
          <a:custGeom>
            <a:avLst/>
            <a:gdLst>
              <a:gd name="connsiteX0" fmla="*/ 0 w 12192000"/>
              <a:gd name="connsiteY0" fmla="*/ 0 h 4419600"/>
              <a:gd name="connsiteX1" fmla="*/ 12192000 w 12192000"/>
              <a:gd name="connsiteY1" fmla="*/ 0 h 4419600"/>
              <a:gd name="connsiteX2" fmla="*/ 12192000 w 12192000"/>
              <a:gd name="connsiteY2" fmla="*/ 4419600 h 4419600"/>
              <a:gd name="connsiteX3" fmla="*/ 0 w 12192000"/>
              <a:gd name="connsiteY3" fmla="*/ 4419600 h 4419600"/>
              <a:gd name="connsiteX4" fmla="*/ 0 w 12192000"/>
              <a:gd name="connsiteY4" fmla="*/ 0 h 4419600"/>
              <a:gd name="connsiteX0" fmla="*/ 0 w 12192000"/>
              <a:gd name="connsiteY0" fmla="*/ 1533832 h 4419600"/>
              <a:gd name="connsiteX1" fmla="*/ 12192000 w 12192000"/>
              <a:gd name="connsiteY1" fmla="*/ 0 h 4419600"/>
              <a:gd name="connsiteX2" fmla="*/ 12192000 w 12192000"/>
              <a:gd name="connsiteY2" fmla="*/ 4419600 h 4419600"/>
              <a:gd name="connsiteX3" fmla="*/ 0 w 12192000"/>
              <a:gd name="connsiteY3" fmla="*/ 4419600 h 4419600"/>
              <a:gd name="connsiteX4" fmla="*/ 0 w 12192000"/>
              <a:gd name="connsiteY4" fmla="*/ 1533832 h 4419600"/>
              <a:gd name="connsiteX0" fmla="*/ 0 w 12205447"/>
              <a:gd name="connsiteY0" fmla="*/ 1547288 h 4433056"/>
              <a:gd name="connsiteX1" fmla="*/ 12205447 w 12205447"/>
              <a:gd name="connsiteY1" fmla="*/ 0 h 4433056"/>
              <a:gd name="connsiteX2" fmla="*/ 12192000 w 12205447"/>
              <a:gd name="connsiteY2" fmla="*/ 4433056 h 4433056"/>
              <a:gd name="connsiteX3" fmla="*/ 0 w 12205447"/>
              <a:gd name="connsiteY3" fmla="*/ 4433056 h 4433056"/>
              <a:gd name="connsiteX4" fmla="*/ 0 w 12205447"/>
              <a:gd name="connsiteY4" fmla="*/ 1547288 h 4433056"/>
              <a:gd name="connsiteX0" fmla="*/ 0 w 12205447"/>
              <a:gd name="connsiteY0" fmla="*/ 1547288 h 5052048"/>
              <a:gd name="connsiteX1" fmla="*/ 12205447 w 12205447"/>
              <a:gd name="connsiteY1" fmla="*/ 0 h 5052048"/>
              <a:gd name="connsiteX2" fmla="*/ 12192000 w 12205447"/>
              <a:gd name="connsiteY2" fmla="*/ 4433056 h 5052048"/>
              <a:gd name="connsiteX3" fmla="*/ 0 w 12205447"/>
              <a:gd name="connsiteY3" fmla="*/ 5052048 h 5052048"/>
              <a:gd name="connsiteX4" fmla="*/ 0 w 12205447"/>
              <a:gd name="connsiteY4" fmla="*/ 1547288 h 5052048"/>
              <a:gd name="connsiteX0" fmla="*/ 0 w 12205447"/>
              <a:gd name="connsiteY0" fmla="*/ 1547288 h 5078961"/>
              <a:gd name="connsiteX1" fmla="*/ 12205447 w 12205447"/>
              <a:gd name="connsiteY1" fmla="*/ 0 h 5078961"/>
              <a:gd name="connsiteX2" fmla="*/ 12192000 w 12205447"/>
              <a:gd name="connsiteY2" fmla="*/ 5078961 h 5078961"/>
              <a:gd name="connsiteX3" fmla="*/ 0 w 12205447"/>
              <a:gd name="connsiteY3" fmla="*/ 5052048 h 5078961"/>
              <a:gd name="connsiteX4" fmla="*/ 0 w 12205447"/>
              <a:gd name="connsiteY4" fmla="*/ 1547288 h 5078961"/>
              <a:gd name="connsiteX0" fmla="*/ 0 w 12232341"/>
              <a:gd name="connsiteY0" fmla="*/ 1560744 h 5078961"/>
              <a:gd name="connsiteX1" fmla="*/ 12232341 w 12232341"/>
              <a:gd name="connsiteY1" fmla="*/ 0 h 5078961"/>
              <a:gd name="connsiteX2" fmla="*/ 12218894 w 12232341"/>
              <a:gd name="connsiteY2" fmla="*/ 5078961 h 5078961"/>
              <a:gd name="connsiteX3" fmla="*/ 26894 w 12232341"/>
              <a:gd name="connsiteY3" fmla="*/ 5052048 h 5078961"/>
              <a:gd name="connsiteX4" fmla="*/ 0 w 12232341"/>
              <a:gd name="connsiteY4" fmla="*/ 1560744 h 5078961"/>
              <a:gd name="connsiteX0" fmla="*/ 0 w 12232341"/>
              <a:gd name="connsiteY0" fmla="*/ 1560744 h 5078961"/>
              <a:gd name="connsiteX1" fmla="*/ 12232341 w 12232341"/>
              <a:gd name="connsiteY1" fmla="*/ 0 h 5078961"/>
              <a:gd name="connsiteX2" fmla="*/ 12218894 w 12232341"/>
              <a:gd name="connsiteY2" fmla="*/ 5078961 h 5078961"/>
              <a:gd name="connsiteX3" fmla="*/ 17061 w 12232341"/>
              <a:gd name="connsiteY3" fmla="*/ 4766716 h 5078961"/>
              <a:gd name="connsiteX4" fmla="*/ 0 w 12232341"/>
              <a:gd name="connsiteY4" fmla="*/ 1560744 h 5078961"/>
              <a:gd name="connsiteX0" fmla="*/ 0 w 12232341"/>
              <a:gd name="connsiteY0" fmla="*/ 1560744 h 4766716"/>
              <a:gd name="connsiteX1" fmla="*/ 12232341 w 12232341"/>
              <a:gd name="connsiteY1" fmla="*/ 0 h 4766716"/>
              <a:gd name="connsiteX2" fmla="*/ 12218894 w 12232341"/>
              <a:gd name="connsiteY2" fmla="*/ 4272160 h 4766716"/>
              <a:gd name="connsiteX3" fmla="*/ 17061 w 12232341"/>
              <a:gd name="connsiteY3" fmla="*/ 4766716 h 4766716"/>
              <a:gd name="connsiteX4" fmla="*/ 0 w 12232341"/>
              <a:gd name="connsiteY4" fmla="*/ 1560744 h 4766716"/>
              <a:gd name="connsiteX0" fmla="*/ 2604 w 12234945"/>
              <a:gd name="connsiteY0" fmla="*/ 1560744 h 4353476"/>
              <a:gd name="connsiteX1" fmla="*/ 12234945 w 12234945"/>
              <a:gd name="connsiteY1" fmla="*/ 0 h 4353476"/>
              <a:gd name="connsiteX2" fmla="*/ 12221498 w 12234945"/>
              <a:gd name="connsiteY2" fmla="*/ 4272160 h 4353476"/>
              <a:gd name="connsiteX3" fmla="*/ 0 w 12234945"/>
              <a:gd name="connsiteY3" fmla="*/ 4353476 h 4353476"/>
              <a:gd name="connsiteX4" fmla="*/ 2604 w 12234945"/>
              <a:gd name="connsiteY4" fmla="*/ 1560744 h 4353476"/>
              <a:gd name="connsiteX0" fmla="*/ 0 w 12232341"/>
              <a:gd name="connsiteY0" fmla="*/ 1560744 h 4272160"/>
              <a:gd name="connsiteX1" fmla="*/ 12232341 w 12232341"/>
              <a:gd name="connsiteY1" fmla="*/ 0 h 4272160"/>
              <a:gd name="connsiteX2" fmla="*/ 12218894 w 12232341"/>
              <a:gd name="connsiteY2" fmla="*/ 4272160 h 4272160"/>
              <a:gd name="connsiteX3" fmla="*/ 26893 w 12232341"/>
              <a:gd name="connsiteY3" fmla="*/ 4156695 h 4272160"/>
              <a:gd name="connsiteX4" fmla="*/ 0 w 12232341"/>
              <a:gd name="connsiteY4" fmla="*/ 1560744 h 4272160"/>
              <a:gd name="connsiteX0" fmla="*/ 0 w 12232341"/>
              <a:gd name="connsiteY0" fmla="*/ 1560744 h 4272160"/>
              <a:gd name="connsiteX1" fmla="*/ 12232341 w 12232341"/>
              <a:gd name="connsiteY1" fmla="*/ 0 h 4272160"/>
              <a:gd name="connsiteX2" fmla="*/ 12218894 w 12232341"/>
              <a:gd name="connsiteY2" fmla="*/ 4272160 h 4272160"/>
              <a:gd name="connsiteX3" fmla="*/ 26893 w 12232341"/>
              <a:gd name="connsiteY3" fmla="*/ 4236263 h 4272160"/>
              <a:gd name="connsiteX4" fmla="*/ 0 w 12232341"/>
              <a:gd name="connsiteY4" fmla="*/ 1560744 h 427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2341" h="4272160">
                <a:moveTo>
                  <a:pt x="0" y="1560744"/>
                </a:moveTo>
                <a:lnTo>
                  <a:pt x="12232341" y="0"/>
                </a:lnTo>
                <a:cubicBezTo>
                  <a:pt x="12227859" y="1477685"/>
                  <a:pt x="12223376" y="2794475"/>
                  <a:pt x="12218894" y="4272160"/>
                </a:cubicBezTo>
                <a:lnTo>
                  <a:pt x="26893" y="4236263"/>
                </a:lnTo>
                <a:lnTo>
                  <a:pt x="0" y="1560744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52500" t="-163" r="-5024" b="163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F0A9D474-764F-E347-B742-A27F40324ABD}"/>
              </a:ext>
            </a:extLst>
          </p:cNvPr>
          <p:cNvSpPr/>
          <p:nvPr userDrawn="1"/>
        </p:nvSpPr>
        <p:spPr>
          <a:xfrm>
            <a:off x="-3085" y="3240165"/>
            <a:ext cx="7310941" cy="3636314"/>
          </a:xfrm>
          <a:custGeom>
            <a:avLst/>
            <a:gdLst>
              <a:gd name="connsiteX0" fmla="*/ 0 w 12192000"/>
              <a:gd name="connsiteY0" fmla="*/ 0 h 4419600"/>
              <a:gd name="connsiteX1" fmla="*/ 12192000 w 12192000"/>
              <a:gd name="connsiteY1" fmla="*/ 0 h 4419600"/>
              <a:gd name="connsiteX2" fmla="*/ 12192000 w 12192000"/>
              <a:gd name="connsiteY2" fmla="*/ 4419600 h 4419600"/>
              <a:gd name="connsiteX3" fmla="*/ 0 w 12192000"/>
              <a:gd name="connsiteY3" fmla="*/ 4419600 h 4419600"/>
              <a:gd name="connsiteX4" fmla="*/ 0 w 12192000"/>
              <a:gd name="connsiteY4" fmla="*/ 0 h 4419600"/>
              <a:gd name="connsiteX0" fmla="*/ 0 w 12192000"/>
              <a:gd name="connsiteY0" fmla="*/ 1533832 h 4419600"/>
              <a:gd name="connsiteX1" fmla="*/ 12192000 w 12192000"/>
              <a:gd name="connsiteY1" fmla="*/ 0 h 4419600"/>
              <a:gd name="connsiteX2" fmla="*/ 12192000 w 12192000"/>
              <a:gd name="connsiteY2" fmla="*/ 4419600 h 4419600"/>
              <a:gd name="connsiteX3" fmla="*/ 0 w 12192000"/>
              <a:gd name="connsiteY3" fmla="*/ 4419600 h 4419600"/>
              <a:gd name="connsiteX4" fmla="*/ 0 w 12192000"/>
              <a:gd name="connsiteY4" fmla="*/ 1533832 h 4419600"/>
              <a:gd name="connsiteX0" fmla="*/ 0 w 12205447"/>
              <a:gd name="connsiteY0" fmla="*/ 1547288 h 4433056"/>
              <a:gd name="connsiteX1" fmla="*/ 12205447 w 12205447"/>
              <a:gd name="connsiteY1" fmla="*/ 0 h 4433056"/>
              <a:gd name="connsiteX2" fmla="*/ 12192000 w 12205447"/>
              <a:gd name="connsiteY2" fmla="*/ 4433056 h 4433056"/>
              <a:gd name="connsiteX3" fmla="*/ 0 w 12205447"/>
              <a:gd name="connsiteY3" fmla="*/ 4433056 h 4433056"/>
              <a:gd name="connsiteX4" fmla="*/ 0 w 12205447"/>
              <a:gd name="connsiteY4" fmla="*/ 1547288 h 4433056"/>
              <a:gd name="connsiteX0" fmla="*/ 0 w 12205447"/>
              <a:gd name="connsiteY0" fmla="*/ 1547288 h 5052048"/>
              <a:gd name="connsiteX1" fmla="*/ 12205447 w 12205447"/>
              <a:gd name="connsiteY1" fmla="*/ 0 h 5052048"/>
              <a:gd name="connsiteX2" fmla="*/ 12192000 w 12205447"/>
              <a:gd name="connsiteY2" fmla="*/ 4433056 h 5052048"/>
              <a:gd name="connsiteX3" fmla="*/ 0 w 12205447"/>
              <a:gd name="connsiteY3" fmla="*/ 5052048 h 5052048"/>
              <a:gd name="connsiteX4" fmla="*/ 0 w 12205447"/>
              <a:gd name="connsiteY4" fmla="*/ 1547288 h 5052048"/>
              <a:gd name="connsiteX0" fmla="*/ 0 w 12205447"/>
              <a:gd name="connsiteY0" fmla="*/ 1547288 h 5078961"/>
              <a:gd name="connsiteX1" fmla="*/ 12205447 w 12205447"/>
              <a:gd name="connsiteY1" fmla="*/ 0 h 5078961"/>
              <a:gd name="connsiteX2" fmla="*/ 12192000 w 12205447"/>
              <a:gd name="connsiteY2" fmla="*/ 5078961 h 5078961"/>
              <a:gd name="connsiteX3" fmla="*/ 0 w 12205447"/>
              <a:gd name="connsiteY3" fmla="*/ 5052048 h 5078961"/>
              <a:gd name="connsiteX4" fmla="*/ 0 w 12205447"/>
              <a:gd name="connsiteY4" fmla="*/ 1547288 h 5078961"/>
              <a:gd name="connsiteX0" fmla="*/ 0 w 12232341"/>
              <a:gd name="connsiteY0" fmla="*/ 1560744 h 5078961"/>
              <a:gd name="connsiteX1" fmla="*/ 12232341 w 12232341"/>
              <a:gd name="connsiteY1" fmla="*/ 0 h 5078961"/>
              <a:gd name="connsiteX2" fmla="*/ 12218894 w 12232341"/>
              <a:gd name="connsiteY2" fmla="*/ 5078961 h 5078961"/>
              <a:gd name="connsiteX3" fmla="*/ 26894 w 12232341"/>
              <a:gd name="connsiteY3" fmla="*/ 5052048 h 5078961"/>
              <a:gd name="connsiteX4" fmla="*/ 0 w 12232341"/>
              <a:gd name="connsiteY4" fmla="*/ 1560744 h 5078961"/>
              <a:gd name="connsiteX0" fmla="*/ 0 w 12232341"/>
              <a:gd name="connsiteY0" fmla="*/ 1560744 h 5078961"/>
              <a:gd name="connsiteX1" fmla="*/ 12232341 w 12232341"/>
              <a:gd name="connsiteY1" fmla="*/ 0 h 5078961"/>
              <a:gd name="connsiteX2" fmla="*/ 12218894 w 12232341"/>
              <a:gd name="connsiteY2" fmla="*/ 5078961 h 5078961"/>
              <a:gd name="connsiteX3" fmla="*/ 17061 w 12232341"/>
              <a:gd name="connsiteY3" fmla="*/ 4766716 h 5078961"/>
              <a:gd name="connsiteX4" fmla="*/ 0 w 12232341"/>
              <a:gd name="connsiteY4" fmla="*/ 1560744 h 5078961"/>
              <a:gd name="connsiteX0" fmla="*/ 0 w 12232341"/>
              <a:gd name="connsiteY0" fmla="*/ 1560744 h 4766716"/>
              <a:gd name="connsiteX1" fmla="*/ 12232341 w 12232341"/>
              <a:gd name="connsiteY1" fmla="*/ 0 h 4766716"/>
              <a:gd name="connsiteX2" fmla="*/ 12218894 w 12232341"/>
              <a:gd name="connsiteY2" fmla="*/ 4272160 h 4766716"/>
              <a:gd name="connsiteX3" fmla="*/ 17061 w 12232341"/>
              <a:gd name="connsiteY3" fmla="*/ 4766716 h 4766716"/>
              <a:gd name="connsiteX4" fmla="*/ 0 w 12232341"/>
              <a:gd name="connsiteY4" fmla="*/ 1560744 h 4766716"/>
              <a:gd name="connsiteX0" fmla="*/ 2604 w 12234945"/>
              <a:gd name="connsiteY0" fmla="*/ 1560744 h 4353476"/>
              <a:gd name="connsiteX1" fmla="*/ 12234945 w 12234945"/>
              <a:gd name="connsiteY1" fmla="*/ 0 h 4353476"/>
              <a:gd name="connsiteX2" fmla="*/ 12221498 w 12234945"/>
              <a:gd name="connsiteY2" fmla="*/ 4272160 h 4353476"/>
              <a:gd name="connsiteX3" fmla="*/ 0 w 12234945"/>
              <a:gd name="connsiteY3" fmla="*/ 4353476 h 4353476"/>
              <a:gd name="connsiteX4" fmla="*/ 2604 w 12234945"/>
              <a:gd name="connsiteY4" fmla="*/ 1560744 h 4353476"/>
              <a:gd name="connsiteX0" fmla="*/ 0 w 12232341"/>
              <a:gd name="connsiteY0" fmla="*/ 1560744 h 4272160"/>
              <a:gd name="connsiteX1" fmla="*/ 12232341 w 12232341"/>
              <a:gd name="connsiteY1" fmla="*/ 0 h 4272160"/>
              <a:gd name="connsiteX2" fmla="*/ 12218894 w 12232341"/>
              <a:gd name="connsiteY2" fmla="*/ 4272160 h 4272160"/>
              <a:gd name="connsiteX3" fmla="*/ 26893 w 12232341"/>
              <a:gd name="connsiteY3" fmla="*/ 4156695 h 4272160"/>
              <a:gd name="connsiteX4" fmla="*/ 0 w 12232341"/>
              <a:gd name="connsiteY4" fmla="*/ 1560744 h 4272160"/>
              <a:gd name="connsiteX0" fmla="*/ 0 w 12232341"/>
              <a:gd name="connsiteY0" fmla="*/ 1560744 h 4272160"/>
              <a:gd name="connsiteX1" fmla="*/ 12232341 w 12232341"/>
              <a:gd name="connsiteY1" fmla="*/ 0 h 4272160"/>
              <a:gd name="connsiteX2" fmla="*/ 12218894 w 12232341"/>
              <a:gd name="connsiteY2" fmla="*/ 4272160 h 4272160"/>
              <a:gd name="connsiteX3" fmla="*/ 26893 w 12232341"/>
              <a:gd name="connsiteY3" fmla="*/ 4236263 h 4272160"/>
              <a:gd name="connsiteX4" fmla="*/ 0 w 12232341"/>
              <a:gd name="connsiteY4" fmla="*/ 1560744 h 4272160"/>
              <a:gd name="connsiteX0" fmla="*/ 0 w 12218897"/>
              <a:gd name="connsiteY0" fmla="*/ 926322 h 3637738"/>
              <a:gd name="connsiteX1" fmla="*/ 7327172 w 12218897"/>
              <a:gd name="connsiteY1" fmla="*/ 0 h 3637738"/>
              <a:gd name="connsiteX2" fmla="*/ 12218894 w 12218897"/>
              <a:gd name="connsiteY2" fmla="*/ 3637738 h 3637738"/>
              <a:gd name="connsiteX3" fmla="*/ 26893 w 12218897"/>
              <a:gd name="connsiteY3" fmla="*/ 3601841 h 3637738"/>
              <a:gd name="connsiteX4" fmla="*/ 0 w 12218897"/>
              <a:gd name="connsiteY4" fmla="*/ 926322 h 3637738"/>
              <a:gd name="connsiteX0" fmla="*/ 0 w 7327172"/>
              <a:gd name="connsiteY0" fmla="*/ 926322 h 3601841"/>
              <a:gd name="connsiteX1" fmla="*/ 7327172 w 7327172"/>
              <a:gd name="connsiteY1" fmla="*/ 0 h 3601841"/>
              <a:gd name="connsiteX2" fmla="*/ 6543088 w 7327172"/>
              <a:gd name="connsiteY2" fmla="*/ 3601137 h 3601841"/>
              <a:gd name="connsiteX3" fmla="*/ 26893 w 7327172"/>
              <a:gd name="connsiteY3" fmla="*/ 3601841 h 3601841"/>
              <a:gd name="connsiteX4" fmla="*/ 0 w 7327172"/>
              <a:gd name="connsiteY4" fmla="*/ 926322 h 3601841"/>
              <a:gd name="connsiteX0" fmla="*/ 0 w 7327172"/>
              <a:gd name="connsiteY0" fmla="*/ 926322 h 3601841"/>
              <a:gd name="connsiteX1" fmla="*/ 7327172 w 7327172"/>
              <a:gd name="connsiteY1" fmla="*/ 0 h 3601841"/>
              <a:gd name="connsiteX2" fmla="*/ 6543088 w 7327172"/>
              <a:gd name="connsiteY2" fmla="*/ 3601137 h 3601841"/>
              <a:gd name="connsiteX3" fmla="*/ 26893 w 7327172"/>
              <a:gd name="connsiteY3" fmla="*/ 3601841 h 3601841"/>
              <a:gd name="connsiteX4" fmla="*/ 0 w 7327172"/>
              <a:gd name="connsiteY4" fmla="*/ 926322 h 3601841"/>
              <a:gd name="connsiteX0" fmla="*/ 0 w 7327172"/>
              <a:gd name="connsiteY0" fmla="*/ 926322 h 3601841"/>
              <a:gd name="connsiteX1" fmla="*/ 7327172 w 7327172"/>
              <a:gd name="connsiteY1" fmla="*/ 0 h 3601841"/>
              <a:gd name="connsiteX2" fmla="*/ 6543088 w 7327172"/>
              <a:gd name="connsiteY2" fmla="*/ 3601137 h 3601841"/>
              <a:gd name="connsiteX3" fmla="*/ 26893 w 7327172"/>
              <a:gd name="connsiteY3" fmla="*/ 3601841 h 3601841"/>
              <a:gd name="connsiteX4" fmla="*/ 0 w 7327172"/>
              <a:gd name="connsiteY4" fmla="*/ 926322 h 3601841"/>
              <a:gd name="connsiteX0" fmla="*/ 0 w 7327172"/>
              <a:gd name="connsiteY0" fmla="*/ 926322 h 3601841"/>
              <a:gd name="connsiteX1" fmla="*/ 7327172 w 7327172"/>
              <a:gd name="connsiteY1" fmla="*/ 0 h 3601841"/>
              <a:gd name="connsiteX2" fmla="*/ 6543088 w 7327172"/>
              <a:gd name="connsiteY2" fmla="*/ 3601137 h 3601841"/>
              <a:gd name="connsiteX3" fmla="*/ 26893 w 7327172"/>
              <a:gd name="connsiteY3" fmla="*/ 3601841 h 3601841"/>
              <a:gd name="connsiteX4" fmla="*/ 0 w 7327172"/>
              <a:gd name="connsiteY4" fmla="*/ 926322 h 3601841"/>
              <a:gd name="connsiteX0" fmla="*/ 0 w 7327172"/>
              <a:gd name="connsiteY0" fmla="*/ 926322 h 3638442"/>
              <a:gd name="connsiteX1" fmla="*/ 7327172 w 7327172"/>
              <a:gd name="connsiteY1" fmla="*/ 0 h 3638442"/>
              <a:gd name="connsiteX2" fmla="*/ 6543088 w 7327172"/>
              <a:gd name="connsiteY2" fmla="*/ 3601137 h 3638442"/>
              <a:gd name="connsiteX3" fmla="*/ 14660 w 7327172"/>
              <a:gd name="connsiteY3" fmla="*/ 3638442 h 3638442"/>
              <a:gd name="connsiteX4" fmla="*/ 0 w 7327172"/>
              <a:gd name="connsiteY4" fmla="*/ 926322 h 3638442"/>
              <a:gd name="connsiteX0" fmla="*/ 4774 w 7331946"/>
              <a:gd name="connsiteY0" fmla="*/ 926322 h 3629292"/>
              <a:gd name="connsiteX1" fmla="*/ 7331946 w 7331946"/>
              <a:gd name="connsiteY1" fmla="*/ 0 h 3629292"/>
              <a:gd name="connsiteX2" fmla="*/ 6547862 w 7331946"/>
              <a:gd name="connsiteY2" fmla="*/ 3601137 h 3629292"/>
              <a:gd name="connsiteX3" fmla="*/ 1086 w 7331946"/>
              <a:gd name="connsiteY3" fmla="*/ 3629292 h 3629292"/>
              <a:gd name="connsiteX4" fmla="*/ 4774 w 7331946"/>
              <a:gd name="connsiteY4" fmla="*/ 926322 h 3629292"/>
              <a:gd name="connsiteX0" fmla="*/ 4774 w 7335132"/>
              <a:gd name="connsiteY0" fmla="*/ 935854 h 3638824"/>
              <a:gd name="connsiteX1" fmla="*/ 7335132 w 7335132"/>
              <a:gd name="connsiteY1" fmla="*/ 0 h 3638824"/>
              <a:gd name="connsiteX2" fmla="*/ 6547862 w 7335132"/>
              <a:gd name="connsiteY2" fmla="*/ 3610669 h 3638824"/>
              <a:gd name="connsiteX3" fmla="*/ 1086 w 7335132"/>
              <a:gd name="connsiteY3" fmla="*/ 3638824 h 3638824"/>
              <a:gd name="connsiteX4" fmla="*/ 4774 w 7335132"/>
              <a:gd name="connsiteY4" fmla="*/ 935854 h 3638824"/>
              <a:gd name="connsiteX0" fmla="*/ 4774 w 7335132"/>
              <a:gd name="connsiteY0" fmla="*/ 935854 h 3638824"/>
              <a:gd name="connsiteX1" fmla="*/ 7335132 w 7335132"/>
              <a:gd name="connsiteY1" fmla="*/ 0 h 3638824"/>
              <a:gd name="connsiteX2" fmla="*/ 6551475 w 7335132"/>
              <a:gd name="connsiteY2" fmla="*/ 3625080 h 3638824"/>
              <a:gd name="connsiteX3" fmla="*/ 1086 w 7335132"/>
              <a:gd name="connsiteY3" fmla="*/ 3638824 h 3638824"/>
              <a:gd name="connsiteX4" fmla="*/ 4774 w 7335132"/>
              <a:gd name="connsiteY4" fmla="*/ 935854 h 3638824"/>
              <a:gd name="connsiteX0" fmla="*/ 4774 w 7335132"/>
              <a:gd name="connsiteY0" fmla="*/ 935854 h 3638824"/>
              <a:gd name="connsiteX1" fmla="*/ 7335132 w 7335132"/>
              <a:gd name="connsiteY1" fmla="*/ 0 h 3638824"/>
              <a:gd name="connsiteX2" fmla="*/ 6551475 w 7335132"/>
              <a:gd name="connsiteY2" fmla="*/ 3625080 h 3638824"/>
              <a:gd name="connsiteX3" fmla="*/ 1086 w 7335132"/>
              <a:gd name="connsiteY3" fmla="*/ 3638824 h 3638824"/>
              <a:gd name="connsiteX4" fmla="*/ 4774 w 7335132"/>
              <a:gd name="connsiteY4" fmla="*/ 935854 h 363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5132" h="3638824">
                <a:moveTo>
                  <a:pt x="4774" y="935854"/>
                </a:moveTo>
                <a:lnTo>
                  <a:pt x="7335132" y="0"/>
                </a:lnTo>
                <a:cubicBezTo>
                  <a:pt x="6561409" y="3606129"/>
                  <a:pt x="7338827" y="36724"/>
                  <a:pt x="6551475" y="3625080"/>
                </a:cubicBezTo>
                <a:lnTo>
                  <a:pt x="1086" y="3638824"/>
                </a:lnTo>
                <a:cubicBezTo>
                  <a:pt x="-3801" y="2734784"/>
                  <a:pt x="9661" y="1839894"/>
                  <a:pt x="4774" y="935854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973" t="-47864" r="-23011" b="-50492"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95EA3B17-CCD4-1B4B-B8AE-8A6BB51188F3}"/>
              </a:ext>
            </a:extLst>
          </p:cNvPr>
          <p:cNvSpPr/>
          <p:nvPr userDrawn="1"/>
        </p:nvSpPr>
        <p:spPr>
          <a:xfrm flipH="1">
            <a:off x="6207760" y="3238698"/>
            <a:ext cx="1100096" cy="3637781"/>
          </a:xfrm>
          <a:custGeom>
            <a:avLst/>
            <a:gdLst>
              <a:gd name="connsiteX0" fmla="*/ 0 w 1814256"/>
              <a:gd name="connsiteY0" fmla="*/ 3698741 h 3698741"/>
              <a:gd name="connsiteX1" fmla="*/ 0 w 1814256"/>
              <a:gd name="connsiteY1" fmla="*/ 0 h 3698741"/>
              <a:gd name="connsiteX2" fmla="*/ 1814256 w 1814256"/>
              <a:gd name="connsiteY2" fmla="*/ 3698741 h 3698741"/>
              <a:gd name="connsiteX3" fmla="*/ 0 w 1814256"/>
              <a:gd name="connsiteY3" fmla="*/ 3698741 h 3698741"/>
              <a:gd name="connsiteX0" fmla="*/ 751840 w 1814256"/>
              <a:gd name="connsiteY0" fmla="*/ 3617461 h 3698741"/>
              <a:gd name="connsiteX1" fmla="*/ 0 w 1814256"/>
              <a:gd name="connsiteY1" fmla="*/ 0 h 3698741"/>
              <a:gd name="connsiteX2" fmla="*/ 1814256 w 1814256"/>
              <a:gd name="connsiteY2" fmla="*/ 3698741 h 3698741"/>
              <a:gd name="connsiteX3" fmla="*/ 751840 w 1814256"/>
              <a:gd name="connsiteY3" fmla="*/ 3617461 h 3698741"/>
              <a:gd name="connsiteX0" fmla="*/ 751840 w 1082736"/>
              <a:gd name="connsiteY0" fmla="*/ 3617461 h 3617461"/>
              <a:gd name="connsiteX1" fmla="*/ 0 w 1082736"/>
              <a:gd name="connsiteY1" fmla="*/ 0 h 3617461"/>
              <a:gd name="connsiteX2" fmla="*/ 1082736 w 1082736"/>
              <a:gd name="connsiteY2" fmla="*/ 3586981 h 3617461"/>
              <a:gd name="connsiteX3" fmla="*/ 751840 w 1082736"/>
              <a:gd name="connsiteY3" fmla="*/ 3617461 h 3617461"/>
              <a:gd name="connsiteX0" fmla="*/ 751840 w 1092896"/>
              <a:gd name="connsiteY0" fmla="*/ 3617461 h 3637781"/>
              <a:gd name="connsiteX1" fmla="*/ 0 w 1092896"/>
              <a:gd name="connsiteY1" fmla="*/ 0 h 3637781"/>
              <a:gd name="connsiteX2" fmla="*/ 1092896 w 1092896"/>
              <a:gd name="connsiteY2" fmla="*/ 3637781 h 3637781"/>
              <a:gd name="connsiteX3" fmla="*/ 751840 w 1092896"/>
              <a:gd name="connsiteY3" fmla="*/ 3617461 h 3637781"/>
              <a:gd name="connsiteX0" fmla="*/ 759040 w 1100096"/>
              <a:gd name="connsiteY0" fmla="*/ 3617461 h 3637781"/>
              <a:gd name="connsiteX1" fmla="*/ 0 w 1100096"/>
              <a:gd name="connsiteY1" fmla="*/ 0 h 3637781"/>
              <a:gd name="connsiteX2" fmla="*/ 1100096 w 1100096"/>
              <a:gd name="connsiteY2" fmla="*/ 3637781 h 3637781"/>
              <a:gd name="connsiteX3" fmla="*/ 759040 w 1100096"/>
              <a:gd name="connsiteY3" fmla="*/ 3617461 h 3637781"/>
              <a:gd name="connsiteX0" fmla="*/ 773440 w 1100096"/>
              <a:gd name="connsiteY0" fmla="*/ 3621061 h 3637781"/>
              <a:gd name="connsiteX1" fmla="*/ 0 w 1100096"/>
              <a:gd name="connsiteY1" fmla="*/ 0 h 3637781"/>
              <a:gd name="connsiteX2" fmla="*/ 1100096 w 1100096"/>
              <a:gd name="connsiteY2" fmla="*/ 3637781 h 3637781"/>
              <a:gd name="connsiteX3" fmla="*/ 773440 w 1100096"/>
              <a:gd name="connsiteY3" fmla="*/ 3621061 h 36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0096" h="3637781">
                <a:moveTo>
                  <a:pt x="773440" y="3621061"/>
                </a:moveTo>
                <a:lnTo>
                  <a:pt x="0" y="0"/>
                </a:lnTo>
                <a:lnTo>
                  <a:pt x="1100096" y="3637781"/>
                </a:lnTo>
                <a:lnTo>
                  <a:pt x="773440" y="3621061"/>
                </a:lnTo>
                <a:close/>
              </a:path>
            </a:pathLst>
          </a:custGeom>
          <a:gradFill>
            <a:gsLst>
              <a:gs pos="100000">
                <a:schemeClr val="accent3"/>
              </a:gs>
              <a:gs pos="0">
                <a:schemeClr val="accent6">
                  <a:alpha val="8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3035" y="1752600"/>
            <a:ext cx="6473565" cy="825719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>
              <a:defRPr sz="4000" b="1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Service Design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BF8AA1-AF37-EE42-BD8D-4929EF8836F1}"/>
              </a:ext>
            </a:extLst>
          </p:cNvPr>
          <p:cNvSpPr txBox="1">
            <a:spLocks/>
          </p:cNvSpPr>
          <p:nvPr userDrawn="1"/>
        </p:nvSpPr>
        <p:spPr>
          <a:xfrm>
            <a:off x="609600" y="2165459"/>
            <a:ext cx="7540365" cy="82571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1"/>
                </a:solidFill>
                <a:latin typeface="+mj-lt"/>
                <a:ea typeface="Calibri" charset="0"/>
                <a:cs typeface="Calibri" charset="0"/>
              </a:defRPr>
            </a:lvl1pPr>
          </a:lstStyle>
          <a:p>
            <a:r>
              <a:rPr lang="en-US" sz="2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Subtitle of Presentation Goes Here  (Edit Master Slide)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D25C555-1495-9540-8108-C531C9CFD2F5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613035" y="6096000"/>
            <a:ext cx="3578225" cy="7620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indent="0">
              <a:buNone/>
            </a:pPr>
            <a:r>
              <a:rPr lang="en-US" sz="1600" b="1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Authored by: Author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10F7B5-CB58-8940-BC3D-502E0C84DD07}"/>
              </a:ext>
            </a:extLst>
          </p:cNvPr>
          <p:cNvSpPr/>
          <p:nvPr userDrawn="1"/>
        </p:nvSpPr>
        <p:spPr>
          <a:xfrm>
            <a:off x="0" y="-12555"/>
            <a:ext cx="2438400" cy="228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797822-A58B-444E-8B26-0939E339CD91}"/>
              </a:ext>
            </a:extLst>
          </p:cNvPr>
          <p:cNvSpPr/>
          <p:nvPr userDrawn="1"/>
        </p:nvSpPr>
        <p:spPr>
          <a:xfrm>
            <a:off x="2432357" y="-12555"/>
            <a:ext cx="2438400" cy="228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849742-328F-B141-9C43-CD6538494462}"/>
              </a:ext>
            </a:extLst>
          </p:cNvPr>
          <p:cNvSpPr/>
          <p:nvPr userDrawn="1"/>
        </p:nvSpPr>
        <p:spPr>
          <a:xfrm>
            <a:off x="4868299" y="-12556"/>
            <a:ext cx="2438400" cy="228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461D-60B4-F24C-9747-3DF69ED00857}"/>
              </a:ext>
            </a:extLst>
          </p:cNvPr>
          <p:cNvSpPr/>
          <p:nvPr userDrawn="1"/>
        </p:nvSpPr>
        <p:spPr>
          <a:xfrm>
            <a:off x="7300656" y="-12557"/>
            <a:ext cx="2438400" cy="2286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DF80E5-5D49-3242-BB17-D56DA316A87A}"/>
              </a:ext>
            </a:extLst>
          </p:cNvPr>
          <p:cNvSpPr/>
          <p:nvPr userDrawn="1"/>
        </p:nvSpPr>
        <p:spPr>
          <a:xfrm>
            <a:off x="9733012" y="-12557"/>
            <a:ext cx="2458987" cy="2286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10DF3-3EB8-B94E-B577-101C934220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" y="767160"/>
            <a:ext cx="2494562" cy="73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4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&amp;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628077" y="1295400"/>
            <a:ext cx="109728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12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lum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2285645" cy="5791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29"/>
          </p:nvPr>
        </p:nvSpPr>
        <p:spPr>
          <a:xfrm>
            <a:off x="3200400" y="375748"/>
            <a:ext cx="8382000" cy="5644052"/>
          </a:xfrm>
        </p:spPr>
        <p:txBody>
          <a:bodyPr>
            <a:noAutofit/>
          </a:bodyPr>
          <a:lstStyle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&amp; Content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609600" y="1467207"/>
            <a:ext cx="109728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 userDrawn="1"/>
        </p:nvSpPr>
        <p:spPr>
          <a:xfrm flipH="1">
            <a:off x="11644371" y="5257800"/>
            <a:ext cx="538843" cy="16002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 to change bullet color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slide headline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658600" y="6553397"/>
            <a:ext cx="524616" cy="1385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567A4CEE-210B-4A43-8E57-98E37E0AC15F}" type="slidenum">
              <a:rPr lang="en-US" sz="1200" spc="0" baseline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/>
              <a:t>‹#›</a:t>
            </a:fld>
            <a:endParaRPr lang="en-US" sz="1200" spc="0" baseline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991600" y="6430035"/>
            <a:ext cx="228363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sz="700" b="0" i="0">
              <a:solidFill>
                <a:schemeClr val="tx1">
                  <a:alpha val="69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spc="0" baseline="0">
                <a:solidFill>
                  <a:schemeClr val="tx1">
                    <a:alpha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© 2019 Virtusa Corporation. </a:t>
            </a:r>
            <a:r>
              <a:rPr lang="en-US" sz="800" b="0" i="0">
                <a:solidFill>
                  <a:schemeClr val="tx1">
                    <a:alpha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rights reserved.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ACD898-69FF-2349-A96C-DE9C24C11CEF}"/>
              </a:ext>
            </a:extLst>
          </p:cNvPr>
          <p:cNvSpPr/>
          <p:nvPr userDrawn="1"/>
        </p:nvSpPr>
        <p:spPr>
          <a:xfrm>
            <a:off x="609600" y="0"/>
            <a:ext cx="2438400" cy="228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AA4122-57E6-AB47-89C3-5043F4C1BA53}"/>
              </a:ext>
            </a:extLst>
          </p:cNvPr>
          <p:cNvPicPr>
            <a:picLocks noChangeAspect="1"/>
          </p:cNvPicPr>
          <p:nvPr userDrawn="1"/>
        </p:nvPicPr>
        <p:blipFill>
          <a:blip r:embed="rId39"/>
          <a:stretch>
            <a:fillRect/>
          </a:stretch>
        </p:blipFill>
        <p:spPr>
          <a:xfrm>
            <a:off x="675744" y="6210491"/>
            <a:ext cx="950163" cy="2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9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68" r:id="rId2"/>
    <p:sldLayoutId id="2147483966" r:id="rId3"/>
    <p:sldLayoutId id="2147483969" r:id="rId4"/>
    <p:sldLayoutId id="2147483971" r:id="rId5"/>
    <p:sldLayoutId id="2147483758" r:id="rId6"/>
    <p:sldLayoutId id="2147483904" r:id="rId7"/>
    <p:sldLayoutId id="2147483954" r:id="rId8"/>
    <p:sldLayoutId id="2147483952" r:id="rId9"/>
    <p:sldLayoutId id="2147483953" r:id="rId10"/>
    <p:sldLayoutId id="2147483877" r:id="rId11"/>
    <p:sldLayoutId id="2147483878" r:id="rId12"/>
    <p:sldLayoutId id="2147483884" r:id="rId13"/>
    <p:sldLayoutId id="2147483961" r:id="rId14"/>
    <p:sldLayoutId id="2147483962" r:id="rId15"/>
    <p:sldLayoutId id="2147483963" r:id="rId16"/>
    <p:sldLayoutId id="2147483842" r:id="rId17"/>
    <p:sldLayoutId id="2147483843" r:id="rId18"/>
    <p:sldLayoutId id="2147483844" r:id="rId19"/>
    <p:sldLayoutId id="2147483845" r:id="rId20"/>
    <p:sldLayoutId id="2147483879" r:id="rId21"/>
    <p:sldLayoutId id="2147483851" r:id="rId22"/>
    <p:sldLayoutId id="2147483858" r:id="rId23"/>
    <p:sldLayoutId id="2147483848" r:id="rId24"/>
    <p:sldLayoutId id="2147483846" r:id="rId25"/>
    <p:sldLayoutId id="2147483847" r:id="rId26"/>
    <p:sldLayoutId id="2147483852" r:id="rId27"/>
    <p:sldLayoutId id="2147483853" r:id="rId28"/>
    <p:sldLayoutId id="2147483859" r:id="rId29"/>
    <p:sldLayoutId id="2147483957" r:id="rId30"/>
    <p:sldLayoutId id="2147483958" r:id="rId31"/>
    <p:sldLayoutId id="2147483959" r:id="rId32"/>
    <p:sldLayoutId id="2147483960" r:id="rId33"/>
    <p:sldLayoutId id="2147483956" r:id="rId34"/>
    <p:sldLayoutId id="2147483857" r:id="rId35"/>
    <p:sldLayoutId id="2147483854" r:id="rId36"/>
    <p:sldLayoutId id="2147483964" r:id="rId37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04792" indent="-304792" algn="l" defTabSz="609585" rtl="0" eaLnBrk="1" latinLnBrk="0" hangingPunct="1">
        <a:spcBef>
          <a:spcPts val="800"/>
        </a:spcBef>
        <a:buClr>
          <a:schemeClr val="accent1">
            <a:lumMod val="75000"/>
          </a:schemeClr>
        </a:buClr>
        <a:buFont typeface="Arial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975336" indent="-365751" algn="l" defTabSz="609585" rtl="0" eaLnBrk="1" latinLnBrk="0" hangingPunct="1">
        <a:spcBef>
          <a:spcPts val="800"/>
        </a:spcBef>
        <a:buClr>
          <a:schemeClr val="accent1">
            <a:lumMod val="75000"/>
          </a:schemeClr>
        </a:buClr>
        <a:buFont typeface="Arial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219170" indent="-365751" algn="l" defTabSz="609585" rtl="0" eaLnBrk="1" latinLnBrk="0" hangingPunct="1">
        <a:spcBef>
          <a:spcPts val="1333"/>
        </a:spcBef>
        <a:buClr>
          <a:schemeClr val="accent1">
            <a:lumMod val="75000"/>
          </a:schemeClr>
        </a:buClr>
        <a:buFont typeface="Wingdings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706837" indent="-365751" algn="l" defTabSz="609585" rtl="0" eaLnBrk="1" latinLnBrk="0" hangingPunct="1">
        <a:spcBef>
          <a:spcPts val="1600"/>
        </a:spcBef>
        <a:buClr>
          <a:schemeClr val="accent1">
            <a:lumMod val="75000"/>
          </a:schemeClr>
        </a:buClr>
        <a:buFont typeface="Arial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72588" indent="-243834" algn="l" defTabSz="609585" rtl="0" eaLnBrk="1" latinLnBrk="0" hangingPunct="1">
        <a:spcBef>
          <a:spcPts val="1867"/>
        </a:spcBef>
        <a:buClr>
          <a:schemeClr val="accent1">
            <a:lumMod val="75000"/>
          </a:schemeClr>
        </a:buClr>
        <a:buFont typeface="Arial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7.xml"/><Relationship Id="rId6" Type="http://schemas.microsoft.com/office/2007/relationships/diagramDrawing" Target="../diagrams/drawing1.xml"/><Relationship Id="rId11" Type="http://schemas.openxmlformats.org/officeDocument/2006/relationships/image" Target="../media/image20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9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lgassert.com/quirk#circuit={%22cols%22:[[%22X%22,%22X%22,%22X%22],[%22H%22,%22H%22,%22H%22],[%22Z%22,%22%E2%97%A6%22,%22%E2%80%A2%22],[%22%E2%8A%96%22,%22%E2%8A%96%22,%22X%22]]}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D4C3-72AA-4E3F-863F-869E20E4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Quantum Computing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4DD19E-28D2-4D1C-A06A-180DECEF619A}"/>
              </a:ext>
            </a:extLst>
          </p:cNvPr>
          <p:cNvSpPr txBox="1"/>
          <p:nvPr/>
        </p:nvSpPr>
        <p:spPr>
          <a:xfrm>
            <a:off x="557514" y="2612019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Grover's Algorithm</a:t>
            </a:r>
            <a:endParaRPr lang="en-US">
              <a:solidFill>
                <a:schemeClr val="accent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202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993F6-2EEB-4006-A149-79B68390232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85889" y="1457445"/>
            <a:ext cx="2133600" cy="5486400"/>
          </a:xfrm>
        </p:spPr>
        <p:txBody>
          <a:bodyPr vert="horz" lIns="182880" tIns="2377440" rIns="182880" bIns="45720" rtlCol="0" anchor="t">
            <a:normAutofit/>
          </a:bodyPr>
          <a:lstStyle/>
          <a:p>
            <a:r>
              <a:rPr lang="en-US" sz="2000" b="1">
                <a:solidFill>
                  <a:schemeClr val="accent1"/>
                </a:solidFill>
                <a:latin typeface="Calibri"/>
                <a:cs typeface="Calibri"/>
              </a:rPr>
              <a:t>Initialize to ON states</a:t>
            </a:r>
          </a:p>
          <a:p>
            <a:r>
              <a:rPr lang="en-US" b="1">
                <a:latin typeface="Calibri"/>
                <a:cs typeface="Calibri"/>
              </a:rPr>
              <a:t>Convert these qubits into |1&gt; states using NOT gates</a:t>
            </a:r>
            <a:endParaRPr lang="en-US" b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F0ED0-CE4C-4823-B412-C27BA75DBB0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98125" y="1457445"/>
            <a:ext cx="2133600" cy="5486400"/>
          </a:xfrm>
        </p:spPr>
        <p:txBody>
          <a:bodyPr vert="horz" lIns="182880" tIns="2377440" rIns="182880" bIns="45720" rtlCol="0" anchor="t">
            <a:normAutofit/>
          </a:bodyPr>
          <a:lstStyle/>
          <a:p>
            <a:r>
              <a:rPr lang="en-US" sz="2000" b="1">
                <a:solidFill>
                  <a:schemeClr val="accent1"/>
                </a:solidFill>
                <a:latin typeface="Calibri"/>
                <a:cs typeface="Calibri"/>
              </a:rPr>
              <a:t>Superposition</a:t>
            </a:r>
          </a:p>
          <a:p>
            <a:r>
              <a:rPr lang="en-US" b="1">
                <a:latin typeface="Calibri"/>
                <a:cs typeface="Calibri"/>
              </a:rPr>
              <a:t>Create a uniform superposition of these qubits using the Hadamard gates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8DE49-014D-40D5-8F62-1AE0AA0D86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0361" y="1457445"/>
            <a:ext cx="2133600" cy="5486400"/>
          </a:xfrm>
        </p:spPr>
        <p:txBody>
          <a:bodyPr vert="horz" lIns="182880" tIns="2377440" rIns="182880" bIns="45720" rtlCol="0" anchor="t">
            <a:normAutofit/>
          </a:bodyPr>
          <a:lstStyle/>
          <a:p>
            <a:r>
              <a:rPr lang="en-US" sz="2000" b="1">
                <a:solidFill>
                  <a:schemeClr val="accent1"/>
                </a:solidFill>
                <a:latin typeface="Calibri"/>
                <a:cs typeface="Calibri"/>
              </a:rPr>
              <a:t>Oracle</a:t>
            </a:r>
          </a:p>
          <a:p>
            <a:r>
              <a:rPr lang="en-US" b="1">
                <a:latin typeface="Calibri"/>
                <a:cs typeface="Calibri"/>
              </a:rPr>
              <a:t>Define an Oracle function which will track the required qubit and negate its amplitude</a:t>
            </a:r>
            <a:endParaRPr lang="en-US" b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CAF4FC-718C-44C1-BF4A-8A106A4A4A5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58622" y="1457445"/>
            <a:ext cx="2287929" cy="5486400"/>
          </a:xfrm>
        </p:spPr>
        <p:txBody>
          <a:bodyPr vert="horz" lIns="182880" tIns="2377440" rIns="182880" bIns="45720" rtlCol="0" anchor="t">
            <a:normAutofit/>
          </a:bodyPr>
          <a:lstStyle/>
          <a:p>
            <a:r>
              <a:rPr lang="en-US" sz="2000" b="1">
                <a:solidFill>
                  <a:schemeClr val="accent1"/>
                </a:solidFill>
                <a:latin typeface="Calibri"/>
                <a:cs typeface="Calibri"/>
              </a:rPr>
              <a:t>Grover's operator</a:t>
            </a:r>
          </a:p>
          <a:p>
            <a:r>
              <a:rPr lang="en-US" b="1">
                <a:latin typeface="Calibri"/>
                <a:cs typeface="Calibri"/>
              </a:rPr>
              <a:t>Use the Grover's operator to flip every amplitude around the average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6D5015-222C-4EDB-B66E-E087D34202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9794" y="2550826"/>
            <a:ext cx="821318" cy="821318"/>
          </a:xfrm>
        </p:spPr>
        <p:txBody>
          <a:bodyPr>
            <a:normAutofit/>
          </a:bodyPr>
          <a:lstStyle/>
          <a:p>
            <a:r>
              <a:rPr lang="en-US" sz="2000" b="1">
                <a:latin typeface="Calibri"/>
                <a:cs typeface="Calibri"/>
              </a:rPr>
              <a:t>1</a:t>
            </a:r>
            <a:endParaRPr lang="en-US" sz="2000" b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7644AF-17D0-4F95-9E33-E493446BD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7946" y="2550826"/>
            <a:ext cx="821318" cy="821318"/>
          </a:xfrm>
        </p:spPr>
        <p:txBody>
          <a:bodyPr>
            <a:normAutofit/>
          </a:bodyPr>
          <a:lstStyle/>
          <a:p>
            <a:r>
              <a:rPr lang="en-US" sz="2000" b="1">
                <a:latin typeface="Calibri"/>
                <a:cs typeface="Calibri"/>
              </a:rPr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5D4B1F-2083-46CE-AD2A-32FD284145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47746" y="2550826"/>
            <a:ext cx="821318" cy="821318"/>
          </a:xfrm>
        </p:spPr>
        <p:txBody>
          <a:bodyPr>
            <a:normAutofit/>
          </a:bodyPr>
          <a:lstStyle/>
          <a:p>
            <a:r>
              <a:rPr lang="en-US" sz="2000" b="1">
                <a:latin typeface="Calibri"/>
                <a:cs typeface="Calibri"/>
              </a:rPr>
              <a:t>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A65F7B-9AAB-4E88-948C-E976DCF2DA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7546" y="2550826"/>
            <a:ext cx="821318" cy="821318"/>
          </a:xfrm>
        </p:spPr>
        <p:txBody>
          <a:bodyPr>
            <a:normAutofit/>
          </a:bodyPr>
          <a:lstStyle/>
          <a:p>
            <a:r>
              <a:rPr lang="en-US" sz="2000" b="1">
                <a:latin typeface="Calibri"/>
                <a:cs typeface="Calibri"/>
              </a:rPr>
              <a:t>4</a:t>
            </a:r>
            <a:endParaRPr lang="en-US" sz="2000" b="1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62844F8-17D8-49B4-A300-20A992AC8C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67346" y="2550826"/>
            <a:ext cx="821318" cy="821318"/>
          </a:xfrm>
        </p:spPr>
        <p:txBody>
          <a:bodyPr>
            <a:normAutofit/>
          </a:bodyPr>
          <a:lstStyle/>
          <a:p>
            <a:r>
              <a:rPr lang="en-US" sz="2000" b="1">
                <a:latin typeface="Calibri"/>
                <a:cs typeface="Calibri"/>
              </a:rPr>
              <a:t>5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8416F96-A80C-458A-9A5D-B76A133211A9}"/>
              </a:ext>
            </a:extLst>
          </p:cNvPr>
          <p:cNvSpPr txBox="1">
            <a:spLocks/>
          </p:cNvSpPr>
          <p:nvPr/>
        </p:nvSpPr>
        <p:spPr>
          <a:xfrm>
            <a:off x="609955" y="389401"/>
            <a:ext cx="10972092" cy="524999"/>
          </a:xfrm>
          <a:prstGeom prst="rect">
            <a:avLst/>
          </a:prstGeom>
        </p:spPr>
        <p:txBody>
          <a:bodyPr anchor="t"/>
          <a:lstStyle>
            <a:lvl1pPr algn="l" defTabSz="609585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Concept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91D8A3-D1DA-4ED7-802E-882C1C99FA09}"/>
              </a:ext>
            </a:extLst>
          </p:cNvPr>
          <p:cNvCxnSpPr/>
          <p:nvPr/>
        </p:nvCxnSpPr>
        <p:spPr>
          <a:xfrm>
            <a:off x="-3858" y="859419"/>
            <a:ext cx="12199714" cy="7717"/>
          </a:xfrm>
          <a:prstGeom prst="straightConnector1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44CF4D-C271-42DA-A503-728A59D33AA0}"/>
              </a:ext>
            </a:extLst>
          </p:cNvPr>
          <p:cNvCxnSpPr/>
          <p:nvPr/>
        </p:nvCxnSpPr>
        <p:spPr>
          <a:xfrm flipV="1">
            <a:off x="1761280" y="2979515"/>
            <a:ext cx="1348450" cy="1929"/>
          </a:xfrm>
          <a:prstGeom prst="straightConnector1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2DF7A9-4B22-4587-9235-BB8D0E94B1D4}"/>
              </a:ext>
            </a:extLst>
          </p:cNvPr>
          <p:cNvCxnSpPr>
            <a:cxnSpLocks/>
          </p:cNvCxnSpPr>
          <p:nvPr/>
        </p:nvCxnSpPr>
        <p:spPr>
          <a:xfrm flipV="1">
            <a:off x="3960469" y="3018097"/>
            <a:ext cx="1396678" cy="1929"/>
          </a:xfrm>
          <a:prstGeom prst="straightConnector1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1DBA51-66E1-47B7-B5F4-82514418347C}"/>
              </a:ext>
            </a:extLst>
          </p:cNvPr>
          <p:cNvCxnSpPr>
            <a:cxnSpLocks/>
          </p:cNvCxnSpPr>
          <p:nvPr/>
        </p:nvCxnSpPr>
        <p:spPr>
          <a:xfrm flipV="1">
            <a:off x="6169304" y="3027741"/>
            <a:ext cx="1396678" cy="1929"/>
          </a:xfrm>
          <a:prstGeom prst="straightConnector1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49CDC0-9267-4556-BABB-7753384E56E7}"/>
              </a:ext>
            </a:extLst>
          </p:cNvPr>
          <p:cNvCxnSpPr>
            <a:cxnSpLocks/>
          </p:cNvCxnSpPr>
          <p:nvPr/>
        </p:nvCxnSpPr>
        <p:spPr>
          <a:xfrm flipV="1">
            <a:off x="8378139" y="2969867"/>
            <a:ext cx="1396678" cy="1929"/>
          </a:xfrm>
          <a:prstGeom prst="straightConnector1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F75C7A-CFD1-4136-BC6C-9DBFA349A582}"/>
              </a:ext>
            </a:extLst>
          </p:cNvPr>
          <p:cNvSpPr txBox="1"/>
          <p:nvPr/>
        </p:nvSpPr>
        <p:spPr>
          <a:xfrm>
            <a:off x="489995" y="3779133"/>
            <a:ext cx="2048718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chemeClr val="accent1"/>
                </a:solidFill>
                <a:latin typeface="Calibri"/>
                <a:cs typeface="Calibri"/>
              </a:rPr>
              <a:t>3 qubit system</a:t>
            </a:r>
            <a:endParaRPr lang="en-US" sz="2000" b="1">
              <a:solidFill>
                <a:schemeClr val="accent1"/>
              </a:solidFill>
              <a:latin typeface="Calibri"/>
              <a:ea typeface="+mn-lt"/>
              <a:cs typeface="Calibri"/>
            </a:endParaRPr>
          </a:p>
          <a:p>
            <a:pPr algn="ctr"/>
            <a:endParaRPr lang="en-US" sz="2000" b="1">
              <a:solidFill>
                <a:schemeClr val="accent1"/>
              </a:solidFill>
              <a:latin typeface="Calibri"/>
              <a:cs typeface="Calibri"/>
            </a:endParaRPr>
          </a:p>
          <a:p>
            <a:pPr algn="ctr"/>
            <a:r>
              <a:rPr lang="en-US" sz="1600" b="1">
                <a:latin typeface="Calibri"/>
                <a:cs typeface="Calibri"/>
              </a:rPr>
              <a:t>Start with 3 qubits which are in |0&gt; state by default</a:t>
            </a:r>
          </a:p>
          <a:p>
            <a:pPr algn="ctr"/>
            <a:endParaRPr lang="en-US" sz="2000" b="1">
              <a:solidFill>
                <a:srgbClr val="A32EFF"/>
              </a:solidFill>
              <a:latin typeface="Calibri"/>
              <a:cs typeface="Calibri"/>
            </a:endParaRPr>
          </a:p>
          <a:p>
            <a:endParaRPr lang="en-US"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5DF471-B1B3-4AD6-8577-4DE9B88D6683}"/>
              </a:ext>
            </a:extLst>
          </p:cNvPr>
          <p:cNvSpPr txBox="1"/>
          <p:nvPr/>
        </p:nvSpPr>
        <p:spPr>
          <a:xfrm>
            <a:off x="605741" y="1020500"/>
            <a:ext cx="876203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>
                <a:cs typeface="Arial"/>
              </a:rPr>
              <a:t>Quantum parallelism – making queries in parallel   </a:t>
            </a:r>
            <a:endParaRPr lang="en-US" sz="1800" b="1"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1800">
                <a:cs typeface="Arial"/>
              </a:rPr>
              <a:t>Speed enhancement: O(</a:t>
            </a:r>
            <a:r>
              <a:rPr lang="en-US" sz="1800" b="1">
                <a:cs typeface="Arial"/>
              </a:rPr>
              <a:t>N</a:t>
            </a:r>
            <a:r>
              <a:rPr lang="en-US" sz="1800">
                <a:cs typeface="Arial"/>
              </a:rPr>
              <a:t>) ---&gt; O(</a:t>
            </a:r>
            <a:r>
              <a:rPr lang="en-US" sz="1800" b="1">
                <a:ea typeface="+mn-lt"/>
                <a:cs typeface="+mn-lt"/>
              </a:rPr>
              <a:t>√N)</a:t>
            </a:r>
          </a:p>
          <a:p>
            <a:pPr marL="342900" indent="-342900">
              <a:buFont typeface="Arial"/>
              <a:buChar char="•"/>
            </a:pPr>
            <a:r>
              <a:rPr lang="en-US" sz="1800">
                <a:cs typeface="Arial"/>
              </a:rPr>
              <a:t>Can be used for database search query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BAC0AE-DA7B-414B-B938-C2BF96A0823F}"/>
              </a:ext>
            </a:extLst>
          </p:cNvPr>
          <p:cNvSpPr txBox="1"/>
          <p:nvPr/>
        </p:nvSpPr>
        <p:spPr>
          <a:xfrm>
            <a:off x="605742" y="2033285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chemeClr val="tx2"/>
                </a:solidFill>
                <a:latin typeface="Calibri"/>
                <a:ea typeface="+mn-lt"/>
                <a:cs typeface="+mn-lt"/>
              </a:rPr>
              <a:t>Steps</a:t>
            </a:r>
            <a:endParaRPr lang="en-US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686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4841-6359-4B06-B2EE-35B25B6F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Gates</a:t>
            </a:r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903056-E9C1-48E1-A94E-1100B4F1FEDA}"/>
              </a:ext>
            </a:extLst>
          </p:cNvPr>
          <p:cNvCxnSpPr/>
          <p:nvPr/>
        </p:nvCxnSpPr>
        <p:spPr>
          <a:xfrm>
            <a:off x="-3858" y="859419"/>
            <a:ext cx="12199714" cy="7717"/>
          </a:xfrm>
          <a:prstGeom prst="straightConnector1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Diagram 6">
            <a:extLst>
              <a:ext uri="{FF2B5EF4-FFF2-40B4-BE49-F238E27FC236}">
                <a16:creationId xmlns:a16="http://schemas.microsoft.com/office/drawing/2014/main" id="{84E869D8-D67A-4BA8-9E99-326CD01C4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5609913"/>
              </p:ext>
            </p:extLst>
          </p:nvPr>
        </p:nvGraphicFramePr>
        <p:xfrm>
          <a:off x="6742254" y="1060049"/>
          <a:ext cx="4803493" cy="3821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70" name="TextBox 2369">
            <a:extLst>
              <a:ext uri="{FF2B5EF4-FFF2-40B4-BE49-F238E27FC236}">
                <a16:creationId xmlns:a16="http://schemas.microsoft.com/office/drawing/2014/main" id="{64F9009F-3633-4415-B3D1-D42BB437D63A}"/>
              </a:ext>
            </a:extLst>
          </p:cNvPr>
          <p:cNvSpPr txBox="1"/>
          <p:nvPr/>
        </p:nvSpPr>
        <p:spPr>
          <a:xfrm>
            <a:off x="7097210" y="2708475"/>
            <a:ext cx="12095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Single-qubit gates</a:t>
            </a:r>
          </a:p>
        </p:txBody>
      </p:sp>
      <p:sp>
        <p:nvSpPr>
          <p:cNvPr id="2613" name="TextBox 2612">
            <a:extLst>
              <a:ext uri="{FF2B5EF4-FFF2-40B4-BE49-F238E27FC236}">
                <a16:creationId xmlns:a16="http://schemas.microsoft.com/office/drawing/2014/main" id="{4C983A3D-5B26-413E-892F-B10EEC317539}"/>
              </a:ext>
            </a:extLst>
          </p:cNvPr>
          <p:cNvSpPr txBox="1"/>
          <p:nvPr/>
        </p:nvSpPr>
        <p:spPr>
          <a:xfrm>
            <a:off x="229565" y="1155539"/>
            <a:ext cx="33508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/>
              <a:t>Controlled gates: </a:t>
            </a:r>
            <a:endParaRPr lang="en-US" sz="1800">
              <a:cs typeface="Arial"/>
            </a:endParaRPr>
          </a:p>
        </p:txBody>
      </p:sp>
      <p:pic>
        <p:nvPicPr>
          <p:cNvPr id="2614" name="Picture 2614">
            <a:extLst>
              <a:ext uri="{FF2B5EF4-FFF2-40B4-BE49-F238E27FC236}">
                <a16:creationId xmlns:a16="http://schemas.microsoft.com/office/drawing/2014/main" id="{FED63FEB-5196-4772-A008-9C6672C846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573" y="1628776"/>
            <a:ext cx="2076450" cy="552450"/>
          </a:xfrm>
          <a:prstGeom prst="rect">
            <a:avLst/>
          </a:prstGeom>
        </p:spPr>
      </p:pic>
      <p:pic>
        <p:nvPicPr>
          <p:cNvPr id="2616" name="Picture 2616">
            <a:extLst>
              <a:ext uri="{FF2B5EF4-FFF2-40B4-BE49-F238E27FC236}">
                <a16:creationId xmlns:a16="http://schemas.microsoft.com/office/drawing/2014/main" id="{233EF08D-09AE-4C92-8DC3-202F9E838BA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918" t="3846" r="3208" b="-7692"/>
          <a:stretch/>
        </p:blipFill>
        <p:spPr>
          <a:xfrm>
            <a:off x="775383" y="2255376"/>
            <a:ext cx="1583259" cy="514350"/>
          </a:xfrm>
          <a:prstGeom prst="rect">
            <a:avLst/>
          </a:prstGeom>
        </p:spPr>
      </p:pic>
      <p:pic>
        <p:nvPicPr>
          <p:cNvPr id="2619" name="Picture 2619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0F11B532-3417-41B3-8A02-32BA457F23A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620" b="2500"/>
          <a:stretch/>
        </p:blipFill>
        <p:spPr>
          <a:xfrm>
            <a:off x="269533" y="2254652"/>
            <a:ext cx="428625" cy="371475"/>
          </a:xfrm>
          <a:prstGeom prst="rect">
            <a:avLst/>
          </a:prstGeom>
        </p:spPr>
      </p:pic>
      <p:pic>
        <p:nvPicPr>
          <p:cNvPr id="2621" name="Picture 2621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21195D91-F973-4B5E-8F9E-0D257ECA2C4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9437" b="2500"/>
          <a:stretch/>
        </p:blipFill>
        <p:spPr>
          <a:xfrm>
            <a:off x="4127760" y="1444425"/>
            <a:ext cx="409575" cy="371475"/>
          </a:xfrm>
          <a:prstGeom prst="rect">
            <a:avLst/>
          </a:prstGeom>
        </p:spPr>
      </p:pic>
      <p:sp>
        <p:nvSpPr>
          <p:cNvPr id="2626" name="TextBox 2625">
            <a:extLst>
              <a:ext uri="{FF2B5EF4-FFF2-40B4-BE49-F238E27FC236}">
                <a16:creationId xmlns:a16="http://schemas.microsoft.com/office/drawing/2014/main" id="{B93BB9F6-EC1E-41CE-97D3-D7F5B21C9B53}"/>
              </a:ext>
            </a:extLst>
          </p:cNvPr>
          <p:cNvSpPr txBox="1"/>
          <p:nvPr/>
        </p:nvSpPr>
        <p:spPr>
          <a:xfrm>
            <a:off x="557513" y="3711614"/>
            <a:ext cx="33508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800">
              <a:cs typeface="Arial"/>
            </a:endParaRPr>
          </a:p>
        </p:txBody>
      </p:sp>
      <p:pic>
        <p:nvPicPr>
          <p:cNvPr id="2627" name="Picture 2627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4E77EB1E-14BE-482B-B60A-D6C406DCF7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9005" y="4218491"/>
            <a:ext cx="504825" cy="1295400"/>
          </a:xfrm>
          <a:prstGeom prst="rect">
            <a:avLst/>
          </a:prstGeom>
        </p:spPr>
      </p:pic>
      <p:pic>
        <p:nvPicPr>
          <p:cNvPr id="2629" name="Picture 2629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4BDFFF0A-083D-4E8B-86C6-17E45FD403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8913" y="4218610"/>
            <a:ext cx="476250" cy="1314450"/>
          </a:xfrm>
          <a:prstGeom prst="rect">
            <a:avLst/>
          </a:prstGeom>
        </p:spPr>
      </p:pic>
      <p:sp>
        <p:nvSpPr>
          <p:cNvPr id="2633" name="TextBox 2632">
            <a:extLst>
              <a:ext uri="{FF2B5EF4-FFF2-40B4-BE49-F238E27FC236}">
                <a16:creationId xmlns:a16="http://schemas.microsoft.com/office/drawing/2014/main" id="{AB31DA86-1320-48B0-BCD4-C1E7D7255366}"/>
              </a:ext>
            </a:extLst>
          </p:cNvPr>
          <p:cNvSpPr txBox="1"/>
          <p:nvPr/>
        </p:nvSpPr>
        <p:spPr>
          <a:xfrm>
            <a:off x="3486151" y="5637112"/>
            <a:ext cx="1006997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/>
              <a:t>|101&gt;</a:t>
            </a:r>
            <a:endParaRPr lang="en-US" sz="1500">
              <a:cs typeface="Arial"/>
            </a:endParaRPr>
          </a:p>
        </p:txBody>
      </p:sp>
      <p:sp>
        <p:nvSpPr>
          <p:cNvPr id="2635" name="TextBox 2634">
            <a:extLst>
              <a:ext uri="{FF2B5EF4-FFF2-40B4-BE49-F238E27FC236}">
                <a16:creationId xmlns:a16="http://schemas.microsoft.com/office/drawing/2014/main" id="{E140067A-764C-406F-8983-70F705E75C94}"/>
              </a:ext>
            </a:extLst>
          </p:cNvPr>
          <p:cNvSpPr txBox="1"/>
          <p:nvPr/>
        </p:nvSpPr>
        <p:spPr>
          <a:xfrm>
            <a:off x="4421771" y="5637114"/>
            <a:ext cx="71763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/>
              <a:t>|011&gt;</a:t>
            </a:r>
            <a:endParaRPr lang="en-US" sz="1500">
              <a:cs typeface="Arial"/>
            </a:endParaRPr>
          </a:p>
        </p:txBody>
      </p:sp>
      <p:sp>
        <p:nvSpPr>
          <p:cNvPr id="2645" name="TextBox 2644">
            <a:extLst>
              <a:ext uri="{FF2B5EF4-FFF2-40B4-BE49-F238E27FC236}">
                <a16:creationId xmlns:a16="http://schemas.microsoft.com/office/drawing/2014/main" id="{04152C0C-AC2C-4C9D-96FC-ACCC485CBF38}"/>
              </a:ext>
            </a:extLst>
          </p:cNvPr>
          <p:cNvSpPr txBox="1"/>
          <p:nvPr/>
        </p:nvSpPr>
        <p:spPr>
          <a:xfrm>
            <a:off x="5270580" y="5637114"/>
            <a:ext cx="71763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/>
              <a:t>|010&gt;</a:t>
            </a:r>
            <a:endParaRPr lang="en-US" sz="1500">
              <a:cs typeface="Arial"/>
            </a:endParaRPr>
          </a:p>
        </p:txBody>
      </p:sp>
      <p:pic>
        <p:nvPicPr>
          <p:cNvPr id="2646" name="Picture 2646" descr="A picture containing clock, object&#10;&#10;Description generated with very high confidence">
            <a:extLst>
              <a:ext uri="{FF2B5EF4-FFF2-40B4-BE49-F238E27FC236}">
                <a16:creationId xmlns:a16="http://schemas.microsoft.com/office/drawing/2014/main" id="{7B492BCB-7FC0-4018-B8BD-17FB905A98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27610" y="4257314"/>
            <a:ext cx="514350" cy="1333500"/>
          </a:xfrm>
          <a:prstGeom prst="rect">
            <a:avLst/>
          </a:prstGeom>
        </p:spPr>
      </p:pic>
      <p:sp>
        <p:nvSpPr>
          <p:cNvPr id="2648" name="TextBox 2647">
            <a:extLst>
              <a:ext uri="{FF2B5EF4-FFF2-40B4-BE49-F238E27FC236}">
                <a16:creationId xmlns:a16="http://schemas.microsoft.com/office/drawing/2014/main" id="{9B3EC1CD-DCDF-4439-BC80-3EEB2F0D8D9B}"/>
              </a:ext>
            </a:extLst>
          </p:cNvPr>
          <p:cNvSpPr txBox="1"/>
          <p:nvPr/>
        </p:nvSpPr>
        <p:spPr>
          <a:xfrm>
            <a:off x="4024494" y="3638670"/>
            <a:ext cx="13542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Oracles</a:t>
            </a:r>
          </a:p>
        </p:txBody>
      </p:sp>
      <p:sp>
        <p:nvSpPr>
          <p:cNvPr id="2649" name="Rectangle: Rounded Corners 2648">
            <a:extLst>
              <a:ext uri="{FF2B5EF4-FFF2-40B4-BE49-F238E27FC236}">
                <a16:creationId xmlns:a16="http://schemas.microsoft.com/office/drawing/2014/main" id="{24307429-099A-4653-BAA9-E8907917043E}"/>
              </a:ext>
            </a:extLst>
          </p:cNvPr>
          <p:cNvSpPr/>
          <p:nvPr/>
        </p:nvSpPr>
        <p:spPr>
          <a:xfrm>
            <a:off x="3027262" y="3466134"/>
            <a:ext cx="3219690" cy="2804930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0" name="TextBox 2649">
            <a:extLst>
              <a:ext uri="{FF2B5EF4-FFF2-40B4-BE49-F238E27FC236}">
                <a16:creationId xmlns:a16="http://schemas.microsoft.com/office/drawing/2014/main" id="{53C6BCAD-6570-4448-88CF-B4389CB3FFAE}"/>
              </a:ext>
            </a:extLst>
          </p:cNvPr>
          <p:cNvSpPr txBox="1"/>
          <p:nvPr/>
        </p:nvSpPr>
        <p:spPr>
          <a:xfrm>
            <a:off x="2342548" y="1493735"/>
            <a:ext cx="4489047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1st and 2nd qubit in          are 0 &amp; 1</a:t>
            </a:r>
            <a:endParaRPr lang="en-US">
              <a:cs typeface="Arial" panose="020B0604020202020204"/>
            </a:endParaRPr>
          </a:p>
          <a:p>
            <a:pPr marL="342900" indent="-34290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1st and 2nd qubit in the circuit are the bottom and the top respectively</a:t>
            </a:r>
          </a:p>
          <a:p>
            <a:pPr marL="342900" indent="-34290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Check if the 2nd qubit is 1, as indicated by the filled – circle on the top line line</a:t>
            </a:r>
          </a:p>
          <a:p>
            <a:pPr marL="342900" indent="-34290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If yes, apply NOT on the 1st qubit as indicated by the NOT symbol on the bottom line. Else do nothing</a:t>
            </a:r>
          </a:p>
          <a:p>
            <a:pPr marL="342900" indent="-342900" algn="l">
              <a:buFont typeface="Arial"/>
              <a:buChar char="•"/>
            </a:pPr>
            <a:endParaRPr lang="en-US" sz="1200"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1200"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1200"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1200"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018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6CA0-FB37-4E44-A1EF-97F21CAB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Implementation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33B4223-A92B-48A0-8242-C75392A50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211" y="1882611"/>
            <a:ext cx="6572491" cy="1916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099A66-3DB6-4BDD-A064-FFBD9FC8D17E}"/>
              </a:ext>
            </a:extLst>
          </p:cNvPr>
          <p:cNvSpPr txBox="1"/>
          <p:nvPr/>
        </p:nvSpPr>
        <p:spPr>
          <a:xfrm>
            <a:off x="2013995" y="5197032"/>
            <a:ext cx="864628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ea typeface="+mn-lt"/>
                <a:cs typeface="+mn-lt"/>
                <a:hlinkClick r:id="rId3"/>
              </a:rPr>
              <a:t>https://algassert.com/quirk#circuit={%22cols%22:[[%22X%22,%22X%22,%22X%22],[%22H%22,%22H%22,%22H%22],[%22Z%22,%22%E2%97%A6%22,%22%E2%80%A2%22],[%22%E2%8A%96%22,%22%E2%8A%96%22,%22X%22]]}</a:t>
            </a:r>
            <a:endParaRPr lang="en-US" sz="1000"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EBB69-F02A-4293-9CBF-530BE79F2111}"/>
              </a:ext>
            </a:extLst>
          </p:cNvPr>
          <p:cNvSpPr txBox="1"/>
          <p:nvPr/>
        </p:nvSpPr>
        <p:spPr>
          <a:xfrm>
            <a:off x="2012186" y="4886565"/>
            <a:ext cx="6321705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/>
              <a:t>Link to the actual quirk circuit interface:</a:t>
            </a:r>
            <a:endParaRPr lang="en-US" sz="1700">
              <a:cs typeface="Arial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0B69A1-AAFC-4DCE-9259-ADD37B751B17}"/>
              </a:ext>
            </a:extLst>
          </p:cNvPr>
          <p:cNvSpPr/>
          <p:nvPr/>
        </p:nvSpPr>
        <p:spPr>
          <a:xfrm>
            <a:off x="3933945" y="1672058"/>
            <a:ext cx="499643" cy="193682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F2A862-3118-45B3-9ECA-6EAAD677B24D}"/>
              </a:ext>
            </a:extLst>
          </p:cNvPr>
          <p:cNvSpPr txBox="1"/>
          <p:nvPr/>
        </p:nvSpPr>
        <p:spPr>
          <a:xfrm>
            <a:off x="3895483" y="1069331"/>
            <a:ext cx="85266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Oracle mapped to |101&gt; qubit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20027-356B-423B-84D6-7071234CAD87}"/>
              </a:ext>
            </a:extLst>
          </p:cNvPr>
          <p:cNvSpPr txBox="1"/>
          <p:nvPr/>
        </p:nvSpPr>
        <p:spPr>
          <a:xfrm>
            <a:off x="488789" y="1993497"/>
            <a:ext cx="1142034" cy="14003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/>
              <a:t>3rd qubit</a:t>
            </a:r>
            <a:endParaRPr lang="en-US" sz="1700">
              <a:cs typeface="Arial"/>
            </a:endParaRPr>
          </a:p>
          <a:p>
            <a:endParaRPr lang="en-US" sz="1700">
              <a:cs typeface="Arial"/>
            </a:endParaRPr>
          </a:p>
          <a:p>
            <a:r>
              <a:rPr lang="en-US" sz="1700">
                <a:cs typeface="Arial"/>
              </a:rPr>
              <a:t>2nd qubit</a:t>
            </a:r>
          </a:p>
          <a:p>
            <a:endParaRPr lang="en-US" sz="1700">
              <a:cs typeface="Arial"/>
            </a:endParaRPr>
          </a:p>
          <a:p>
            <a:r>
              <a:rPr lang="en-US" sz="1700">
                <a:cs typeface="Arial"/>
              </a:rPr>
              <a:t>1st qubit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F11213-4CC8-45A6-A4FE-DA342ABD7775}"/>
              </a:ext>
            </a:extLst>
          </p:cNvPr>
          <p:cNvSpPr txBox="1"/>
          <p:nvPr/>
        </p:nvSpPr>
        <p:spPr>
          <a:xfrm>
            <a:off x="5734170" y="1065713"/>
            <a:ext cx="117097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Probability of each qubit in |1&gt; state or </a:t>
            </a:r>
            <a:r>
              <a:rPr lang="en-US" sz="1000">
                <a:solidFill>
                  <a:srgbClr val="00B050"/>
                </a:solidFill>
              </a:rPr>
              <a:t>ON</a:t>
            </a:r>
            <a:r>
              <a:rPr lang="en-US" sz="1000"/>
              <a:t> state</a:t>
            </a:r>
            <a:endParaRPr lang="en-US" sz="1000"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75D1E2-53FF-4F52-BA8B-CD6CD4969183}"/>
              </a:ext>
            </a:extLst>
          </p:cNvPr>
          <p:cNvSpPr txBox="1"/>
          <p:nvPr/>
        </p:nvSpPr>
        <p:spPr>
          <a:xfrm>
            <a:off x="7042352" y="1071743"/>
            <a:ext cx="27431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8 possible cases</a:t>
            </a:r>
            <a:endParaRPr lang="en-US" sz="1000">
              <a:cs typeface="Arial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CB8E3B-A12E-4206-BEB3-99C1FB51EB47}"/>
              </a:ext>
            </a:extLst>
          </p:cNvPr>
          <p:cNvSpPr/>
          <p:nvPr/>
        </p:nvSpPr>
        <p:spPr>
          <a:xfrm>
            <a:off x="3374501" y="1672057"/>
            <a:ext cx="518934" cy="193682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CFECE-E1A1-4272-8B07-E369098BE6F9}"/>
              </a:ext>
            </a:extLst>
          </p:cNvPr>
          <p:cNvSpPr txBox="1"/>
          <p:nvPr/>
        </p:nvSpPr>
        <p:spPr>
          <a:xfrm>
            <a:off x="3287812" y="3683279"/>
            <a:ext cx="111309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cs typeface="Arial"/>
              </a:rPr>
              <a:t>Creates superposition</a:t>
            </a:r>
            <a:endParaRPr lang="en-US"/>
          </a:p>
          <a:p>
            <a:r>
              <a:rPr lang="en-US" sz="1000">
                <a:cs typeface="Arial"/>
              </a:rPr>
              <a:t>of qubits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C3B746-02A4-4D88-9612-83B8161B7D2A}"/>
              </a:ext>
            </a:extLst>
          </p:cNvPr>
          <p:cNvSpPr txBox="1"/>
          <p:nvPr/>
        </p:nvSpPr>
        <p:spPr>
          <a:xfrm>
            <a:off x="2835074" y="1224261"/>
            <a:ext cx="80444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Pauli X Gate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BD1731-630A-487B-831E-3D93D38CCE24}"/>
              </a:ext>
            </a:extLst>
          </p:cNvPr>
          <p:cNvSpPr/>
          <p:nvPr/>
        </p:nvSpPr>
        <p:spPr>
          <a:xfrm>
            <a:off x="4474097" y="1672057"/>
            <a:ext cx="432125" cy="193682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E83CF5-C656-4CBE-B15A-5FEEC84C1078}"/>
              </a:ext>
            </a:extLst>
          </p:cNvPr>
          <p:cNvSpPr txBox="1"/>
          <p:nvPr/>
        </p:nvSpPr>
        <p:spPr>
          <a:xfrm>
            <a:off x="4397052" y="3683280"/>
            <a:ext cx="85266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cs typeface="Arial"/>
              </a:rPr>
              <a:t>Grover's operator</a:t>
            </a:r>
            <a:endParaRPr lang="en-US" sz="1000"/>
          </a:p>
        </p:txBody>
      </p:sp>
      <p:pic>
        <p:nvPicPr>
          <p:cNvPr id="22" name="Picture 2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5B91166-77FB-4CEF-AEED-FAB1A55D5E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09" t="-4737" r="-1404" b="3684"/>
          <a:stretch/>
        </p:blipFill>
        <p:spPr>
          <a:xfrm>
            <a:off x="7184021" y="1785080"/>
            <a:ext cx="2685453" cy="186038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434895-4B33-44A9-9187-E219C342FD69}"/>
              </a:ext>
            </a:extLst>
          </p:cNvPr>
          <p:cNvCxnSpPr/>
          <p:nvPr/>
        </p:nvCxnSpPr>
        <p:spPr>
          <a:xfrm>
            <a:off x="-3858" y="859419"/>
            <a:ext cx="12199714" cy="7717"/>
          </a:xfrm>
          <a:prstGeom prst="straightConnector1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22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7429-C564-4F2E-9DF5-9BC619D4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F3A4-C098-4F6B-BFE5-7B14B303DBE2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609601" y="2180771"/>
            <a:ext cx="3346497" cy="3839029"/>
          </a:xfrm>
        </p:spPr>
        <p:txBody>
          <a:bodyPr vert="horz" lIns="0" tIns="45720" rIns="0" bIns="45720" rtlCol="0" anchor="t">
            <a:noAutofit/>
          </a:bodyPr>
          <a:lstStyle/>
          <a:p>
            <a:pPr marL="0" indent="0">
              <a:buNone/>
            </a:pPr>
            <a:r>
              <a:rPr lang="en-US">
                <a:latin typeface="Calibri"/>
                <a:cs typeface="Calibri"/>
              </a:rPr>
              <a:t>Understand the quantum algorithms 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34C20-003B-4886-B4E5-CC8E78EDE772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4422752" y="2180771"/>
            <a:ext cx="3346497" cy="3839029"/>
          </a:xfrm>
        </p:spPr>
        <p:txBody>
          <a:bodyPr vert="horz" lIns="0" tIns="45720" rIns="0" bIns="45720" rtlCol="0" anchor="t">
            <a:noAutofit/>
          </a:bodyPr>
          <a:lstStyle/>
          <a:p>
            <a:pPr marL="304165" indent="-304165"/>
            <a:r>
              <a:rPr lang="en-US" err="1">
                <a:latin typeface="Calibri"/>
                <a:cs typeface="Calibri"/>
              </a:rPr>
              <a:t>erte</a:t>
            </a:r>
            <a:endParaRPr lang="en-US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BC7FFB-A850-40DD-9754-19CCD0ABB57A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241059" y="2180771"/>
            <a:ext cx="3346497" cy="3839029"/>
          </a:xfrm>
        </p:spPr>
        <p:txBody>
          <a:bodyPr vert="horz" lIns="0" tIns="45720" rIns="0" bIns="45720" rtlCol="0" anchor="t">
            <a:noAutofit/>
          </a:bodyPr>
          <a:lstStyle/>
          <a:p>
            <a:pPr marL="304165" indent="-304165"/>
            <a:r>
              <a:rPr lang="en-US">
                <a:latin typeface="Calibri"/>
                <a:cs typeface="Calibri"/>
              </a:rPr>
              <a:t>ewe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527B3-B0DB-478B-91F1-469E38EB6C3D}"/>
              </a:ext>
            </a:extLst>
          </p:cNvPr>
          <p:cNvSpPr txBox="1"/>
          <p:nvPr/>
        </p:nvSpPr>
        <p:spPr>
          <a:xfrm>
            <a:off x="678542" y="1458685"/>
            <a:ext cx="2743199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     </a:t>
            </a:r>
            <a:r>
              <a:rPr lang="en-US">
                <a:solidFill>
                  <a:srgbClr val="3C3C3C"/>
                </a:solidFill>
              </a:rPr>
              <a:t>  </a:t>
            </a:r>
            <a:r>
              <a:rPr lang="en-US">
                <a:solidFill>
                  <a:schemeClr val="accent5"/>
                </a:solidFill>
              </a:rPr>
              <a:t>Objective</a:t>
            </a:r>
            <a:endParaRPr lang="en-US">
              <a:solidFill>
                <a:schemeClr val="accent5"/>
              </a:solidFill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6F522-302B-4647-A4DD-1039A1D84FB2}"/>
              </a:ext>
            </a:extLst>
          </p:cNvPr>
          <p:cNvSpPr txBox="1"/>
          <p:nvPr/>
        </p:nvSpPr>
        <p:spPr>
          <a:xfrm>
            <a:off x="4724398" y="1485898"/>
            <a:ext cx="2743199" cy="4616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1"/>
                </a:solidFill>
              </a:rPr>
              <a:t>Solution</a:t>
            </a:r>
            <a:endParaRPr lang="en-US">
              <a:solidFill>
                <a:schemeClr val="accent1"/>
              </a:solidFill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88C7A-72D9-485B-A448-F850A84ABD59}"/>
              </a:ext>
            </a:extLst>
          </p:cNvPr>
          <p:cNvSpPr txBox="1"/>
          <p:nvPr/>
        </p:nvSpPr>
        <p:spPr>
          <a:xfrm>
            <a:off x="8770256" y="1485898"/>
            <a:ext cx="2743199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4"/>
                </a:solidFill>
              </a:rPr>
              <a:t>Application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36EA76-9F83-410E-A328-56FAB0B01D32}"/>
              </a:ext>
            </a:extLst>
          </p:cNvPr>
          <p:cNvCxnSpPr/>
          <p:nvPr/>
        </p:nvCxnSpPr>
        <p:spPr>
          <a:xfrm flipH="1">
            <a:off x="4112985" y="1456870"/>
            <a:ext cx="1815" cy="2746827"/>
          </a:xfrm>
          <a:prstGeom prst="straightConnector1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DEABFB-5525-4A80-8827-39C82763B33B}"/>
              </a:ext>
            </a:extLst>
          </p:cNvPr>
          <p:cNvCxnSpPr>
            <a:cxnSpLocks/>
          </p:cNvCxnSpPr>
          <p:nvPr/>
        </p:nvCxnSpPr>
        <p:spPr>
          <a:xfrm flipH="1">
            <a:off x="8158841" y="1429655"/>
            <a:ext cx="1815" cy="2746827"/>
          </a:xfrm>
          <a:prstGeom prst="straightConnector1">
            <a:avLst/>
          </a:prstGeom>
          <a:ln w="127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4558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GQUALITY" val="95"/>
  <p:tag name="BASENAME" val=""/>
  <p:tag name="SAVETOFOLDER" val="C:\Users\Dan\Desktop\poop\"/>
  <p:tag name="IMAGEWIDTH" val="960"/>
  <p:tag name="IMAGEHEIGHT" val="720"/>
  <p:tag name="EXPORTRANGE" val="EntirePresentation"/>
  <p:tag name="SIZEBY" val="DPI"/>
  <p:tag name="OUTPUTDPI" val="96"/>
  <p:tag name="EXPORTAS" val="JPG"/>
  <p:tag name="NUMBERFORMAT" val="0000"/>
</p:tagLst>
</file>

<file path=ppt/theme/theme1.xml><?xml version="1.0" encoding="utf-8"?>
<a:theme xmlns:a="http://schemas.openxmlformats.org/drawingml/2006/main" name="Custom Design">
  <a:themeElements>
    <a:clrScheme name="xLabs color theme">
      <a:dk1>
        <a:srgbClr val="3C3C3C"/>
      </a:dk1>
      <a:lt1>
        <a:srgbClr val="FFFFFF"/>
      </a:lt1>
      <a:dk2>
        <a:srgbClr val="696666"/>
      </a:dk2>
      <a:lt2>
        <a:srgbClr val="AFCDE6"/>
      </a:lt2>
      <a:accent1>
        <a:srgbClr val="A32EFF"/>
      </a:accent1>
      <a:accent2>
        <a:srgbClr val="FF1492"/>
      </a:accent2>
      <a:accent3>
        <a:srgbClr val="00FFC1"/>
      </a:accent3>
      <a:accent4>
        <a:srgbClr val="00B2FF"/>
      </a:accent4>
      <a:accent5>
        <a:srgbClr val="FF7F61"/>
      </a:accent5>
      <a:accent6>
        <a:srgbClr val="1E2743"/>
      </a:accent6>
      <a:hlink>
        <a:srgbClr val="A32EFF"/>
      </a:hlink>
      <a:folHlink>
        <a:srgbClr val="FE6B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40000"/>
              <a:lumOff val="60000"/>
            </a:schemeClr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xLabs_Master_Template" id="{5531ACAC-26AB-3D41-81D5-B5CF355C4F60}" vid="{4A603C46-604C-EA4F-B674-17CFAF4A6D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00763B1BEB8646B23D28A105D9ACD6" ma:contentTypeVersion="0" ma:contentTypeDescription="Create a new document." ma:contentTypeScope="" ma:versionID="2b647db0a2780a570037c88e190d832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7AFED8-EFDB-4428-844C-6976496FE4A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955110D-8442-4BD8-A24A-FCEBFDEF40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169D02-E559-4506-8454-6EEEDE2BCF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xLabs_Master_Template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Custom Design</vt:lpstr>
      <vt:lpstr>Quantum Computing</vt:lpstr>
      <vt:lpstr>PowerPoint Presentation</vt:lpstr>
      <vt:lpstr>Gates</vt:lpstr>
      <vt:lpstr>Implementation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Lala Huseynli</dc:creator>
  <cp:keywords/>
  <dc:description/>
  <cp:revision>2</cp:revision>
  <cp:lastPrinted>2014-05-15T09:00:30Z</cp:lastPrinted>
  <dcterms:created xsi:type="dcterms:W3CDTF">2018-09-04T21:23:46Z</dcterms:created>
  <dcterms:modified xsi:type="dcterms:W3CDTF">2019-05-10T10:31:01Z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0x010100FA00763B1BEB8646B23D28A105D9ACD6</vt:lpwstr>
  </property>
</Properties>
</file>