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B216-C68C-23ED-A8AF-F2EE3B185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1CC2-9CA1-91DF-3E3E-126F3A1D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2163-0EE2-8F07-5E6B-24574AAB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E801-B193-25C9-FFB0-D56E5DCA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A053-D26A-C30D-FE39-98F115A1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7A5B-FAAB-12A0-9C93-BF41B786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7959-6923-09F5-5708-69E6F239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CC22-B0DA-CEA7-2483-2E460A5D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8412-E8B6-1A5C-3F24-EF3F518B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2B35-6107-A978-978A-EB0F071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D65C9-0404-197B-BD73-1545A508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551A9-EF53-71F6-E699-ADB4C3AF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B072-BDCF-016B-F535-080E7E62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FA43-C07F-2A39-1699-C3D7669B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0910-60EB-BD75-54AE-6D879741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8D15-587A-F2E2-96DD-38B89A6E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E401-5BE2-8C6F-DCFE-215939AE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D154-6809-E5D0-90CC-526EBCF2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9208-1C4B-AF00-18BB-23BBBAC7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6E4D4-D9F8-3D6C-58EB-4FFF1B86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55EF-9B29-8932-2D3C-43A594D4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5B5F-7274-5EA5-5B87-8AB10304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4327-2BA2-7E78-1991-23DDA2C0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1ADF-7BBD-1992-520E-3B975E3F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65EC-DC6A-AFF4-A418-BE6D48A1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DAFC-36F1-BEF8-83F0-2635B707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94F0-F68B-C77B-F1AC-F4C6819F3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F788A-8B58-904F-682C-39F3996AB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E534-8FBA-DB4A-46E9-BACFB896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972C1-50D6-4A59-926C-9194DD86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6771B-374C-D1E9-0BC0-FB7ABE17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F1FC-CD42-D0E0-3C69-D0B41E2B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509C-CFA4-DC2C-B793-F46EC0CC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1776-6ABD-9214-6B3D-28E35BFE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3CFD-324B-149D-CAE0-139EA5312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BFCCB-3E4C-BD39-5078-96CBC7D07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2092A-07BE-6CB3-5DF1-BC0F3818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57A5C-1284-AB88-7E49-0E79EE04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83411-539F-98CC-1275-89432A31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177E-391E-8FD8-6012-EDB75034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0DDE3-D2CC-2888-0EDC-99CC83B3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31007-19FD-009B-6EA7-021766B1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90F34-EDD0-768C-7F55-4648982D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BFC02-44CB-0104-BC15-499DEF9B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CEEB0-9E05-CF03-10B1-1BB0E46E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74C57-8E52-FC70-7474-8D45C4EC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5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BE20-8355-2EF2-6911-6524B785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1EC3-B095-0D92-2438-EE4A605F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C26F-E369-1F6B-ED37-BAD62072D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7D88-DEAD-B702-0AC6-4EE7F4B0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3F5C1-1459-02A5-A5D3-7BD2813E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502A-C4DB-9AF6-881E-5A913A1A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3E0-9D21-A237-94E9-88350D25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E1A99-D95E-21F7-19EF-7887B0507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9EF37-80C2-A660-1BDD-06C97D3C4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DBC3-1AA5-179C-6960-5B99CBCA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F1222-83AC-6B12-F875-822FEC58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8263E-8D0A-233F-2B90-3E76B807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026BF-547D-C4FC-78ED-A9323507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416F-EED9-ED70-F3F9-06CB8FB8A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D274-BBA7-A131-5E2B-3218C06A1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47509-8D6B-4AF8-B775-F2E0D85E694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570F-5EE7-3B73-9582-1DD5ADDBA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9344-EAA0-A6CF-2ADE-0D59D86BC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65E9-6311-4D94-A9D3-67072683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16895-5B15-1DA1-F33E-4CEF5018080D}"/>
              </a:ext>
            </a:extLst>
          </p:cNvPr>
          <p:cNvSpPr/>
          <p:nvPr/>
        </p:nvSpPr>
        <p:spPr>
          <a:xfrm>
            <a:off x="1913641" y="876694"/>
            <a:ext cx="1593130" cy="126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150B7-CD4E-5105-1DB8-43EE2552FD3B}"/>
              </a:ext>
            </a:extLst>
          </p:cNvPr>
          <p:cNvSpPr/>
          <p:nvPr/>
        </p:nvSpPr>
        <p:spPr>
          <a:xfrm>
            <a:off x="67558" y="1792665"/>
            <a:ext cx="1176780" cy="903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7BBBA5C-94A4-F5C0-ADB1-902D2FCC6AE5}"/>
              </a:ext>
            </a:extLst>
          </p:cNvPr>
          <p:cNvCxnSpPr>
            <a:stCxn id="5" idx="3"/>
          </p:cNvCxnSpPr>
          <p:nvPr/>
        </p:nvCxnSpPr>
        <p:spPr>
          <a:xfrm flipV="1">
            <a:off x="1244338" y="1517715"/>
            <a:ext cx="791852" cy="726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EE10B1-9BF4-E352-6AFA-C51042B323CE}"/>
              </a:ext>
            </a:extLst>
          </p:cNvPr>
          <p:cNvSpPr txBox="1"/>
          <p:nvPr/>
        </p:nvSpPr>
        <p:spPr>
          <a:xfrm>
            <a:off x="612742" y="1272619"/>
            <a:ext cx="104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701DB-BC72-5E64-6655-68489C59257E}"/>
              </a:ext>
            </a:extLst>
          </p:cNvPr>
          <p:cNvSpPr/>
          <p:nvPr/>
        </p:nvSpPr>
        <p:spPr>
          <a:xfrm>
            <a:off x="4611278" y="876694"/>
            <a:ext cx="1593130" cy="126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DE + DA+DS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C90DF-0B1F-0CFB-D1F2-1958E35BF174}"/>
              </a:ext>
            </a:extLst>
          </p:cNvPr>
          <p:cNvSpPr/>
          <p:nvPr/>
        </p:nvSpPr>
        <p:spPr>
          <a:xfrm>
            <a:off x="6743307" y="876694"/>
            <a:ext cx="1593130" cy="126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3CCFB2-510B-3167-E67D-57E38E1486F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506771" y="1508290"/>
            <a:ext cx="1104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6B283-4CC8-5E42-EE0C-74A3BCCDB43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204408" y="1508290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D490A-8B07-D902-768A-B5531F684826}"/>
              </a:ext>
            </a:extLst>
          </p:cNvPr>
          <p:cNvCxnSpPr/>
          <p:nvPr/>
        </p:nvCxnSpPr>
        <p:spPr>
          <a:xfrm flipH="1">
            <a:off x="6204408" y="1792665"/>
            <a:ext cx="5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AD8BE7-95B5-879A-3908-A111E2E922F7}"/>
              </a:ext>
            </a:extLst>
          </p:cNvPr>
          <p:cNvCxnSpPr/>
          <p:nvPr/>
        </p:nvCxnSpPr>
        <p:spPr>
          <a:xfrm flipH="1">
            <a:off x="3506771" y="1792665"/>
            <a:ext cx="1104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50C9F6D-12FA-5E55-BFB6-3E34B25C87A4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5400000">
            <a:off x="1404987" y="1390847"/>
            <a:ext cx="556180" cy="2054258"/>
          </a:xfrm>
          <a:prstGeom prst="bentConnector3">
            <a:avLst>
              <a:gd name="adj1" fmla="val 141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5E5BE8-7B1F-FF3F-AD5E-FDD4BA72C2BA}"/>
              </a:ext>
            </a:extLst>
          </p:cNvPr>
          <p:cNvSpPr txBox="1"/>
          <p:nvPr/>
        </p:nvSpPr>
        <p:spPr>
          <a:xfrm>
            <a:off x="1497578" y="3110845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B322A4-9957-0083-9185-F066A07F2563}"/>
              </a:ext>
            </a:extLst>
          </p:cNvPr>
          <p:cNvCxnSpPr/>
          <p:nvPr/>
        </p:nvCxnSpPr>
        <p:spPr>
          <a:xfrm>
            <a:off x="527901" y="3846136"/>
            <a:ext cx="8267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EA46FDE-3083-F553-BB3D-25197F0B4582}"/>
              </a:ext>
            </a:extLst>
          </p:cNvPr>
          <p:cNvSpPr/>
          <p:nvPr/>
        </p:nvSpPr>
        <p:spPr>
          <a:xfrm>
            <a:off x="843699" y="3998651"/>
            <a:ext cx="1593130" cy="126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 – APIS</a:t>
            </a:r>
          </a:p>
          <a:p>
            <a:pPr algn="ctr"/>
            <a:r>
              <a:rPr lang="en-US" dirty="0"/>
              <a:t>DATA INGESTION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CFC577-8857-83DF-1875-12057FAB55FD}"/>
              </a:ext>
            </a:extLst>
          </p:cNvPr>
          <p:cNvSpPr/>
          <p:nvPr/>
        </p:nvSpPr>
        <p:spPr>
          <a:xfrm>
            <a:off x="3723588" y="3998652"/>
            <a:ext cx="1366887" cy="1263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3A476D-78AA-C676-AFA1-3E90C547C2B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436829" y="4630247"/>
            <a:ext cx="12867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F24D5C-0A6F-BDA2-A893-8093877D64A7}"/>
              </a:ext>
            </a:extLst>
          </p:cNvPr>
          <p:cNvCxnSpPr/>
          <p:nvPr/>
        </p:nvCxnSpPr>
        <p:spPr>
          <a:xfrm flipH="1">
            <a:off x="2436829" y="4854804"/>
            <a:ext cx="1286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70BFCF-5B0D-BA8B-600C-62387FFB417A}"/>
              </a:ext>
            </a:extLst>
          </p:cNvPr>
          <p:cNvSpPr txBox="1"/>
          <p:nvPr/>
        </p:nvSpPr>
        <p:spPr>
          <a:xfrm>
            <a:off x="2196445" y="5261843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Selection/Insertion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6215E3-1158-7420-63B3-7AFC12AE80CA}"/>
              </a:ext>
            </a:extLst>
          </p:cNvPr>
          <p:cNvSpPr txBox="1"/>
          <p:nvPr/>
        </p:nvSpPr>
        <p:spPr>
          <a:xfrm>
            <a:off x="7312057" y="3897753"/>
            <a:ext cx="378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View , Purchase ,Add to cart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675B9B-BD38-5436-8119-565AE7C0438C}"/>
              </a:ext>
            </a:extLst>
          </p:cNvPr>
          <p:cNvSpPr/>
          <p:nvPr/>
        </p:nvSpPr>
        <p:spPr>
          <a:xfrm>
            <a:off x="7835880" y="4367984"/>
            <a:ext cx="1366887" cy="1263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  <a:p>
            <a:pPr algn="ctr"/>
            <a:r>
              <a:rPr lang="en-US" dirty="0"/>
              <a:t>DA- KPIS</a:t>
            </a:r>
          </a:p>
          <a:p>
            <a:pPr algn="ctr"/>
            <a:r>
              <a:rPr lang="en-US" dirty="0"/>
              <a:t>Key parameter indicator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C53163-BA6D-92B8-08B7-5068D53ECAD6}"/>
              </a:ext>
            </a:extLst>
          </p:cNvPr>
          <p:cNvSpPr/>
          <p:nvPr/>
        </p:nvSpPr>
        <p:spPr>
          <a:xfrm>
            <a:off x="9590837" y="4367984"/>
            <a:ext cx="1366887" cy="1263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  <a:p>
            <a:pPr algn="ctr"/>
            <a:r>
              <a:rPr lang="en-US" dirty="0"/>
              <a:t>10%</a:t>
            </a:r>
          </a:p>
          <a:p>
            <a:pPr algn="ctr"/>
            <a:r>
              <a:rPr lang="en-US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65115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FA7F1-83DC-00DE-9837-AD3172609E05}"/>
              </a:ext>
            </a:extLst>
          </p:cNvPr>
          <p:cNvSpPr/>
          <p:nvPr/>
        </p:nvSpPr>
        <p:spPr>
          <a:xfrm>
            <a:off x="2318994" y="452487"/>
            <a:ext cx="1536569" cy="118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1C298-19F6-5EB2-126E-2715A5EA4A9E}"/>
              </a:ext>
            </a:extLst>
          </p:cNvPr>
          <p:cNvSpPr/>
          <p:nvPr/>
        </p:nvSpPr>
        <p:spPr>
          <a:xfrm>
            <a:off x="4559431" y="452486"/>
            <a:ext cx="1536569" cy="118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1AA29E-1B06-3019-EEA7-88EE99C079C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3855563" y="1046375"/>
            <a:ext cx="703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B54E8B1-BAD6-F1A3-79F7-193D195301BB}"/>
              </a:ext>
            </a:extLst>
          </p:cNvPr>
          <p:cNvSpPr/>
          <p:nvPr/>
        </p:nvSpPr>
        <p:spPr>
          <a:xfrm>
            <a:off x="2318993" y="2103748"/>
            <a:ext cx="1536569" cy="118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C7B31-FA11-C09D-F552-DB1C7F02B85B}"/>
              </a:ext>
            </a:extLst>
          </p:cNvPr>
          <p:cNvSpPr/>
          <p:nvPr/>
        </p:nvSpPr>
        <p:spPr>
          <a:xfrm>
            <a:off x="4559431" y="2103747"/>
            <a:ext cx="1536569" cy="118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 (X days &amp; Y price) 3 months</a:t>
            </a:r>
          </a:p>
          <a:p>
            <a:pPr algn="ctr"/>
            <a:r>
              <a:rPr lang="en-US" dirty="0"/>
              <a:t>1200 </a:t>
            </a:r>
            <a:r>
              <a:rPr lang="en-US" dirty="0" err="1"/>
              <a:t>hrs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B47265-C603-0A83-E7D7-EB5ED78870A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55562" y="2697636"/>
            <a:ext cx="7038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0B1253-420B-6A54-950C-7C9B9C921D72}"/>
              </a:ext>
            </a:extLst>
          </p:cNvPr>
          <p:cNvSpPr/>
          <p:nvPr/>
        </p:nvSpPr>
        <p:spPr>
          <a:xfrm>
            <a:off x="2318993" y="3566475"/>
            <a:ext cx="1536569" cy="118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A8ADF-F0AC-4CA9-B514-0E605C84697D}"/>
              </a:ext>
            </a:extLst>
          </p:cNvPr>
          <p:cNvSpPr/>
          <p:nvPr/>
        </p:nvSpPr>
        <p:spPr>
          <a:xfrm>
            <a:off x="4559430" y="3568045"/>
            <a:ext cx="1536569" cy="118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7549A-7F38-7003-4D33-55EB1CA36D6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55562" y="4160364"/>
            <a:ext cx="703868" cy="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9A2F19B-2762-1056-DE0B-8FE3992D7E00}"/>
              </a:ext>
            </a:extLst>
          </p:cNvPr>
          <p:cNvSpPr/>
          <p:nvPr/>
        </p:nvSpPr>
        <p:spPr>
          <a:xfrm>
            <a:off x="2318993" y="5029202"/>
            <a:ext cx="1536569" cy="118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C42AEF-4337-4EC3-A199-253F379D08F8}"/>
              </a:ext>
            </a:extLst>
          </p:cNvPr>
          <p:cNvSpPr/>
          <p:nvPr/>
        </p:nvSpPr>
        <p:spPr>
          <a:xfrm>
            <a:off x="4559429" y="5029202"/>
            <a:ext cx="1536569" cy="118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of Developers (Frontend +backend +testing Team)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3222F-F61F-9551-BA1D-B2F4C718168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855562" y="5623091"/>
            <a:ext cx="70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554E1A-47A1-FE69-3B48-B119AF247FB8}"/>
              </a:ext>
            </a:extLst>
          </p:cNvPr>
          <p:cNvSpPr txBox="1"/>
          <p:nvPr/>
        </p:nvSpPr>
        <p:spPr>
          <a:xfrm>
            <a:off x="7022969" y="3291524"/>
            <a:ext cx="37284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Agile – Methodology </a:t>
            </a:r>
          </a:p>
          <a:p>
            <a:r>
              <a:rPr lang="en-US" dirty="0"/>
              <a:t>PL Create sprint ( 2 weeks or 4 weeks)</a:t>
            </a:r>
          </a:p>
          <a:p>
            <a:r>
              <a:rPr lang="en-US" dirty="0"/>
              <a:t>under the scrum</a:t>
            </a:r>
          </a:p>
          <a:p>
            <a:r>
              <a:rPr lang="en-US" dirty="0"/>
              <a:t>Backlog</a:t>
            </a:r>
          </a:p>
          <a:p>
            <a:r>
              <a:rPr lang="en-US" dirty="0"/>
              <a:t>JIRA ( Ticketing System)</a:t>
            </a:r>
          </a:p>
          <a:p>
            <a:r>
              <a:rPr lang="en-US" dirty="0"/>
              <a:t>Task ---Story</a:t>
            </a:r>
          </a:p>
          <a:p>
            <a:r>
              <a:rPr lang="en-US" dirty="0"/>
              <a:t>SP (2)</a:t>
            </a:r>
          </a:p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20652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Praveen Kumar</cp:lastModifiedBy>
  <cp:revision>1</cp:revision>
  <dcterms:created xsi:type="dcterms:W3CDTF">2024-04-09T02:13:37Z</dcterms:created>
  <dcterms:modified xsi:type="dcterms:W3CDTF">2024-04-09T02:26:29Z</dcterms:modified>
</cp:coreProperties>
</file>