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19"/>
  </p:notesMasterIdLst>
  <p:handoutMasterIdLst>
    <p:handoutMasterId r:id="rId20"/>
  </p:handoutMasterIdLst>
  <p:sldIdLst>
    <p:sldId id="258" r:id="rId5"/>
    <p:sldId id="275" r:id="rId6"/>
    <p:sldId id="277" r:id="rId7"/>
    <p:sldId id="280" r:id="rId8"/>
    <p:sldId id="281" r:id="rId9"/>
    <p:sldId id="274" r:id="rId10"/>
    <p:sldId id="276" r:id="rId11"/>
    <p:sldId id="267" r:id="rId12"/>
    <p:sldId id="270" r:id="rId13"/>
    <p:sldId id="271" r:id="rId14"/>
    <p:sldId id="273" r:id="rId15"/>
    <p:sldId id="279" r:id="rId16"/>
    <p:sldId id="278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5324" autoAdjust="0"/>
  </p:normalViewPr>
  <p:slideViewPr>
    <p:cSldViewPr snapToGrid="0">
      <p:cViewPr varScale="1">
        <p:scale>
          <a:sx n="88" d="100"/>
          <a:sy n="88" d="100"/>
        </p:scale>
        <p:origin x="-120" y="-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30E08F2E-5F06-4CE2-A139-452A1382A6F0}" type="datetimeFigureOut">
              <a:rPr lang="ru-RU"/>
              <a:pPr/>
              <a:t>16.09.2015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B828588A-5C4E-401A-AECC-B6F63A9DE965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1A4C5DC6-1594-414D-9341-ABA08739246C}" type="datetimeFigureOut">
              <a:rPr lang="ru-RU"/>
              <a:pPr/>
              <a:t>16.09.2015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77542409-6A04-4DC6-AC3A-D3758287A8F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0082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18602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55039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7552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ru-RU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3452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4C941F-BE69-4258-A22D-6A6F964D850E}" type="datetimeFigureOut">
              <a:rPr lang="ru-RU" smtClean="0"/>
              <a:pPr/>
              <a:t>16.09.2015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CB0245C-A976-4585-B405-ECDC4215B6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22 июля 2012 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Текст нижнего колонтитула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D8D479-8942-46E8-A226-A4E01F7A105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22 июля 2012 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Текст нижнего колонтитула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D8D479-8942-46E8-A226-A4E01F7A105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22 июля 2012 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Текст нижнего колонтитула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D8D479-8942-46E8-A226-A4E01F7A105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C941F-BE69-4258-A22D-6A6F964D850E}" type="datetimeFigureOut">
              <a:rPr lang="ru-RU" smtClean="0"/>
              <a:pPr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B0245C-A976-4585-B405-ECDC4215B6D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22 июля 2012 г.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Текст нижнего колонтитула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D8D479-8942-46E8-A226-A4E01F7A105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22 июля 2012 г.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Текст нижнего колонтитула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D8D479-8942-46E8-A226-A4E01F7A105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22 июля 2012 г.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Текст нижнего колонтитула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D8D479-8942-46E8-A226-A4E01F7A105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22 июля 2012 г.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Текст нижнего колонтитула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D8D479-8942-46E8-A226-A4E01F7A105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r>
              <a:rPr lang="ru-RU" smtClean="0"/>
              <a:t>22 июля 2012 г.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Текст нижнего колонтитула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D8D479-8942-46E8-A226-A4E01F7A105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 smtClean="0"/>
              <a:t>22 июля 2012 г.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 smtClean="0"/>
              <a:t>Текст нижнего колонтитула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D8D479-8942-46E8-A226-A4E01F7A105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ru-RU" smtClean="0"/>
              <a:t>22 июля 2012 г.</a:t>
            </a:r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ru-RU" smtClean="0"/>
              <a:t>Текст нижнего колонтитула</a:t>
            </a:r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CD8D479-8942-46E8-A226-A4E01F7A105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klub.kiev.ua/index.php/2009-05-12-09-08-31/2009-06-16-10-38-35/352-2009-06-17-07-41-54.html" TargetMode="External"/><Relationship Id="rId2" Type="http://schemas.openxmlformats.org/officeDocument/2006/relationships/hyperlink" Target="http://5ka.at.ua/load/ekologija/unikalnist_ekologichnikh_sistem_karpatskogo_regionu_stattja/18-1-0-23891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pidruchniki.com/11121103/geografiya/ekologichna_problem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cs625124.vk.me/v625124371/470dc/Uicqquyl2g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7953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154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solidFill>
                  <a:schemeClr val="accent3"/>
                </a:solidFill>
                <a:latin typeface="Corbel"/>
              </a:rPr>
              <a:t>Наслідки аварії на Чорнобильський атомній електростанції</a:t>
            </a:r>
          </a:p>
        </p:txBody>
      </p:sp>
      <p:pic>
        <p:nvPicPr>
          <p:cNvPr id="4" name="Рисунок 3" descr="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76" y="1524001"/>
            <a:ext cx="4937304" cy="4588462"/>
          </a:xfrm>
          <a:prstGeom prst="rect">
            <a:avLst/>
          </a:prstGeom>
        </p:spPr>
      </p:pic>
      <p:pic>
        <p:nvPicPr>
          <p:cNvPr id="5122" name="Picture 2" descr="Олексій Кайда звернення чорнобильці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7661" y="1591355"/>
            <a:ext cx="5962648" cy="4471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2184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"/>
              </a:rPr>
              <a:t>Екологічно-географічні</a:t>
            </a:r>
            <a:r>
              <a:rPr lang="ru-RU" dirty="0">
                <a:latin typeface=""/>
              </a:rPr>
              <a:t> </a:t>
            </a:r>
            <a:r>
              <a:rPr lang="ru-RU" dirty="0" err="1"/>
              <a:t>проблеми</a:t>
            </a:r>
            <a:endParaRPr lang="ru-RU" dirty="0"/>
          </a:p>
        </p:txBody>
      </p:sp>
      <p:pic>
        <p:nvPicPr>
          <p:cNvPr id="8" name="Рисунок 7" descr="520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773" y="1118533"/>
            <a:ext cx="8044542" cy="4981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26704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"/>
              </a:rPr>
              <a:t>Екологічно-географічні</a:t>
            </a:r>
            <a:r>
              <a:rPr lang="ru-RU" dirty="0" smtClean="0">
                <a:latin typeface=""/>
              </a:rPr>
              <a:t> </a:t>
            </a:r>
            <a:r>
              <a:rPr lang="ru-RU" dirty="0" err="1" smtClean="0"/>
              <a:t>проблеми</a:t>
            </a:r>
            <a:endParaRPr lang="ru-RU" dirty="0"/>
          </a:p>
        </p:txBody>
      </p:sp>
      <p:pic>
        <p:nvPicPr>
          <p:cNvPr id="30722" name="Picture 2" descr="http://ecology.at.ua/ecokr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3641"/>
            <a:ext cx="5257800" cy="4272279"/>
          </a:xfrm>
          <a:prstGeom prst="rect">
            <a:avLst/>
          </a:prstGeom>
          <a:noFill/>
        </p:spPr>
      </p:pic>
      <p:pic>
        <p:nvPicPr>
          <p:cNvPr id="30724" name="Picture 4" descr="http://900igr.net/datas/geografija/Ekologichna-politika/0001-001-Ekologichna-politik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744" y="1349830"/>
            <a:ext cx="5758543" cy="431890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>
                <a:latin typeface=""/>
              </a:rPr>
              <a:t>Екологічно-географічні</a:t>
            </a:r>
            <a:r>
              <a:rPr lang="ru-RU" dirty="0" smtClean="0">
                <a:latin typeface=""/>
              </a:rPr>
              <a:t> </a:t>
            </a:r>
            <a:r>
              <a:rPr lang="ru-RU" dirty="0" err="1" smtClean="0"/>
              <a:t>проблеми</a:t>
            </a:r>
            <a:endParaRPr lang="ru-RU" dirty="0"/>
          </a:p>
        </p:txBody>
      </p:sp>
      <p:pic>
        <p:nvPicPr>
          <p:cNvPr id="29698" name="Picture 2" descr="http://h.ua/investigations/materials/21/195/img_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803" y="1477055"/>
            <a:ext cx="3524250" cy="3524251"/>
          </a:xfrm>
          <a:prstGeom prst="rect">
            <a:avLst/>
          </a:prstGeom>
          <a:noFill/>
        </p:spPr>
      </p:pic>
      <p:pic>
        <p:nvPicPr>
          <p:cNvPr id="29700" name="Picture 4" descr="http://images.unian.net/photos/2011_10/131883735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860" y="1487941"/>
            <a:ext cx="5053373" cy="348683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9111" y="0"/>
            <a:ext cx="9857232" cy="1008574"/>
          </a:xfrm>
        </p:spPr>
        <p:txBody>
          <a:bodyPr>
            <a:normAutofit/>
          </a:bodyPr>
          <a:lstStyle/>
          <a:p>
            <a:pPr algn="ctr"/>
            <a:r>
              <a:rPr lang="uk-UA" sz="2800" dirty="0" smtClean="0">
                <a:solidFill>
                  <a:schemeClr val="accent3"/>
                </a:solidFill>
              </a:rPr>
              <a:t>Список використаної літератури</a:t>
            </a:r>
            <a:endParaRPr lang="ru-RU" sz="2800" dirty="0">
              <a:solidFill>
                <a:schemeClr val="accent3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9054" y="1026712"/>
            <a:ext cx="10967659" cy="5199917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FFFF00"/>
                </a:solidFill>
                <a:hlinkClick r:id="rId2"/>
              </a:rPr>
              <a:t>5ka.at.ua/load/ekologija/unikalnist_ekologichnikh_sistem_karpatskogo_regionu_stattja/18-1-0-23891</a:t>
            </a:r>
            <a:endParaRPr lang="uk-UA" dirty="0" smtClean="0">
              <a:solidFill>
                <a:srgbClr val="FFFF00"/>
              </a:solidFill>
            </a:endParaRPr>
          </a:p>
          <a:p>
            <a:endParaRPr lang="uk-UA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rgbClr val="FFFF00"/>
                </a:solidFill>
                <a:hlinkClick r:id="rId3"/>
              </a:rPr>
              <a:t>klub.kiev.ua/index.php/2009-05-12-09-08-31/2009-06-16-10-38-35/352-2009-06-17-07-41-54.html</a:t>
            </a:r>
            <a:endParaRPr lang="uk-UA" dirty="0" smtClean="0">
              <a:solidFill>
                <a:srgbClr val="FFFF00"/>
              </a:solidFill>
            </a:endParaRPr>
          </a:p>
          <a:p>
            <a:endParaRPr lang="uk-UA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rgbClr val="FFFF00"/>
                </a:solidFill>
                <a:hlinkClick r:id="rId4"/>
              </a:rPr>
              <a:t>pidruchniki.com/11121103/geografiya/ekologichna_problema</a:t>
            </a:r>
            <a:endParaRPr lang="uk-UA" dirty="0" smtClean="0">
              <a:solidFill>
                <a:srgbClr val="FFFF00"/>
              </a:solidFill>
            </a:endParaRPr>
          </a:p>
          <a:p>
            <a:endParaRPr lang="uk-UA" dirty="0" smtClean="0">
              <a:solidFill>
                <a:srgbClr val="FFFF00"/>
              </a:solidFill>
            </a:endParaRPr>
          </a:p>
          <a:p>
            <a:endParaRPr lang="uk-UA" dirty="0" smtClean="0">
              <a:solidFill>
                <a:srgbClr val="FFFF00"/>
              </a:solidFill>
            </a:endParaRPr>
          </a:p>
          <a:p>
            <a:endParaRPr lang="uk-UA" dirty="0" smtClean="0">
              <a:solidFill>
                <a:srgbClr val="FFFF00"/>
              </a:solidFill>
            </a:endParaRPr>
          </a:p>
          <a:p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1380653614_2_7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940211"/>
            <a:ext cx="5384800" cy="3607816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3"/>
                </a:solidFill>
              </a:rPr>
              <a:t>УНІКАЛЬНА ПРИРОДА УКРАЇНИ</a:t>
            </a:r>
            <a:br>
              <a:rPr lang="ru-RU" b="1" dirty="0" smtClean="0">
                <a:solidFill>
                  <a:schemeClr val="accent3"/>
                </a:solidFill>
              </a:rPr>
            </a:br>
            <a:endParaRPr lang="ru-RU" dirty="0">
              <a:solidFill>
                <a:schemeClr val="accent3"/>
              </a:solidFill>
            </a:endParaRPr>
          </a:p>
        </p:txBody>
      </p:sp>
      <p:pic>
        <p:nvPicPr>
          <p:cNvPr id="12290" name="Picture 2" descr="http://www.npp-synevyr.net.ua/user-images/%D0%A2%D1%83%D1%8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1170" y="1937658"/>
            <a:ext cx="4813649" cy="360843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3"/>
                </a:solidFill>
              </a:rPr>
              <a:t>УНІКАЛЬНА ПРИРОДА УКРАЇНИ</a:t>
            </a:r>
            <a:br>
              <a:rPr lang="ru-RU" dirty="0" smtClean="0">
                <a:solidFill>
                  <a:schemeClr val="accent3"/>
                </a:solidFill>
              </a:rPr>
            </a:br>
            <a:endParaRPr lang="ru-RU" dirty="0">
              <a:solidFill>
                <a:schemeClr val="accent3"/>
              </a:solidFill>
            </a:endParaRPr>
          </a:p>
        </p:txBody>
      </p:sp>
      <p:pic>
        <p:nvPicPr>
          <p:cNvPr id="28674" name="Picture 2" descr="http://exo.in.ua/gallery/2011/kraevud/69-2011-06-03-169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114" y="1047976"/>
            <a:ext cx="5753100" cy="4314826"/>
          </a:xfrm>
          <a:prstGeom prst="rect">
            <a:avLst/>
          </a:prstGeom>
          <a:noFill/>
        </p:spPr>
      </p:pic>
      <p:pic>
        <p:nvPicPr>
          <p:cNvPr id="28678" name="Picture 6" descr="http://www.nastol.com.ua/large/201410/11374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6003" y="1045027"/>
            <a:ext cx="5714284" cy="434340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3"/>
                </a:solidFill>
              </a:rPr>
              <a:t>УНІКАЛЬНА ПРИРОДА УКРАЇНИ</a:t>
            </a:r>
            <a:br>
              <a:rPr lang="ru-RU" dirty="0" smtClean="0">
                <a:solidFill>
                  <a:schemeClr val="accent3"/>
                </a:solidFill>
              </a:rPr>
            </a:br>
            <a:endParaRPr lang="ru-RU" dirty="0"/>
          </a:p>
        </p:txBody>
      </p:sp>
      <p:pic>
        <p:nvPicPr>
          <p:cNvPr id="31746" name="Picture 2" descr="http://vsviti.com.ua/wp-content/uploads/2014/12/z_0c92a84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8275"/>
            <a:ext cx="5355771" cy="3566051"/>
          </a:xfrm>
          <a:prstGeom prst="rect">
            <a:avLst/>
          </a:prstGeom>
          <a:noFill/>
        </p:spPr>
      </p:pic>
      <p:pic>
        <p:nvPicPr>
          <p:cNvPr id="31748" name="Picture 4" descr="http://hotway.com.ua/wp-content/uploads/2015/08/%D0%BA%D0%B0%D0%BD%D0%B5%D0%B2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5372" y="1262157"/>
            <a:ext cx="5388428" cy="361024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3"/>
                </a:solidFill>
              </a:rPr>
              <a:t>УНІКАЛЬНА ПРИРОДА УКРАЇНИ</a:t>
            </a:r>
            <a:endParaRPr lang="ru-RU" dirty="0"/>
          </a:p>
        </p:txBody>
      </p:sp>
      <p:pic>
        <p:nvPicPr>
          <p:cNvPr id="32770" name="Picture 2" descr="http://static.espreso.tv/uploads/article/147356/images/im578x383-karpatyle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432" y="1575026"/>
            <a:ext cx="5505450" cy="3686176"/>
          </a:xfrm>
          <a:prstGeom prst="rect">
            <a:avLst/>
          </a:prstGeom>
          <a:noFill/>
        </p:spPr>
      </p:pic>
      <p:pic>
        <p:nvPicPr>
          <p:cNvPr id="32772" name="Picture 4" descr="http://vtravel.in.ua/wp-content/uploads/2014/06/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5004" y="1578429"/>
            <a:ext cx="6126054" cy="370091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4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208486" y="1487582"/>
            <a:ext cx="5384800" cy="3446272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Унікальність</a:t>
            </a:r>
            <a:r>
              <a:rPr lang="ru-RU" b="1" dirty="0" smtClean="0"/>
              <a:t> </a:t>
            </a:r>
            <a:r>
              <a:rPr lang="ru-RU" b="1" dirty="0" err="1" smtClean="0"/>
              <a:t>екологічних</a:t>
            </a:r>
            <a:r>
              <a:rPr lang="ru-RU" b="1" dirty="0" smtClean="0"/>
              <a:t> систем </a:t>
            </a:r>
            <a:r>
              <a:rPr lang="ru-RU" b="1" dirty="0" err="1" smtClean="0"/>
              <a:t>Карпатського</a:t>
            </a:r>
            <a:r>
              <a:rPr lang="ru-RU" b="1" dirty="0" smtClean="0"/>
              <a:t> </a:t>
            </a:r>
            <a:r>
              <a:rPr lang="ru-RU" b="1" dirty="0" err="1" smtClean="0"/>
              <a:t>регіону</a:t>
            </a:r>
            <a:r>
              <a:rPr lang="ru-RU" b="1" dirty="0" smtClean="0"/>
              <a:t> </a:t>
            </a:r>
            <a:endParaRPr lang="ru-RU" dirty="0"/>
          </a:p>
        </p:txBody>
      </p:sp>
      <p:pic>
        <p:nvPicPr>
          <p:cNvPr id="11266" name="Picture 2" descr="Картинки по запросу Унікальність екологічних систем Карпатського регіону 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005" y="1488848"/>
            <a:ext cx="4612367" cy="34548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478ff0e-large8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197600" y="1643459"/>
            <a:ext cx="5384800" cy="3744119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Унікальність</a:t>
            </a:r>
            <a:r>
              <a:rPr lang="ru-RU" b="1" dirty="0" smtClean="0"/>
              <a:t> </a:t>
            </a:r>
            <a:r>
              <a:rPr lang="ru-RU" b="1" dirty="0" err="1" smtClean="0"/>
              <a:t>екологічних</a:t>
            </a:r>
            <a:r>
              <a:rPr lang="ru-RU" b="1" dirty="0" smtClean="0"/>
              <a:t> систем </a:t>
            </a:r>
            <a:r>
              <a:rPr lang="ru-RU" b="1" dirty="0" err="1" smtClean="0"/>
              <a:t>Карпатського</a:t>
            </a:r>
            <a:r>
              <a:rPr lang="ru-RU" b="1" dirty="0" smtClean="0"/>
              <a:t> </a:t>
            </a:r>
            <a:r>
              <a:rPr lang="ru-RU" b="1" dirty="0" err="1" smtClean="0"/>
              <a:t>регіону</a:t>
            </a:r>
            <a:r>
              <a:rPr lang="ru-RU" b="1" dirty="0" smtClean="0"/>
              <a:t> </a:t>
            </a:r>
            <a:endParaRPr lang="ru-RU" dirty="0"/>
          </a:p>
        </p:txBody>
      </p:sp>
      <p:pic>
        <p:nvPicPr>
          <p:cNvPr id="10242" name="Picture 2" descr="http://euro-tour.com.ua/wp-content/uploads/2008/12/1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117" y="1646463"/>
            <a:ext cx="4361997" cy="37388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1210265406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256496" y="1175656"/>
            <a:ext cx="6059295" cy="4977537"/>
          </a:xfrm>
        </p:spPr>
      </p:pic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"/>
              </a:rPr>
              <a:t>Екологічна ситуація в Україні</a:t>
            </a:r>
            <a:endParaRPr lang="ru-RU" dirty="0"/>
          </a:p>
        </p:txBody>
      </p:sp>
      <p:pic>
        <p:nvPicPr>
          <p:cNvPr id="9220" name="Picture 4" descr="http://geografica.net.ua/new/1/geo_ecoregion_bew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3204" y="1175657"/>
            <a:ext cx="5134881" cy="49638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9249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0047018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2875" y="1970314"/>
            <a:ext cx="5194088" cy="33186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Рисунок 9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1939" y="1937657"/>
            <a:ext cx="5160093" cy="3417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1143000" y="544285"/>
            <a:ext cx="9013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 smtClean="0">
                <a:solidFill>
                  <a:schemeClr val="accent3"/>
                </a:solidFill>
                <a:latin typeface=""/>
              </a:rPr>
              <a:t>Екологічна</a:t>
            </a:r>
            <a:r>
              <a:rPr lang="ru-RU" sz="3600" b="1" dirty="0" smtClean="0">
                <a:solidFill>
                  <a:schemeClr val="accent3"/>
                </a:solidFill>
                <a:latin typeface=""/>
              </a:rPr>
              <a:t> </a:t>
            </a:r>
            <a:r>
              <a:rPr lang="ru-RU" sz="3600" b="1" dirty="0" err="1" smtClean="0">
                <a:solidFill>
                  <a:schemeClr val="accent3"/>
                </a:solidFill>
                <a:latin typeface=""/>
              </a:rPr>
              <a:t>ситуація</a:t>
            </a:r>
            <a:r>
              <a:rPr lang="ru-RU" sz="3600" b="1" dirty="0" smtClean="0">
                <a:solidFill>
                  <a:schemeClr val="accent3"/>
                </a:solidFill>
                <a:latin typeface=""/>
              </a:rPr>
              <a:t> в </a:t>
            </a:r>
            <a:r>
              <a:rPr lang="ru-RU" sz="3600" b="1" dirty="0" err="1" smtClean="0">
                <a:solidFill>
                  <a:schemeClr val="accent3"/>
                </a:solidFill>
                <a:latin typeface=""/>
              </a:rPr>
              <a:t>Україні</a:t>
            </a:r>
            <a:endParaRPr lang="ru-RU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3541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Форма библиотеки документов</Display>
  <Edit>Форма библиотеки документов</Edit>
  <New>Форма библиотеки документов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Это значение указывает на число сохранений и редакций. Программа отвечает за обновление этого значения после каждой редакции.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E4A0A9-2C99-418B-A071-FC66BFD35D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C8B583-6F29-43E5-A753-63A626A76C9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493AF9-AC66-400F-BE61-DEAB22F2F7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1308</TotalTime>
  <Words>59</Words>
  <Application>Microsoft Office PowerPoint</Application>
  <PresentationFormat>Произвольный</PresentationFormat>
  <Paragraphs>26</Paragraphs>
  <Slides>14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Открытая</vt:lpstr>
      <vt:lpstr>Слайд 1</vt:lpstr>
      <vt:lpstr>УНІКАЛЬНА ПРИРОДА УКРАЇНИ </vt:lpstr>
      <vt:lpstr>УНІКАЛЬНА ПРИРОДА УКРАЇНИ </vt:lpstr>
      <vt:lpstr>УНІКАЛЬНА ПРИРОДА УКРАЇНИ </vt:lpstr>
      <vt:lpstr>УНІКАЛЬНА ПРИРОДА УКРАЇНИ</vt:lpstr>
      <vt:lpstr>Унікальність екологічних систем Карпатського регіону </vt:lpstr>
      <vt:lpstr>Унікальність екологічних систем Карпатського регіону </vt:lpstr>
      <vt:lpstr>Екологічна ситуація в Україні</vt:lpstr>
      <vt:lpstr>Слайд 9</vt:lpstr>
      <vt:lpstr>Наслідки аварії на Чорнобильський атомній електростанції</vt:lpstr>
      <vt:lpstr>Екологічно-географічні проблеми</vt:lpstr>
      <vt:lpstr>Екологічно-географічні проблеми</vt:lpstr>
      <vt:lpstr>Екологічно-географічні проблеми</vt:lpstr>
      <vt:lpstr>Список використаної літератури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cp:lastModifiedBy>Lysogor Dima</cp:lastModifiedBy>
  <cp:revision>73</cp:revision>
  <dcterms:created xsi:type="dcterms:W3CDTF">2013-04-05T20:05:51Z</dcterms:created>
  <dcterms:modified xsi:type="dcterms:W3CDTF">2015-09-16T19:00:50Z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