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7"/>
  </p:notesMasterIdLst>
  <p:handoutMasterIdLst>
    <p:handoutMasterId r:id="rId18"/>
  </p:handoutMasterIdLst>
  <p:sldIdLst>
    <p:sldId id="258" r:id="rId5"/>
    <p:sldId id="276" r:id="rId6"/>
    <p:sldId id="284" r:id="rId7"/>
    <p:sldId id="261" r:id="rId8"/>
    <p:sldId id="280" r:id="rId9"/>
    <p:sldId id="270" r:id="rId10"/>
    <p:sldId id="293" r:id="rId11"/>
    <p:sldId id="294" r:id="rId12"/>
    <p:sldId id="263" r:id="rId13"/>
    <p:sldId id="272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9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7163E-3EDB-5263-701A-B5C3A4F87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C83270-6EBD-6F9F-3B53-A87C8F4AB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6C76A6-3028-ADD4-0BE4-6AE5E24E8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71BB1-D949-E076-BFFA-A6FB53E10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232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4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5222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A6066-FB28-B688-F3C0-8894F5F34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D3284C-D62C-1A3A-970F-2BF22364E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A387D5-EA8C-CC74-3862-3D18D32D0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9D525-ADAB-73DB-0534-415BE78E3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4947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9091B-896B-5542-82F7-8D3E1AFB4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B0CA9F-A275-BCDB-566F-5E3456287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18E2D-830C-6DBC-51C8-7BFF5CAAB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42C86-EF58-8A65-58FE-4E2E7F483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8426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5258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STM LAB Project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32170" y="4508500"/>
            <a:ext cx="5006551" cy="1279652"/>
          </a:xfrm>
        </p:spPr>
        <p:txBody>
          <a:bodyPr/>
          <a:lstStyle/>
          <a:p>
            <a:r>
              <a:rPr lang="en-US" b="1" dirty="0"/>
              <a:t>CARENET: Child &amp; Women Care Management System (v1.0) </a:t>
            </a:r>
            <a:endParaRPr lang="en-US" b="1" dirty="0">
              <a:latin typeface="+mj-lt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C779E91-AE77-8B1E-6EF6-AB75ED5408C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B320E7-D0E4-AC73-B587-73B64564B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78" y="1462279"/>
            <a:ext cx="5542722" cy="3159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690374C-1A59-4A71-8148-5C0E026A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Planning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A8359F-00D6-408F-ACF5-D8A1A931C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distributed the tasks among team members and decided who will handle each portion.</a:t>
            </a:r>
          </a:p>
        </p:txBody>
      </p:sp>
      <p:sp>
        <p:nvSpPr>
          <p:cNvPr id="8" name="Freeform: Shape 8" descr="Plans">
            <a:extLst>
              <a:ext uri="{FF2B5EF4-FFF2-40B4-BE49-F238E27FC236}">
                <a16:creationId xmlns:a16="http://schemas.microsoft.com/office/drawing/2014/main" id="{2DB38FFA-F8F9-4178-AD76-00851D638B92}"/>
              </a:ext>
            </a:extLst>
          </p:cNvPr>
          <p:cNvSpPr/>
          <p:nvPr/>
        </p:nvSpPr>
        <p:spPr>
          <a:xfrm>
            <a:off x="4757976" y="2553504"/>
            <a:ext cx="515064" cy="7572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60388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43041-8400-0700-C08B-65D0C72BF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FBA2FE-867E-95F0-7763-73A542D5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60E58F-40E4-67DB-D9D3-28D4D1EB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prepared the UML (Use Case) diagram using draw.io.</a:t>
            </a:r>
          </a:p>
        </p:txBody>
      </p:sp>
      <p:sp>
        <p:nvSpPr>
          <p:cNvPr id="8" name="Freeform: Shape 8" descr="Plans">
            <a:extLst>
              <a:ext uri="{FF2B5EF4-FFF2-40B4-BE49-F238E27FC236}">
                <a16:creationId xmlns:a16="http://schemas.microsoft.com/office/drawing/2014/main" id="{87F57D9B-9347-B72B-899A-041F9D1341E9}"/>
              </a:ext>
            </a:extLst>
          </p:cNvPr>
          <p:cNvSpPr/>
          <p:nvPr/>
        </p:nvSpPr>
        <p:spPr>
          <a:xfrm>
            <a:off x="4757976" y="2553504"/>
            <a:ext cx="515064" cy="75721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51" h="5073">
                <a:moveTo>
                  <a:pt x="1718" y="668"/>
                </a:moveTo>
                <a:cubicBezTo>
                  <a:pt x="1813" y="668"/>
                  <a:pt x="1892" y="604"/>
                  <a:pt x="1892" y="509"/>
                </a:cubicBezTo>
                <a:cubicBezTo>
                  <a:pt x="1892" y="413"/>
                  <a:pt x="1813" y="350"/>
                  <a:pt x="1718" y="350"/>
                </a:cubicBezTo>
                <a:cubicBezTo>
                  <a:pt x="1638" y="350"/>
                  <a:pt x="1558" y="413"/>
                  <a:pt x="1558" y="509"/>
                </a:cubicBezTo>
                <a:cubicBezTo>
                  <a:pt x="1558" y="604"/>
                  <a:pt x="1638" y="668"/>
                  <a:pt x="1718" y="668"/>
                </a:cubicBezTo>
                <a:close/>
                <a:moveTo>
                  <a:pt x="2242" y="700"/>
                </a:moveTo>
                <a:cubicBezTo>
                  <a:pt x="2227" y="636"/>
                  <a:pt x="2227" y="573"/>
                  <a:pt x="2227" y="509"/>
                </a:cubicBezTo>
                <a:cubicBezTo>
                  <a:pt x="2227" y="222"/>
                  <a:pt x="2004" y="0"/>
                  <a:pt x="1733" y="0"/>
                </a:cubicBezTo>
                <a:cubicBezTo>
                  <a:pt x="1447" y="0"/>
                  <a:pt x="1209" y="222"/>
                  <a:pt x="1209" y="509"/>
                </a:cubicBezTo>
                <a:lnTo>
                  <a:pt x="1209" y="700"/>
                </a:lnTo>
                <a:lnTo>
                  <a:pt x="238" y="700"/>
                </a:lnTo>
                <a:cubicBezTo>
                  <a:pt x="111" y="700"/>
                  <a:pt x="0" y="811"/>
                  <a:pt x="0" y="938"/>
                </a:cubicBezTo>
                <a:lnTo>
                  <a:pt x="0" y="4835"/>
                </a:lnTo>
                <a:cubicBezTo>
                  <a:pt x="0" y="4962"/>
                  <a:pt x="111" y="5073"/>
                  <a:pt x="238" y="5073"/>
                </a:cubicBezTo>
                <a:lnTo>
                  <a:pt x="3212" y="5073"/>
                </a:lnTo>
                <a:cubicBezTo>
                  <a:pt x="3340" y="5073"/>
                  <a:pt x="3451" y="4962"/>
                  <a:pt x="3451" y="4835"/>
                </a:cubicBezTo>
                <a:lnTo>
                  <a:pt x="3451" y="938"/>
                </a:lnTo>
                <a:cubicBezTo>
                  <a:pt x="3451" y="795"/>
                  <a:pt x="3340" y="700"/>
                  <a:pt x="3212" y="700"/>
                </a:cubicBezTo>
                <a:close/>
                <a:moveTo>
                  <a:pt x="1367" y="509"/>
                </a:moveTo>
                <a:cubicBezTo>
                  <a:pt x="1367" y="318"/>
                  <a:pt x="1527" y="159"/>
                  <a:pt x="1733" y="159"/>
                </a:cubicBezTo>
                <a:cubicBezTo>
                  <a:pt x="1908" y="159"/>
                  <a:pt x="2067" y="318"/>
                  <a:pt x="2067" y="509"/>
                </a:cubicBezTo>
                <a:cubicBezTo>
                  <a:pt x="2067" y="716"/>
                  <a:pt x="2067" y="1082"/>
                  <a:pt x="2497" y="1193"/>
                </a:cubicBezTo>
                <a:cubicBezTo>
                  <a:pt x="2624" y="1225"/>
                  <a:pt x="2719" y="1336"/>
                  <a:pt x="2736" y="1479"/>
                </a:cubicBezTo>
                <a:lnTo>
                  <a:pt x="715" y="1479"/>
                </a:lnTo>
                <a:cubicBezTo>
                  <a:pt x="731" y="1352"/>
                  <a:pt x="811" y="1225"/>
                  <a:pt x="938" y="1193"/>
                </a:cubicBezTo>
                <a:cubicBezTo>
                  <a:pt x="1367" y="1082"/>
                  <a:pt x="1367" y="716"/>
                  <a:pt x="1367" y="509"/>
                </a:cubicBezTo>
                <a:close/>
                <a:moveTo>
                  <a:pt x="668" y="1638"/>
                </a:moveTo>
                <a:lnTo>
                  <a:pt x="2767" y="1638"/>
                </a:lnTo>
                <a:cubicBezTo>
                  <a:pt x="2846" y="1638"/>
                  <a:pt x="2894" y="1591"/>
                  <a:pt x="2894" y="1511"/>
                </a:cubicBezTo>
                <a:cubicBezTo>
                  <a:pt x="2894" y="1383"/>
                  <a:pt x="2846" y="1256"/>
                  <a:pt x="2767" y="1177"/>
                </a:cubicBezTo>
                <a:lnTo>
                  <a:pt x="2879" y="1177"/>
                </a:lnTo>
                <a:cubicBezTo>
                  <a:pt x="2910" y="1177"/>
                  <a:pt x="2926" y="1177"/>
                  <a:pt x="2942" y="1193"/>
                </a:cubicBezTo>
                <a:cubicBezTo>
                  <a:pt x="2958" y="1209"/>
                  <a:pt x="2974" y="1240"/>
                  <a:pt x="2974" y="1256"/>
                </a:cubicBezTo>
                <a:lnTo>
                  <a:pt x="2974" y="4517"/>
                </a:lnTo>
                <a:cubicBezTo>
                  <a:pt x="2974" y="4564"/>
                  <a:pt x="2926" y="4596"/>
                  <a:pt x="2879" y="4596"/>
                </a:cubicBezTo>
                <a:lnTo>
                  <a:pt x="556" y="4596"/>
                </a:lnTo>
                <a:cubicBezTo>
                  <a:pt x="509" y="4596"/>
                  <a:pt x="477" y="4564"/>
                  <a:pt x="477" y="4517"/>
                </a:cubicBezTo>
                <a:lnTo>
                  <a:pt x="477" y="1256"/>
                </a:lnTo>
                <a:cubicBezTo>
                  <a:pt x="477" y="1209"/>
                  <a:pt x="509" y="1177"/>
                  <a:pt x="556" y="1177"/>
                </a:cubicBezTo>
                <a:lnTo>
                  <a:pt x="683" y="1177"/>
                </a:lnTo>
                <a:cubicBezTo>
                  <a:pt x="604" y="1272"/>
                  <a:pt x="556" y="1383"/>
                  <a:pt x="556" y="1511"/>
                </a:cubicBezTo>
                <a:cubicBezTo>
                  <a:pt x="556" y="1574"/>
                  <a:pt x="604" y="1638"/>
                  <a:pt x="668" y="1638"/>
                </a:cubicBezTo>
                <a:close/>
                <a:moveTo>
                  <a:pt x="3292" y="938"/>
                </a:moveTo>
                <a:lnTo>
                  <a:pt x="3292" y="4835"/>
                </a:lnTo>
                <a:cubicBezTo>
                  <a:pt x="3292" y="4883"/>
                  <a:pt x="3244" y="4915"/>
                  <a:pt x="3212" y="4915"/>
                </a:cubicBezTo>
                <a:lnTo>
                  <a:pt x="238" y="4915"/>
                </a:lnTo>
                <a:cubicBezTo>
                  <a:pt x="191" y="4915"/>
                  <a:pt x="159" y="4883"/>
                  <a:pt x="159" y="4835"/>
                </a:cubicBezTo>
                <a:lnTo>
                  <a:pt x="159" y="938"/>
                </a:lnTo>
                <a:cubicBezTo>
                  <a:pt x="159" y="891"/>
                  <a:pt x="191" y="859"/>
                  <a:pt x="238" y="859"/>
                </a:cubicBezTo>
                <a:lnTo>
                  <a:pt x="1161" y="859"/>
                </a:lnTo>
                <a:cubicBezTo>
                  <a:pt x="1129" y="922"/>
                  <a:pt x="1065" y="986"/>
                  <a:pt x="986" y="1018"/>
                </a:cubicBezTo>
                <a:lnTo>
                  <a:pt x="970" y="1018"/>
                </a:lnTo>
                <a:lnTo>
                  <a:pt x="556" y="1018"/>
                </a:lnTo>
                <a:cubicBezTo>
                  <a:pt x="429" y="1018"/>
                  <a:pt x="318" y="1129"/>
                  <a:pt x="318" y="1256"/>
                </a:cubicBezTo>
                <a:lnTo>
                  <a:pt x="318" y="4517"/>
                </a:lnTo>
                <a:cubicBezTo>
                  <a:pt x="318" y="4644"/>
                  <a:pt x="429" y="4755"/>
                  <a:pt x="556" y="4755"/>
                </a:cubicBezTo>
                <a:lnTo>
                  <a:pt x="2879" y="4755"/>
                </a:lnTo>
                <a:cubicBezTo>
                  <a:pt x="3022" y="4755"/>
                  <a:pt x="3133" y="4644"/>
                  <a:pt x="3133" y="4517"/>
                </a:cubicBezTo>
                <a:lnTo>
                  <a:pt x="3133" y="1256"/>
                </a:lnTo>
                <a:cubicBezTo>
                  <a:pt x="3133" y="1193"/>
                  <a:pt x="3101" y="1129"/>
                  <a:pt x="3054" y="1082"/>
                </a:cubicBezTo>
                <a:cubicBezTo>
                  <a:pt x="3006" y="1034"/>
                  <a:pt x="2958" y="1018"/>
                  <a:pt x="2879" y="1018"/>
                </a:cubicBezTo>
                <a:lnTo>
                  <a:pt x="2465" y="1018"/>
                </a:lnTo>
                <a:cubicBezTo>
                  <a:pt x="2370" y="986"/>
                  <a:pt x="2306" y="922"/>
                  <a:pt x="2274" y="859"/>
                </a:cubicBezTo>
                <a:lnTo>
                  <a:pt x="3212" y="859"/>
                </a:lnTo>
                <a:cubicBezTo>
                  <a:pt x="3244" y="859"/>
                  <a:pt x="3292" y="891"/>
                  <a:pt x="3292" y="938"/>
                </a:cubicBezTo>
                <a:close/>
                <a:moveTo>
                  <a:pt x="1400" y="3737"/>
                </a:moveTo>
                <a:cubicBezTo>
                  <a:pt x="1415" y="3754"/>
                  <a:pt x="1431" y="3769"/>
                  <a:pt x="1447" y="3769"/>
                </a:cubicBezTo>
                <a:cubicBezTo>
                  <a:pt x="1463" y="3769"/>
                  <a:pt x="1495" y="3754"/>
                  <a:pt x="1510" y="3737"/>
                </a:cubicBezTo>
                <a:lnTo>
                  <a:pt x="2560" y="2688"/>
                </a:lnTo>
                <a:cubicBezTo>
                  <a:pt x="2592" y="2656"/>
                  <a:pt x="2592" y="2592"/>
                  <a:pt x="2560" y="2561"/>
                </a:cubicBezTo>
                <a:cubicBezTo>
                  <a:pt x="2545" y="2545"/>
                  <a:pt x="2481" y="2545"/>
                  <a:pt x="2449" y="2561"/>
                </a:cubicBezTo>
                <a:lnTo>
                  <a:pt x="1447" y="3579"/>
                </a:lnTo>
                <a:lnTo>
                  <a:pt x="1018" y="3133"/>
                </a:lnTo>
                <a:cubicBezTo>
                  <a:pt x="986" y="3101"/>
                  <a:pt x="938" y="3101"/>
                  <a:pt x="906" y="3133"/>
                </a:cubicBezTo>
                <a:cubicBezTo>
                  <a:pt x="874" y="3165"/>
                  <a:pt x="874" y="3228"/>
                  <a:pt x="906" y="3245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Arial" pitchFamily="18"/>
              <a:ea typeface="SimSun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425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0F0B-CCDE-7034-DFAC-3059387F4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Plan-&gt;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4644-0F02-63A9-4C2D-12D55627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User </a:t>
            </a:r>
            <a:r>
              <a:rPr lang="en-US" dirty="0" err="1"/>
              <a:t>Story,Start</a:t>
            </a:r>
            <a:r>
              <a:rPr lang="en-US" dirty="0"/>
              <a:t> the project and updating it in Trello board after completing the </a:t>
            </a:r>
            <a:r>
              <a:rPr lang="en-US" dirty="0" err="1"/>
              <a:t>srs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029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366F56-B8FF-48A0-AF71-EC4BD9531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People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4FED9E-E7B7-481E-8BD9-53BE272F0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MST. </a:t>
            </a:r>
            <a:r>
              <a:rPr lang="en-US" dirty="0" err="1"/>
              <a:t>Labonno</a:t>
            </a:r>
            <a:r>
              <a:rPr lang="en-US" dirty="0"/>
              <a:t> Rahman Oishy(ID:2254901107)</a:t>
            </a:r>
          </a:p>
        </p:txBody>
      </p:sp>
      <p:sp>
        <p:nvSpPr>
          <p:cNvPr id="5" name="Rectangle 4" descr="Users">
            <a:extLst>
              <a:ext uri="{FF2B5EF4-FFF2-40B4-BE49-F238E27FC236}">
                <a16:creationId xmlns:a16="http://schemas.microsoft.com/office/drawing/2014/main" id="{C123C14A-AC1C-49E6-84C6-5EC75804E103}"/>
              </a:ext>
            </a:extLst>
          </p:cNvPr>
          <p:cNvSpPr/>
          <p:nvPr/>
        </p:nvSpPr>
        <p:spPr>
          <a:xfrm>
            <a:off x="4511716" y="2417888"/>
            <a:ext cx="1043437" cy="104343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282288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Team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0FC70B0-5D08-4BDC-852E-3FD7214DA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203" y="655560"/>
            <a:ext cx="5186597" cy="5259457"/>
          </a:xfrm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About the Project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It is  a comprehensive digital platform that monitors and safeguards the health, rights, and overall welfare of children and women across Bangladesh. Managed through district-level NGOs, the system enables structured and localized support for communities.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Our  Plans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To designed, tested, maintained, and utilized, resulting in an efficient platform for addressing the health, education, and safety needs of children and women across Bangladesh.</a:t>
            </a:r>
            <a:endParaRPr lang="en-US" sz="1400" b="1" dirty="0"/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+mj-lt"/>
            </a:endParaRPr>
          </a:p>
          <a:p>
            <a:pPr marL="53340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53340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</p:txBody>
      </p:sp>
      <p:sp>
        <p:nvSpPr>
          <p:cNvPr id="27" name="Rectangle 26" descr="Handshake">
            <a:extLst>
              <a:ext uri="{FF2B5EF4-FFF2-40B4-BE49-F238E27FC236}">
                <a16:creationId xmlns:a16="http://schemas.microsoft.com/office/drawing/2014/main" id="{BEF34E1C-44B9-4EFC-8126-D51A3EA9BF40}"/>
              </a:ext>
            </a:extLst>
          </p:cNvPr>
          <p:cNvSpPr/>
          <p:nvPr/>
        </p:nvSpPr>
        <p:spPr>
          <a:xfrm>
            <a:off x="5416375" y="723900"/>
            <a:ext cx="499424" cy="499424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Rectangle 28" descr="Checkmark">
            <a:extLst>
              <a:ext uri="{FF2B5EF4-FFF2-40B4-BE49-F238E27FC236}">
                <a16:creationId xmlns:a16="http://schemas.microsoft.com/office/drawing/2014/main" id="{9C6EFB52-3349-4B07-BB85-12C3EA673CEA}"/>
              </a:ext>
            </a:extLst>
          </p:cNvPr>
          <p:cNvSpPr/>
          <p:nvPr/>
        </p:nvSpPr>
        <p:spPr>
          <a:xfrm>
            <a:off x="5594365" y="4185003"/>
            <a:ext cx="373900" cy="394492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665912"/>
              <a:satOff val="-293"/>
              <a:lumOff val="784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Rectangle 29" descr="Group">
            <a:extLst>
              <a:ext uri="{FF2B5EF4-FFF2-40B4-BE49-F238E27FC236}">
                <a16:creationId xmlns:a16="http://schemas.microsoft.com/office/drawing/2014/main" id="{88F8C9F3-7615-45BF-B785-33C277085718}"/>
              </a:ext>
            </a:extLst>
          </p:cNvPr>
          <p:cNvSpPr/>
          <p:nvPr/>
        </p:nvSpPr>
        <p:spPr>
          <a:xfrm>
            <a:off x="9159172" y="723900"/>
            <a:ext cx="499424" cy="499424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-998868"/>
              <a:satOff val="-440"/>
              <a:lumOff val="1177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team discussion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Story</a:t>
            </a:r>
          </a:p>
          <a:p>
            <a:r>
              <a:rPr lang="en-US" dirty="0"/>
              <a:t>Requirements gathering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Design</a:t>
            </a:r>
          </a:p>
        </p:txBody>
      </p:sp>
      <p:grpSp>
        <p:nvGrpSpPr>
          <p:cNvPr id="10" name="Group 9" descr="Info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picture containing indoor. Person is signing document&#10;">
            <a:extLst>
              <a:ext uri="{FF2B5EF4-FFF2-40B4-BE49-F238E27FC236}">
                <a16:creationId xmlns:a16="http://schemas.microsoft.com/office/drawing/2014/main" id="{A7C45DDD-A694-4705-892B-497F786E968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444079D-629C-4C44-8DB6-B4B5E7C5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Analysis</a:t>
            </a:r>
          </a:p>
        </p:txBody>
      </p:sp>
    </p:spTree>
    <p:extLst>
      <p:ext uri="{BB962C8B-B14F-4D97-AF65-F5344CB8AC3E}">
        <p14:creationId xmlns:p14="http://schemas.microsoft.com/office/powerpoint/2010/main" val="166400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2A3650-CE74-4B2A-A714-A99CA1898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401CC4-711A-4213-A098-6A62651D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8869" y="2793682"/>
            <a:ext cx="10412234" cy="3706509"/>
          </a:xfrm>
        </p:spPr>
        <p:txBody>
          <a:bodyPr>
            <a:normAutofit/>
          </a:bodyPr>
          <a:lstStyle/>
          <a:p>
            <a:r>
              <a:rPr lang="en-US" sz="2400" dirty="0"/>
              <a:t>We covered the requirements, including both functional and non-functional requirements.</a:t>
            </a:r>
          </a:p>
          <a:p>
            <a:r>
              <a:rPr lang="en-US" sz="2400" b="1" dirty="0"/>
              <a:t>User Registration and Login:</a:t>
            </a:r>
            <a:r>
              <a:rPr lang="en-US" sz="2400" dirty="0"/>
              <a:t> Allow administrators, NGO workers, and general users to register and log in securely, with role-based access to system features.</a:t>
            </a:r>
          </a:p>
          <a:p>
            <a:r>
              <a:rPr lang="en-US" sz="2400" b="1" dirty="0"/>
              <a:t>Child Health Monitoring:</a:t>
            </a:r>
            <a:r>
              <a:rPr lang="en-US" sz="2400" dirty="0"/>
              <a:t> Track vaccinations, monitor health issues, and manage treatment schedules for children.</a:t>
            </a:r>
          </a:p>
          <a:p>
            <a:r>
              <a:rPr lang="en-US" sz="2400" b="1" dirty="0"/>
              <a:t>Education Monitoring:</a:t>
            </a:r>
            <a:r>
              <a:rPr lang="en-US" sz="2400" dirty="0"/>
              <a:t> Ensure children are enrolled in schools, monitor academic progress, and identify children at risk of dropping out.</a:t>
            </a:r>
          </a:p>
        </p:txBody>
      </p:sp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3185C-5E76-08AF-C4BF-47BD6F3F4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2318E07-C769-FCD0-6504-77646124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164412-01EF-C252-C1D9-08DCFBAC8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C80231D-5EF7-08A4-1F83-C0AC72E9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8869" y="2793682"/>
            <a:ext cx="10412234" cy="3706509"/>
          </a:xfrm>
        </p:spPr>
        <p:txBody>
          <a:bodyPr>
            <a:normAutofit/>
          </a:bodyPr>
          <a:lstStyle/>
          <a:p>
            <a:r>
              <a:rPr lang="en-US" b="1" dirty="0"/>
              <a:t>Nutrition and Food Monitoring:</a:t>
            </a:r>
            <a:r>
              <a:rPr lang="en-US" dirty="0"/>
              <a:t> Record dietary patterns, supervise nutrition, and provide guidance to improve child development.</a:t>
            </a:r>
          </a:p>
          <a:p>
            <a:r>
              <a:rPr lang="en-US" b="1" dirty="0"/>
              <a:t>Women Safety and Rights Monitoring:</a:t>
            </a:r>
            <a:r>
              <a:rPr lang="en-US" dirty="0"/>
              <a:t> Track incidents of harassment, domestic violence, dowry, and early marriage, and provide necessary support or intervention.</a:t>
            </a:r>
          </a:p>
          <a:p>
            <a:r>
              <a:rPr lang="en-US" b="1" dirty="0"/>
              <a:t>Women Education and Health Monitoring:</a:t>
            </a:r>
            <a:r>
              <a:rPr lang="en-US" dirty="0"/>
              <a:t> Ensure access to education and healthcare services, track progress, and provide health interventions.</a:t>
            </a:r>
          </a:p>
          <a:p>
            <a:r>
              <a:rPr lang="en-US" b="1" dirty="0"/>
              <a:t>Reporting and Analytics:</a:t>
            </a:r>
            <a:r>
              <a:rPr lang="en-US" dirty="0"/>
              <a:t> Generate comprehensive reports and statistics for NGOs and government authorities to assess child and women welfare, funding requirements, and intervention outcomes.</a:t>
            </a:r>
          </a:p>
        </p:txBody>
      </p:sp>
    </p:spTree>
    <p:extLst>
      <p:ext uri="{BB962C8B-B14F-4D97-AF65-F5344CB8AC3E}">
        <p14:creationId xmlns:p14="http://schemas.microsoft.com/office/powerpoint/2010/main" val="33090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F573D-1DD3-BE0E-F329-878EBC2C9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D4DC2A-C7DC-31F4-4020-4DDBC4EC5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AEF6578-74B9-07D0-CE13-0D2DD8BCD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FD07F2-8F63-9418-132C-E4994957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8869" y="2793682"/>
            <a:ext cx="10412234" cy="370650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Reporting and Analytics:</a:t>
            </a:r>
            <a:r>
              <a:rPr lang="en-US" dirty="0"/>
              <a:t> Generate comprehensive reports and statistics for NGOs and government authorities to assess child and women welfare, funding requirements, and intervention outcomes.</a:t>
            </a:r>
          </a:p>
          <a:p>
            <a:r>
              <a:rPr lang="en-US" b="1" dirty="0"/>
              <a:t>Fund Collection:</a:t>
            </a:r>
            <a:r>
              <a:rPr lang="en-US" dirty="0"/>
              <a:t> Enable NGOs to manage and collect funding from government bodies or authorized organizations for welfare activities</a:t>
            </a:r>
          </a:p>
          <a:p>
            <a:r>
              <a:rPr lang="en-US" b="1" dirty="0"/>
              <a:t>Alerts and Notifications:</a:t>
            </a:r>
            <a:r>
              <a:rPr lang="en-US" dirty="0"/>
              <a:t> Notify field workers, administrators, and users about upcoming vaccinations, school enrolments, or urgent safety concerns.</a:t>
            </a:r>
          </a:p>
          <a:p>
            <a:r>
              <a:rPr lang="en-US" b="1" dirty="0"/>
              <a:t>Emergency Contact:</a:t>
            </a:r>
            <a:r>
              <a:rPr lang="en-US" dirty="0"/>
              <a:t> Provide instant contact functionality to local authorities such as police, army, RAB, or other NGOs during emergencies.</a:t>
            </a:r>
          </a:p>
          <a:p>
            <a:r>
              <a:rPr lang="en-US" b="1" dirty="0"/>
              <a:t>Drafted the SRS following the IEEE format.</a:t>
            </a:r>
          </a:p>
        </p:txBody>
      </p:sp>
    </p:spTree>
    <p:extLst>
      <p:ext uri="{BB962C8B-B14F-4D97-AF65-F5344CB8AC3E}">
        <p14:creationId xmlns:p14="http://schemas.microsoft.com/office/powerpoint/2010/main" val="404697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8" y="516836"/>
            <a:ext cx="3100136" cy="19602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Mission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790855"/>
            <a:ext cx="3084844" cy="3311766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designed, tested, maintained, and utilized, resulting in an efficient platform for addressing the health, education, and safety needs of children and women across Bangladesh.</a:t>
            </a:r>
            <a:endParaRPr lang="en-US" b="1" dirty="0"/>
          </a:p>
        </p:txBody>
      </p:sp>
      <p:pic>
        <p:nvPicPr>
          <p:cNvPr id="9" name="Picture Placeholder 8" descr="A picture containing object that represents mission, goal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701" r="2" b="2295"/>
          <a:stretch/>
        </p:blipFill>
        <p:spPr>
          <a:xfrm>
            <a:off x="4080728" y="10"/>
            <a:ext cx="81112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35</TotalTime>
  <Words>501</Words>
  <Application>Microsoft Office PowerPoint</Application>
  <PresentationFormat>Widescreen</PresentationFormat>
  <Paragraphs>54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RetrospectVTI</vt:lpstr>
      <vt:lpstr>STM LAB Project</vt:lpstr>
      <vt:lpstr>Our People</vt:lpstr>
      <vt:lpstr>Our Team</vt:lpstr>
      <vt:lpstr>First team discussion</vt:lpstr>
      <vt:lpstr>Requirements Analysis</vt:lpstr>
      <vt:lpstr>Details</vt:lpstr>
      <vt:lpstr>Details</vt:lpstr>
      <vt:lpstr>Details</vt:lpstr>
      <vt:lpstr>Mission</vt:lpstr>
      <vt:lpstr> Planning</vt:lpstr>
      <vt:lpstr> Design</vt:lpstr>
      <vt:lpstr>Next Plan-&gt;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oishylabonna@gmail.com</dc:creator>
  <cp:lastModifiedBy>oishylabonna@gmail.com</cp:lastModifiedBy>
  <cp:revision>1</cp:revision>
  <dcterms:created xsi:type="dcterms:W3CDTF">2025-09-06T09:36:14Z</dcterms:created>
  <dcterms:modified xsi:type="dcterms:W3CDTF">2025-09-06T10:11:19Z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