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6" r:id="rId5"/>
    <p:sldId id="268" r:id="rId6"/>
    <p:sldId id="259" r:id="rId7"/>
    <p:sldId id="262" r:id="rId8"/>
    <p:sldId id="261" r:id="rId9"/>
    <p:sldId id="263" r:id="rId10"/>
    <p:sldId id="265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8D478-992D-4D3E-A7F8-F386A92839B7}" v="25" dt="2021-06-26T17:40:09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>
        <p:scale>
          <a:sx n="87" d="100"/>
          <a:sy n="87" d="100"/>
        </p:scale>
        <p:origin x="27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ssa Gallegos" userId="b962e1c97d31f26c" providerId="LiveId" clId="{7A48D478-992D-4D3E-A7F8-F386A92839B7}"/>
    <pc:docChg chg="undo custSel addSld delSld modSld">
      <pc:chgData name="Marissa Gallegos" userId="b962e1c97d31f26c" providerId="LiveId" clId="{7A48D478-992D-4D3E-A7F8-F386A92839B7}" dt="2021-06-26T17:45:35.017" v="2120" actId="26606"/>
      <pc:docMkLst>
        <pc:docMk/>
      </pc:docMkLst>
      <pc:sldChg chg="addSp modSp mod">
        <pc:chgData name="Marissa Gallegos" userId="b962e1c97d31f26c" providerId="LiveId" clId="{7A48D478-992D-4D3E-A7F8-F386A92839B7}" dt="2021-06-26T17:45:35.017" v="2120" actId="26606"/>
        <pc:sldMkLst>
          <pc:docMk/>
          <pc:sldMk cId="922222" sldId="256"/>
        </pc:sldMkLst>
        <pc:spChg chg="mod">
          <ac:chgData name="Marissa Gallegos" userId="b962e1c97d31f26c" providerId="LiveId" clId="{7A48D478-992D-4D3E-A7F8-F386A92839B7}" dt="2021-06-26T17:45:35.017" v="2120" actId="26606"/>
          <ac:spMkLst>
            <pc:docMk/>
            <pc:sldMk cId="922222" sldId="256"/>
            <ac:spMk id="2" creationId="{C83B8F9A-0D7B-485B-89FD-D6C2195D698F}"/>
          </ac:spMkLst>
        </pc:spChg>
        <pc:spChg chg="mod">
          <ac:chgData name="Marissa Gallegos" userId="b962e1c97d31f26c" providerId="LiveId" clId="{7A48D478-992D-4D3E-A7F8-F386A92839B7}" dt="2021-06-26T17:45:35.017" v="2120" actId="26606"/>
          <ac:spMkLst>
            <pc:docMk/>
            <pc:sldMk cId="922222" sldId="256"/>
            <ac:spMk id="3" creationId="{A8ED3D25-FAEC-4C40-A74B-0884BF0E7B82}"/>
          </ac:spMkLst>
        </pc:spChg>
        <pc:spChg chg="add">
          <ac:chgData name="Marissa Gallegos" userId="b962e1c97d31f26c" providerId="LiveId" clId="{7A48D478-992D-4D3E-A7F8-F386A92839B7}" dt="2021-06-26T17:45:35.017" v="2120" actId="26606"/>
          <ac:spMkLst>
            <pc:docMk/>
            <pc:sldMk cId="922222" sldId="256"/>
            <ac:spMk id="9" creationId="{0E91F5CA-B392-444C-88E3-BF5BAAEBDEB0}"/>
          </ac:spMkLst>
        </pc:spChg>
        <pc:spChg chg="add">
          <ac:chgData name="Marissa Gallegos" userId="b962e1c97d31f26c" providerId="LiveId" clId="{7A48D478-992D-4D3E-A7F8-F386A92839B7}" dt="2021-06-26T17:45:35.017" v="2120" actId="26606"/>
          <ac:spMkLst>
            <pc:docMk/>
            <pc:sldMk cId="922222" sldId="256"/>
            <ac:spMk id="11" creationId="{C792EE87-4150-454F-8312-283882EFBEF6}"/>
          </ac:spMkLst>
        </pc:spChg>
        <pc:spChg chg="add">
          <ac:chgData name="Marissa Gallegos" userId="b962e1c97d31f26c" providerId="LiveId" clId="{7A48D478-992D-4D3E-A7F8-F386A92839B7}" dt="2021-06-26T17:45:35.017" v="2120" actId="26606"/>
          <ac:spMkLst>
            <pc:docMk/>
            <pc:sldMk cId="922222" sldId="256"/>
            <ac:spMk id="13" creationId="{EA21D066-7EC1-44B4-8CF9-85511FDFCA90}"/>
          </ac:spMkLst>
        </pc:spChg>
        <pc:spChg chg="add">
          <ac:chgData name="Marissa Gallegos" userId="b962e1c97d31f26c" providerId="LiveId" clId="{7A48D478-992D-4D3E-A7F8-F386A92839B7}" dt="2021-06-26T17:45:35.017" v="2120" actId="26606"/>
          <ac:spMkLst>
            <pc:docMk/>
            <pc:sldMk cId="922222" sldId="256"/>
            <ac:spMk id="15" creationId="{D6C2F2D6-F636-46AD-BCD9-994702A0087A}"/>
          </ac:spMkLst>
        </pc:spChg>
        <pc:spChg chg="add">
          <ac:chgData name="Marissa Gallegos" userId="b962e1c97d31f26c" providerId="LiveId" clId="{7A48D478-992D-4D3E-A7F8-F386A92839B7}" dt="2021-06-26T17:45:35.017" v="2120" actId="26606"/>
          <ac:spMkLst>
            <pc:docMk/>
            <pc:sldMk cId="922222" sldId="256"/>
            <ac:spMk id="17" creationId="{EF693875-948C-4D9B-AE6F-8F6894277D8A}"/>
          </ac:spMkLst>
        </pc:spChg>
        <pc:spChg chg="add">
          <ac:chgData name="Marissa Gallegos" userId="b962e1c97d31f26c" providerId="LiveId" clId="{7A48D478-992D-4D3E-A7F8-F386A92839B7}" dt="2021-06-26T17:45:35.017" v="2120" actId="26606"/>
          <ac:spMkLst>
            <pc:docMk/>
            <pc:sldMk cId="922222" sldId="256"/>
            <ac:spMk id="19" creationId="{D8CF630E-BC57-4786-8B1F-C22C04E86992}"/>
          </ac:spMkLst>
        </pc:spChg>
        <pc:picChg chg="mod">
          <ac:chgData name="Marissa Gallegos" userId="b962e1c97d31f26c" providerId="LiveId" clId="{7A48D478-992D-4D3E-A7F8-F386A92839B7}" dt="2021-06-26T17:45:35.017" v="2120" actId="26606"/>
          <ac:picMkLst>
            <pc:docMk/>
            <pc:sldMk cId="922222" sldId="256"/>
            <ac:picMk id="4" creationId="{1C062607-5A5B-456A-8CF1-668079E2BD43}"/>
          </ac:picMkLst>
        </pc:picChg>
      </pc:sldChg>
      <pc:sldChg chg="addSp delSp modSp mod setBg addAnim">
        <pc:chgData name="Marissa Gallegos" userId="b962e1c97d31f26c" providerId="LiveId" clId="{7A48D478-992D-4D3E-A7F8-F386A92839B7}" dt="2021-06-26T17:18:26.240" v="1856" actId="20577"/>
        <pc:sldMkLst>
          <pc:docMk/>
          <pc:sldMk cId="1476866902" sldId="257"/>
        </pc:sldMkLst>
        <pc:spChg chg="mod">
          <ac:chgData name="Marissa Gallegos" userId="b962e1c97d31f26c" providerId="LiveId" clId="{7A48D478-992D-4D3E-A7F8-F386A92839B7}" dt="2021-06-26T16:35:10.689" v="574" actId="26606"/>
          <ac:spMkLst>
            <pc:docMk/>
            <pc:sldMk cId="1476866902" sldId="257"/>
            <ac:spMk id="2" creationId="{51F3A610-A427-427A-9E42-8FF51E054E55}"/>
          </ac:spMkLst>
        </pc:spChg>
        <pc:spChg chg="mod">
          <ac:chgData name="Marissa Gallegos" userId="b962e1c97d31f26c" providerId="LiveId" clId="{7A48D478-992D-4D3E-A7F8-F386A92839B7}" dt="2021-06-26T17:18:26.240" v="1856" actId="20577"/>
          <ac:spMkLst>
            <pc:docMk/>
            <pc:sldMk cId="1476866902" sldId="257"/>
            <ac:spMk id="3" creationId="{58414CCF-BAE6-40E8-9FC3-93F61730D6AB}"/>
          </ac:spMkLst>
        </pc:spChg>
        <pc:spChg chg="add del">
          <ac:chgData name="Marissa Gallegos" userId="b962e1c97d31f26c" providerId="LiveId" clId="{7A48D478-992D-4D3E-A7F8-F386A92839B7}" dt="2021-06-26T16:35:10.689" v="574" actId="26606"/>
          <ac:spMkLst>
            <pc:docMk/>
            <pc:sldMk cId="1476866902" sldId="257"/>
            <ac:spMk id="13" creationId="{0E91F5CA-B392-444C-88E3-BF5BAAEBDEB0}"/>
          </ac:spMkLst>
        </pc:spChg>
        <pc:spChg chg="add del">
          <ac:chgData name="Marissa Gallegos" userId="b962e1c97d31f26c" providerId="LiveId" clId="{7A48D478-992D-4D3E-A7F8-F386A92839B7}" dt="2021-06-26T16:35:10.689" v="574" actId="26606"/>
          <ac:spMkLst>
            <pc:docMk/>
            <pc:sldMk cId="1476866902" sldId="257"/>
            <ac:spMk id="15" creationId="{C792EE87-4150-454F-8312-283882EFBEF6}"/>
          </ac:spMkLst>
        </pc:spChg>
        <pc:spChg chg="add del">
          <ac:chgData name="Marissa Gallegos" userId="b962e1c97d31f26c" providerId="LiveId" clId="{7A48D478-992D-4D3E-A7F8-F386A92839B7}" dt="2021-06-26T16:35:10.689" v="574" actId="26606"/>
          <ac:spMkLst>
            <pc:docMk/>
            <pc:sldMk cId="1476866902" sldId="257"/>
            <ac:spMk id="17" creationId="{EA21D066-7EC1-44B4-8CF9-85511FDFCA90}"/>
          </ac:spMkLst>
        </pc:spChg>
        <pc:spChg chg="add del">
          <ac:chgData name="Marissa Gallegos" userId="b962e1c97d31f26c" providerId="LiveId" clId="{7A48D478-992D-4D3E-A7F8-F386A92839B7}" dt="2021-06-26T16:35:10.689" v="574" actId="26606"/>
          <ac:spMkLst>
            <pc:docMk/>
            <pc:sldMk cId="1476866902" sldId="257"/>
            <ac:spMk id="19" creationId="{D6C2F2D6-F636-46AD-BCD9-994702A0087A}"/>
          </ac:spMkLst>
        </pc:spChg>
        <pc:spChg chg="add del">
          <ac:chgData name="Marissa Gallegos" userId="b962e1c97d31f26c" providerId="LiveId" clId="{7A48D478-992D-4D3E-A7F8-F386A92839B7}" dt="2021-06-26T16:35:10.689" v="574" actId="26606"/>
          <ac:spMkLst>
            <pc:docMk/>
            <pc:sldMk cId="1476866902" sldId="257"/>
            <ac:spMk id="21" creationId="{EF693875-948C-4D9B-AE6F-8F6894277D8A}"/>
          </ac:spMkLst>
        </pc:spChg>
        <pc:spChg chg="add del">
          <ac:chgData name="Marissa Gallegos" userId="b962e1c97d31f26c" providerId="LiveId" clId="{7A48D478-992D-4D3E-A7F8-F386A92839B7}" dt="2021-06-26T16:35:10.689" v="574" actId="26606"/>
          <ac:spMkLst>
            <pc:docMk/>
            <pc:sldMk cId="1476866902" sldId="257"/>
            <ac:spMk id="23" creationId="{D8CF630E-BC57-4786-8B1F-C22C04E86992}"/>
          </ac:spMkLst>
        </pc:spChg>
        <pc:spChg chg="add del">
          <ac:chgData name="Marissa Gallegos" userId="b962e1c97d31f26c" providerId="LiveId" clId="{7A48D478-992D-4D3E-A7F8-F386A92839B7}" dt="2021-06-26T16:35:10.634" v="573" actId="26606"/>
          <ac:spMkLst>
            <pc:docMk/>
            <pc:sldMk cId="1476866902" sldId="257"/>
            <ac:spMk id="28" creationId="{7666DE11-17E1-4DC7-B2B7-6DA2E6A9CE8B}"/>
          </ac:spMkLst>
        </pc:spChg>
        <pc:spChg chg="add del">
          <ac:chgData name="Marissa Gallegos" userId="b962e1c97d31f26c" providerId="LiveId" clId="{7A48D478-992D-4D3E-A7F8-F386A92839B7}" dt="2021-06-26T16:35:10.634" v="573" actId="26606"/>
          <ac:spMkLst>
            <pc:docMk/>
            <pc:sldMk cId="1476866902" sldId="257"/>
            <ac:spMk id="30" creationId="{B52E493E-0B27-4F3C-AA01-17F0A2564112}"/>
          </ac:spMkLst>
        </pc:spChg>
        <pc:spChg chg="add">
          <ac:chgData name="Marissa Gallegos" userId="b962e1c97d31f26c" providerId="LiveId" clId="{7A48D478-992D-4D3E-A7F8-F386A92839B7}" dt="2021-06-26T16:35:10.689" v="574" actId="26606"/>
          <ac:spMkLst>
            <pc:docMk/>
            <pc:sldMk cId="1476866902" sldId="257"/>
            <ac:spMk id="32" creationId="{0E91F5CA-B392-444C-88E3-BF5BAAEBDEB0}"/>
          </ac:spMkLst>
        </pc:spChg>
        <pc:spChg chg="add">
          <ac:chgData name="Marissa Gallegos" userId="b962e1c97d31f26c" providerId="LiveId" clId="{7A48D478-992D-4D3E-A7F8-F386A92839B7}" dt="2021-06-26T16:35:10.689" v="574" actId="26606"/>
          <ac:spMkLst>
            <pc:docMk/>
            <pc:sldMk cId="1476866902" sldId="257"/>
            <ac:spMk id="34" creationId="{F6EE1C8D-9233-4EBC-9B68-862FDCA26650}"/>
          </ac:spMkLst>
        </pc:spChg>
        <pc:spChg chg="add">
          <ac:chgData name="Marissa Gallegos" userId="b962e1c97d31f26c" providerId="LiveId" clId="{7A48D478-992D-4D3E-A7F8-F386A92839B7}" dt="2021-06-26T16:35:10.689" v="574" actId="26606"/>
          <ac:spMkLst>
            <pc:docMk/>
            <pc:sldMk cId="1476866902" sldId="257"/>
            <ac:spMk id="36" creationId="{48F92359-2883-4C1D-972D-BF52F3F41A18}"/>
          </ac:spMkLst>
        </pc:spChg>
        <pc:picChg chg="add mod ord">
          <ac:chgData name="Marissa Gallegos" userId="b962e1c97d31f26c" providerId="LiveId" clId="{7A48D478-992D-4D3E-A7F8-F386A92839B7}" dt="2021-06-26T16:35:10.634" v="573" actId="26606"/>
          <ac:picMkLst>
            <pc:docMk/>
            <pc:sldMk cId="1476866902" sldId="257"/>
            <ac:picMk id="5" creationId="{28ABC775-A894-4EF1-8176-E38B0745C953}"/>
          </ac:picMkLst>
        </pc:picChg>
        <pc:picChg chg="add del">
          <ac:chgData name="Marissa Gallegos" userId="b962e1c97d31f26c" providerId="LiveId" clId="{7A48D478-992D-4D3E-A7F8-F386A92839B7}" dt="2021-06-26T16:35:10.689" v="574" actId="26606"/>
          <ac:picMkLst>
            <pc:docMk/>
            <pc:sldMk cId="1476866902" sldId="257"/>
            <ac:picMk id="9" creationId="{DEB2E8C4-C3E7-4048-A43D-9859510CFA98}"/>
          </ac:picMkLst>
        </pc:picChg>
        <pc:picChg chg="add">
          <ac:chgData name="Marissa Gallegos" userId="b962e1c97d31f26c" providerId="LiveId" clId="{7A48D478-992D-4D3E-A7F8-F386A92839B7}" dt="2021-06-26T16:35:10.689" v="574" actId="26606"/>
          <ac:picMkLst>
            <pc:docMk/>
            <pc:sldMk cId="1476866902" sldId="257"/>
            <ac:picMk id="33" creationId="{DEB2E8C4-C3E7-4048-A43D-9859510CFA98}"/>
          </ac:picMkLst>
        </pc:picChg>
        <pc:inkChg chg="add del">
          <ac:chgData name="Marissa Gallegos" userId="b962e1c97d31f26c" providerId="LiveId" clId="{7A48D478-992D-4D3E-A7F8-F386A92839B7}" dt="2021-06-26T16:35:10.689" v="574" actId="26606"/>
          <ac:inkMkLst>
            <pc:docMk/>
            <pc:sldMk cId="1476866902" sldId="257"/>
            <ac:inkMk id="11" creationId="{24D29CCB-7956-4E3E-8880-304085F04BF4}"/>
          </ac:inkMkLst>
        </pc:inkChg>
        <pc:inkChg chg="add">
          <ac:chgData name="Marissa Gallegos" userId="b962e1c97d31f26c" providerId="LiveId" clId="{7A48D478-992D-4D3E-A7F8-F386A92839B7}" dt="2021-06-26T16:35:10.689" v="574" actId="26606"/>
          <ac:inkMkLst>
            <pc:docMk/>
            <pc:sldMk cId="1476866902" sldId="257"/>
            <ac:inkMk id="35" creationId="{24D29CCB-7956-4E3E-8880-304085F04BF4}"/>
          </ac:inkMkLst>
        </pc:inkChg>
      </pc:sldChg>
      <pc:sldChg chg="addSp delSp modSp mod setBg">
        <pc:chgData name="Marissa Gallegos" userId="b962e1c97d31f26c" providerId="LiveId" clId="{7A48D478-992D-4D3E-A7F8-F386A92839B7}" dt="2021-06-26T17:35:25.981" v="2070" actId="20577"/>
        <pc:sldMkLst>
          <pc:docMk/>
          <pc:sldMk cId="723352120" sldId="258"/>
        </pc:sldMkLst>
        <pc:spChg chg="mod">
          <ac:chgData name="Marissa Gallegos" userId="b962e1c97d31f26c" providerId="LiveId" clId="{7A48D478-992D-4D3E-A7F8-F386A92839B7}" dt="2021-06-26T17:35:25.981" v="2070" actId="20577"/>
          <ac:spMkLst>
            <pc:docMk/>
            <pc:sldMk cId="723352120" sldId="258"/>
            <ac:spMk id="2" creationId="{DEE3CE4C-722C-4EAE-8654-20EDB2B7B9B5}"/>
          </ac:spMkLst>
        </pc:spChg>
        <pc:spChg chg="del">
          <ac:chgData name="Marissa Gallegos" userId="b962e1c97d31f26c" providerId="LiveId" clId="{7A48D478-992D-4D3E-A7F8-F386A92839B7}" dt="2021-06-26T17:26:17.912" v="1857" actId="931"/>
          <ac:spMkLst>
            <pc:docMk/>
            <pc:sldMk cId="723352120" sldId="258"/>
            <ac:spMk id="3" creationId="{3A8E971C-F699-48F9-A94C-E244062CC5CD}"/>
          </ac:spMkLst>
        </pc:spChg>
        <pc:spChg chg="add del mod">
          <ac:chgData name="Marissa Gallegos" userId="b962e1c97d31f26c" providerId="LiveId" clId="{7A48D478-992D-4D3E-A7F8-F386A92839B7}" dt="2021-06-26T17:28:00.296" v="1873"/>
          <ac:spMkLst>
            <pc:docMk/>
            <pc:sldMk cId="723352120" sldId="258"/>
            <ac:spMk id="10" creationId="{BCE21759-2749-460B-AE6F-C7579C91E51D}"/>
          </ac:spMkLst>
        </pc:spChg>
        <pc:spChg chg="add mod">
          <ac:chgData name="Marissa Gallegos" userId="b962e1c97d31f26c" providerId="LiveId" clId="{7A48D478-992D-4D3E-A7F8-F386A92839B7}" dt="2021-06-26T17:30:19.805" v="2030" actId="20577"/>
          <ac:spMkLst>
            <pc:docMk/>
            <pc:sldMk cId="723352120" sldId="258"/>
            <ac:spMk id="13" creationId="{6FFF3016-A960-489E-B21E-787895526187}"/>
          </ac:spMkLst>
        </pc:spChg>
        <pc:spChg chg="add">
          <ac:chgData name="Marissa Gallegos" userId="b962e1c97d31f26c" providerId="LiveId" clId="{7A48D478-992D-4D3E-A7F8-F386A92839B7}" dt="2021-06-26T17:29:01.015" v="1875" actId="26606"/>
          <ac:spMkLst>
            <pc:docMk/>
            <pc:sldMk cId="723352120" sldId="258"/>
            <ac:spMk id="16" creationId="{31AA1E1C-DA67-488F-A983-F3ABD792C3BE}"/>
          </ac:spMkLst>
        </pc:spChg>
        <pc:spChg chg="add">
          <ac:chgData name="Marissa Gallegos" userId="b962e1c97d31f26c" providerId="LiveId" clId="{7A48D478-992D-4D3E-A7F8-F386A92839B7}" dt="2021-06-26T17:29:01.015" v="1875" actId="26606"/>
          <ac:spMkLst>
            <pc:docMk/>
            <pc:sldMk cId="723352120" sldId="258"/>
            <ac:spMk id="18" creationId="{DC46DA5A-CECD-42F0-A57E-8D5BAE36270E}"/>
          </ac:spMkLst>
        </pc:spChg>
        <pc:spChg chg="add">
          <ac:chgData name="Marissa Gallegos" userId="b962e1c97d31f26c" providerId="LiveId" clId="{7A48D478-992D-4D3E-A7F8-F386A92839B7}" dt="2021-06-26T17:29:01.015" v="1875" actId="26606"/>
          <ac:spMkLst>
            <pc:docMk/>
            <pc:sldMk cId="723352120" sldId="258"/>
            <ac:spMk id="20" creationId="{1BBFDD63-AD5F-4E42-979B-2FBDE3450982}"/>
          </ac:spMkLst>
        </pc:spChg>
        <pc:spChg chg="add">
          <ac:chgData name="Marissa Gallegos" userId="b962e1c97d31f26c" providerId="LiveId" clId="{7A48D478-992D-4D3E-A7F8-F386A92839B7}" dt="2021-06-26T17:29:01.015" v="1875" actId="26606"/>
          <ac:spMkLst>
            <pc:docMk/>
            <pc:sldMk cId="723352120" sldId="258"/>
            <ac:spMk id="22" creationId="{AABDB02C-700D-4121-B1D1-CCB58F4BE5E0}"/>
          </ac:spMkLst>
        </pc:spChg>
        <pc:picChg chg="add mod ord">
          <ac:chgData name="Marissa Gallegos" userId="b962e1c97d31f26c" providerId="LiveId" clId="{7A48D478-992D-4D3E-A7F8-F386A92839B7}" dt="2021-06-26T17:29:01.015" v="1875" actId="26606"/>
          <ac:picMkLst>
            <pc:docMk/>
            <pc:sldMk cId="723352120" sldId="258"/>
            <ac:picMk id="5" creationId="{6416A7CB-E114-4F07-99A3-7480C65F8CEC}"/>
          </ac:picMkLst>
        </pc:picChg>
        <pc:picChg chg="add del mod">
          <ac:chgData name="Marissa Gallegos" userId="b962e1c97d31f26c" providerId="LiveId" clId="{7A48D478-992D-4D3E-A7F8-F386A92839B7}" dt="2021-06-26T17:26:42.531" v="1865" actId="478"/>
          <ac:picMkLst>
            <pc:docMk/>
            <pc:sldMk cId="723352120" sldId="258"/>
            <ac:picMk id="7" creationId="{03F8B056-878E-4149-B50D-699DBE28F23E}"/>
          </ac:picMkLst>
        </pc:picChg>
        <pc:picChg chg="add mod">
          <ac:chgData name="Marissa Gallegos" userId="b962e1c97d31f26c" providerId="LiveId" clId="{7A48D478-992D-4D3E-A7F8-F386A92839B7}" dt="2021-06-26T17:29:01.015" v="1875" actId="26606"/>
          <ac:picMkLst>
            <pc:docMk/>
            <pc:sldMk cId="723352120" sldId="258"/>
            <ac:picMk id="9" creationId="{6404F281-6FCC-4C2C-B32E-C567E276482D}"/>
          </ac:picMkLst>
        </pc:picChg>
      </pc:sldChg>
      <pc:sldChg chg="addSp delSp modSp mod">
        <pc:chgData name="Marissa Gallegos" userId="b962e1c97d31f26c" providerId="LiveId" clId="{7A48D478-992D-4D3E-A7F8-F386A92839B7}" dt="2021-06-26T15:59:12.674" v="193" actId="478"/>
        <pc:sldMkLst>
          <pc:docMk/>
          <pc:sldMk cId="3324755846" sldId="259"/>
        </pc:sldMkLst>
        <pc:spChg chg="mod">
          <ac:chgData name="Marissa Gallegos" userId="b962e1c97d31f26c" providerId="LiveId" clId="{7A48D478-992D-4D3E-A7F8-F386A92839B7}" dt="2021-06-26T15:57:25.119" v="185" actId="207"/>
          <ac:spMkLst>
            <pc:docMk/>
            <pc:sldMk cId="3324755846" sldId="259"/>
            <ac:spMk id="14" creationId="{FCC92889-37D3-4C83-96EC-A4584D57DC2A}"/>
          </ac:spMkLst>
        </pc:spChg>
        <pc:spChg chg="mod">
          <ac:chgData name="Marissa Gallegos" userId="b962e1c97d31f26c" providerId="LiveId" clId="{7A48D478-992D-4D3E-A7F8-F386A92839B7}" dt="2021-06-26T15:57:36.711" v="186" actId="207"/>
          <ac:spMkLst>
            <pc:docMk/>
            <pc:sldMk cId="3324755846" sldId="259"/>
            <ac:spMk id="15" creationId="{48D7F2E3-1E18-443A-B6B6-1F2390A87C2E}"/>
          </ac:spMkLst>
        </pc:spChg>
        <pc:spChg chg="mod">
          <ac:chgData name="Marissa Gallegos" userId="b962e1c97d31f26c" providerId="LiveId" clId="{7A48D478-992D-4D3E-A7F8-F386A92839B7}" dt="2021-06-26T15:57:53.327" v="188" actId="207"/>
          <ac:spMkLst>
            <pc:docMk/>
            <pc:sldMk cId="3324755846" sldId="259"/>
            <ac:spMk id="16" creationId="{0D2A1A19-B1C1-4FA4-9792-40C1693CFF01}"/>
          </ac:spMkLst>
        </pc:spChg>
        <pc:spChg chg="mod">
          <ac:chgData name="Marissa Gallegos" userId="b962e1c97d31f26c" providerId="LiveId" clId="{7A48D478-992D-4D3E-A7F8-F386A92839B7}" dt="2021-06-26T15:57:46.321" v="187" actId="207"/>
          <ac:spMkLst>
            <pc:docMk/>
            <pc:sldMk cId="3324755846" sldId="259"/>
            <ac:spMk id="17" creationId="{2BF4EE7B-754D-40B4-B223-517795B0CC6F}"/>
          </ac:spMkLst>
        </pc:spChg>
        <pc:spChg chg="add del mod">
          <ac:chgData name="Marissa Gallegos" userId="b962e1c97d31f26c" providerId="LiveId" clId="{7A48D478-992D-4D3E-A7F8-F386A92839B7}" dt="2021-06-26T15:59:12.674" v="193" actId="478"/>
          <ac:spMkLst>
            <pc:docMk/>
            <pc:sldMk cId="3324755846" sldId="259"/>
            <ac:spMk id="18" creationId="{335A1EB6-7BE6-45F3-B7B6-8CA16CE794B8}"/>
          </ac:spMkLst>
        </pc:spChg>
      </pc:sldChg>
      <pc:sldChg chg="modSp mod">
        <pc:chgData name="Marissa Gallegos" userId="b962e1c97d31f26c" providerId="LiveId" clId="{7A48D478-992D-4D3E-A7F8-F386A92839B7}" dt="2021-06-26T17:16:49.960" v="1774"/>
        <pc:sldMkLst>
          <pc:docMk/>
          <pc:sldMk cId="3398632135" sldId="260"/>
        </pc:sldMkLst>
        <pc:spChg chg="mod">
          <ac:chgData name="Marissa Gallegos" userId="b962e1c97d31f26c" providerId="LiveId" clId="{7A48D478-992D-4D3E-A7F8-F386A92839B7}" dt="2021-06-26T17:16:49.960" v="1774"/>
          <ac:spMkLst>
            <pc:docMk/>
            <pc:sldMk cId="3398632135" sldId="260"/>
            <ac:spMk id="3" creationId="{1A4C35DB-0EE6-4D72-A9AE-E8D1689BD8F6}"/>
          </ac:spMkLst>
        </pc:spChg>
      </pc:sldChg>
      <pc:sldChg chg="addSp delSp modSp mod setBg">
        <pc:chgData name="Marissa Gallegos" userId="b962e1c97d31f26c" providerId="LiveId" clId="{7A48D478-992D-4D3E-A7F8-F386A92839B7}" dt="2021-06-26T16:53:19.208" v="1116" actId="20577"/>
        <pc:sldMkLst>
          <pc:docMk/>
          <pc:sldMk cId="3106311868" sldId="261"/>
        </pc:sldMkLst>
        <pc:spChg chg="del">
          <ac:chgData name="Marissa Gallegos" userId="b962e1c97d31f26c" providerId="LiveId" clId="{7A48D478-992D-4D3E-A7F8-F386A92839B7}" dt="2021-06-26T15:52:47.746" v="39" actId="478"/>
          <ac:spMkLst>
            <pc:docMk/>
            <pc:sldMk cId="3106311868" sldId="261"/>
            <ac:spMk id="2" creationId="{E4BED894-CB6D-45BE-A953-4E46221E657E}"/>
          </ac:spMkLst>
        </pc:spChg>
        <pc:spChg chg="mod">
          <ac:chgData name="Marissa Gallegos" userId="b962e1c97d31f26c" providerId="LiveId" clId="{7A48D478-992D-4D3E-A7F8-F386A92839B7}" dt="2021-06-26T16:53:19.208" v="1116" actId="20577"/>
          <ac:spMkLst>
            <pc:docMk/>
            <pc:sldMk cId="3106311868" sldId="261"/>
            <ac:spMk id="3" creationId="{810F470C-8CEA-435E-9FA8-DC8E2C0D8B4C}"/>
          </ac:spMkLst>
        </pc:spChg>
        <pc:spChg chg="add del mod">
          <ac:chgData name="Marissa Gallegos" userId="b962e1c97d31f26c" providerId="LiveId" clId="{7A48D478-992D-4D3E-A7F8-F386A92839B7}" dt="2021-06-26T16:38:11.168" v="665" actId="478"/>
          <ac:spMkLst>
            <pc:docMk/>
            <pc:sldMk cId="3106311868" sldId="261"/>
            <ac:spMk id="6" creationId="{260CAF2B-0C14-4D21-95F2-1E1C4BC1B6E9}"/>
          </ac:spMkLst>
        </pc:spChg>
        <pc:spChg chg="add del mod">
          <ac:chgData name="Marissa Gallegos" userId="b962e1c97d31f26c" providerId="LiveId" clId="{7A48D478-992D-4D3E-A7F8-F386A92839B7}" dt="2021-06-26T16:38:11.168" v="665" actId="478"/>
          <ac:spMkLst>
            <pc:docMk/>
            <pc:sldMk cId="3106311868" sldId="261"/>
            <ac:spMk id="7" creationId="{E04C237C-DB1F-4224-8FDF-9BB7B0829F65}"/>
          </ac:spMkLst>
        </pc:spChg>
        <pc:spChg chg="add del mod">
          <ac:chgData name="Marissa Gallegos" userId="b962e1c97d31f26c" providerId="LiveId" clId="{7A48D478-992D-4D3E-A7F8-F386A92839B7}" dt="2021-06-26T16:38:11.168" v="665" actId="478"/>
          <ac:spMkLst>
            <pc:docMk/>
            <pc:sldMk cId="3106311868" sldId="261"/>
            <ac:spMk id="8" creationId="{A8586A49-B3C8-4236-87B8-68A5373BA64B}"/>
          </ac:spMkLst>
        </pc:spChg>
        <pc:spChg chg="add del mod">
          <ac:chgData name="Marissa Gallegos" userId="b962e1c97d31f26c" providerId="LiveId" clId="{7A48D478-992D-4D3E-A7F8-F386A92839B7}" dt="2021-06-26T16:38:11.168" v="665" actId="478"/>
          <ac:spMkLst>
            <pc:docMk/>
            <pc:sldMk cId="3106311868" sldId="261"/>
            <ac:spMk id="9" creationId="{1571A738-5A3A-4F71-B436-927654823705}"/>
          </ac:spMkLst>
        </pc:spChg>
        <pc:spChg chg="add del mod">
          <ac:chgData name="Marissa Gallegos" userId="b962e1c97d31f26c" providerId="LiveId" clId="{7A48D478-992D-4D3E-A7F8-F386A92839B7}" dt="2021-06-26T16:38:11.168" v="665" actId="478"/>
          <ac:spMkLst>
            <pc:docMk/>
            <pc:sldMk cId="3106311868" sldId="261"/>
            <ac:spMk id="10" creationId="{610BAFCD-868A-4956-881B-42920827452B}"/>
          </ac:spMkLst>
        </pc:spChg>
        <pc:spChg chg="add del mod">
          <ac:chgData name="Marissa Gallegos" userId="b962e1c97d31f26c" providerId="LiveId" clId="{7A48D478-992D-4D3E-A7F8-F386A92839B7}" dt="2021-06-26T16:38:11.168" v="665" actId="478"/>
          <ac:spMkLst>
            <pc:docMk/>
            <pc:sldMk cId="3106311868" sldId="261"/>
            <ac:spMk id="11" creationId="{9F305880-170E-4B91-8AFA-690F679F6670}"/>
          </ac:spMkLst>
        </pc:spChg>
        <pc:spChg chg="add del mod">
          <ac:chgData name="Marissa Gallegos" userId="b962e1c97d31f26c" providerId="LiveId" clId="{7A48D478-992D-4D3E-A7F8-F386A92839B7}" dt="2021-06-26T16:38:11.168" v="665" actId="478"/>
          <ac:spMkLst>
            <pc:docMk/>
            <pc:sldMk cId="3106311868" sldId="261"/>
            <ac:spMk id="12" creationId="{EA3D59B5-8B5A-45AF-A23B-8E4CD1FD698B}"/>
          </ac:spMkLst>
        </pc:spChg>
        <pc:spChg chg="add del mod">
          <ac:chgData name="Marissa Gallegos" userId="b962e1c97d31f26c" providerId="LiveId" clId="{7A48D478-992D-4D3E-A7F8-F386A92839B7}" dt="2021-06-26T16:38:11.168" v="665" actId="478"/>
          <ac:spMkLst>
            <pc:docMk/>
            <pc:sldMk cId="3106311868" sldId="261"/>
            <ac:spMk id="13" creationId="{93166ADC-E786-4BC4-B131-FAAB6E9CC373}"/>
          </ac:spMkLst>
        </pc:spChg>
        <pc:spChg chg="add">
          <ac:chgData name="Marissa Gallegos" userId="b962e1c97d31f26c" providerId="LiveId" clId="{7A48D478-992D-4D3E-A7F8-F386A92839B7}" dt="2021-06-26T16:38:48.562" v="703" actId="26606"/>
          <ac:spMkLst>
            <pc:docMk/>
            <pc:sldMk cId="3106311868" sldId="261"/>
            <ac:spMk id="14" creationId="{23E547B5-89CF-4EC0-96DE-25771AED0799}"/>
          </ac:spMkLst>
        </pc:spChg>
        <pc:spChg chg="add">
          <ac:chgData name="Marissa Gallegos" userId="b962e1c97d31f26c" providerId="LiveId" clId="{7A48D478-992D-4D3E-A7F8-F386A92839B7}" dt="2021-06-26T16:38:48.562" v="703" actId="26606"/>
          <ac:spMkLst>
            <pc:docMk/>
            <pc:sldMk cId="3106311868" sldId="261"/>
            <ac:spMk id="16" creationId="{B3437C99-FC8E-4311-B48A-F0C4C329B154}"/>
          </ac:spMkLst>
        </pc:spChg>
        <pc:picChg chg="add del mod">
          <ac:chgData name="Marissa Gallegos" userId="b962e1c97d31f26c" providerId="LiveId" clId="{7A48D478-992D-4D3E-A7F8-F386A92839B7}" dt="2021-06-26T16:38:07.387" v="664" actId="478"/>
          <ac:picMkLst>
            <pc:docMk/>
            <pc:sldMk cId="3106311868" sldId="261"/>
            <ac:picMk id="5" creationId="{403D51C3-A648-45BB-A457-9BD9F372B51C}"/>
          </ac:picMkLst>
        </pc:picChg>
        <pc:picChg chg="add del mod">
          <ac:chgData name="Marissa Gallegos" userId="b962e1c97d31f26c" providerId="LiveId" clId="{7A48D478-992D-4D3E-A7F8-F386A92839B7}" dt="2021-06-26T16:37:51.486" v="663" actId="478"/>
          <ac:picMkLst>
            <pc:docMk/>
            <pc:sldMk cId="3106311868" sldId="261"/>
            <ac:picMk id="15" creationId="{1D8E8772-0F56-4D08-9549-BD77D04F5560}"/>
          </ac:picMkLst>
        </pc:picChg>
        <pc:picChg chg="add">
          <ac:chgData name="Marissa Gallegos" userId="b962e1c97d31f26c" providerId="LiveId" clId="{7A48D478-992D-4D3E-A7F8-F386A92839B7}" dt="2021-06-26T16:38:48.562" v="703" actId="26606"/>
          <ac:picMkLst>
            <pc:docMk/>
            <pc:sldMk cId="3106311868" sldId="261"/>
            <ac:picMk id="17" creationId="{30BA4557-D2A3-4846-8A2B-21AA71C97955}"/>
          </ac:picMkLst>
        </pc:picChg>
      </pc:sldChg>
      <pc:sldChg chg="addSp delSp modSp new mod">
        <pc:chgData name="Marissa Gallegos" userId="b962e1c97d31f26c" providerId="LiveId" clId="{7A48D478-992D-4D3E-A7F8-F386A92839B7}" dt="2021-06-26T16:14:23.137" v="217" actId="14100"/>
        <pc:sldMkLst>
          <pc:docMk/>
          <pc:sldMk cId="877736534" sldId="262"/>
        </pc:sldMkLst>
        <pc:spChg chg="del">
          <ac:chgData name="Marissa Gallegos" userId="b962e1c97d31f26c" providerId="LiveId" clId="{7A48D478-992D-4D3E-A7F8-F386A92839B7}" dt="2021-06-26T15:58:47.151" v="191" actId="478"/>
          <ac:spMkLst>
            <pc:docMk/>
            <pc:sldMk cId="877736534" sldId="262"/>
            <ac:spMk id="2" creationId="{C6BB781C-ED02-4C55-9270-ECA502F76EC3}"/>
          </ac:spMkLst>
        </pc:spChg>
        <pc:spChg chg="del mod">
          <ac:chgData name="Marissa Gallegos" userId="b962e1c97d31f26c" providerId="LiveId" clId="{7A48D478-992D-4D3E-A7F8-F386A92839B7}" dt="2021-06-26T16:14:13.317" v="214" actId="931"/>
          <ac:spMkLst>
            <pc:docMk/>
            <pc:sldMk cId="877736534" sldId="262"/>
            <ac:spMk id="3" creationId="{A63B8B90-1F66-4B06-9EB4-0CBB38F3FCF2}"/>
          </ac:spMkLst>
        </pc:spChg>
        <pc:spChg chg="add mod">
          <ac:chgData name="Marissa Gallegos" userId="b962e1c97d31f26c" providerId="LiveId" clId="{7A48D478-992D-4D3E-A7F8-F386A92839B7}" dt="2021-06-26T15:58:39.809" v="190"/>
          <ac:spMkLst>
            <pc:docMk/>
            <pc:sldMk cId="877736534" sldId="262"/>
            <ac:spMk id="5" creationId="{176CBE51-DCC1-4752-B62A-FE3CDA257BAE}"/>
          </ac:spMkLst>
        </pc:spChg>
        <pc:spChg chg="add mod">
          <ac:chgData name="Marissa Gallegos" userId="b962e1c97d31f26c" providerId="LiveId" clId="{7A48D478-992D-4D3E-A7F8-F386A92839B7}" dt="2021-06-26T16:05:08.845" v="213" actId="20577"/>
          <ac:spMkLst>
            <pc:docMk/>
            <pc:sldMk cId="877736534" sldId="262"/>
            <ac:spMk id="6" creationId="{568FD066-D22A-492B-85A4-9EAC1F7C6D0D}"/>
          </ac:spMkLst>
        </pc:spChg>
        <pc:spChg chg="add mod">
          <ac:chgData name="Marissa Gallegos" userId="b962e1c97d31f26c" providerId="LiveId" clId="{7A48D478-992D-4D3E-A7F8-F386A92839B7}" dt="2021-06-26T15:59:19.228" v="194"/>
          <ac:spMkLst>
            <pc:docMk/>
            <pc:sldMk cId="877736534" sldId="262"/>
            <ac:spMk id="7" creationId="{62703570-0BD0-482E-BB3A-7AAE06C97163}"/>
          </ac:spMkLst>
        </pc:spChg>
        <pc:spChg chg="add mod">
          <ac:chgData name="Marissa Gallegos" userId="b962e1c97d31f26c" providerId="LiveId" clId="{7A48D478-992D-4D3E-A7F8-F386A92839B7}" dt="2021-06-26T15:59:56.596" v="201" actId="1076"/>
          <ac:spMkLst>
            <pc:docMk/>
            <pc:sldMk cId="877736534" sldId="262"/>
            <ac:spMk id="8" creationId="{AC24256E-DF2E-40FA-B8B6-5B0A1F4F302E}"/>
          </ac:spMkLst>
        </pc:spChg>
        <pc:spChg chg="add mod">
          <ac:chgData name="Marissa Gallegos" userId="b962e1c97d31f26c" providerId="LiveId" clId="{7A48D478-992D-4D3E-A7F8-F386A92839B7}" dt="2021-06-26T15:59:45.337" v="199" actId="1076"/>
          <ac:spMkLst>
            <pc:docMk/>
            <pc:sldMk cId="877736534" sldId="262"/>
            <ac:spMk id="9" creationId="{B78972B4-6AF8-48DE-9B5A-3A293D44897E}"/>
          </ac:spMkLst>
        </pc:spChg>
        <pc:spChg chg="add mod">
          <ac:chgData name="Marissa Gallegos" userId="b962e1c97d31f26c" providerId="LiveId" clId="{7A48D478-992D-4D3E-A7F8-F386A92839B7}" dt="2021-06-26T15:59:36.790" v="198" actId="1076"/>
          <ac:spMkLst>
            <pc:docMk/>
            <pc:sldMk cId="877736534" sldId="262"/>
            <ac:spMk id="10" creationId="{6A10EF35-0C9E-446A-B3CD-8DF61078E164}"/>
          </ac:spMkLst>
        </pc:spChg>
        <pc:picChg chg="add mod">
          <ac:chgData name="Marissa Gallegos" userId="b962e1c97d31f26c" providerId="LiveId" clId="{7A48D478-992D-4D3E-A7F8-F386A92839B7}" dt="2021-06-26T15:58:39.809" v="190"/>
          <ac:picMkLst>
            <pc:docMk/>
            <pc:sldMk cId="877736534" sldId="262"/>
            <ac:picMk id="4" creationId="{F2F06E7B-C701-4B9B-9839-BDF2247038E1}"/>
          </ac:picMkLst>
        </pc:picChg>
        <pc:picChg chg="add mod">
          <ac:chgData name="Marissa Gallegos" userId="b962e1c97d31f26c" providerId="LiveId" clId="{7A48D478-992D-4D3E-A7F8-F386A92839B7}" dt="2021-06-26T16:14:23.137" v="217" actId="14100"/>
          <ac:picMkLst>
            <pc:docMk/>
            <pc:sldMk cId="877736534" sldId="262"/>
            <ac:picMk id="12" creationId="{EEDC142F-F033-46F3-AE8B-8B6941A9789E}"/>
          </ac:picMkLst>
        </pc:picChg>
      </pc:sldChg>
      <pc:sldChg chg="addSp delSp modSp new mod setBg">
        <pc:chgData name="Marissa Gallegos" userId="b962e1c97d31f26c" providerId="LiveId" clId="{7A48D478-992D-4D3E-A7F8-F386A92839B7}" dt="2021-06-26T16:47:06.421" v="1006" actId="20577"/>
        <pc:sldMkLst>
          <pc:docMk/>
          <pc:sldMk cId="1349091741" sldId="263"/>
        </pc:sldMkLst>
        <pc:spChg chg="del">
          <ac:chgData name="Marissa Gallegos" userId="b962e1c97d31f26c" providerId="LiveId" clId="{7A48D478-992D-4D3E-A7F8-F386A92839B7}" dt="2021-06-26T16:39:30.584" v="705" actId="478"/>
          <ac:spMkLst>
            <pc:docMk/>
            <pc:sldMk cId="1349091741" sldId="263"/>
            <ac:spMk id="2" creationId="{AFE49BD1-5359-4C28-9B37-77D1175E7C95}"/>
          </ac:spMkLst>
        </pc:spChg>
        <pc:spChg chg="del">
          <ac:chgData name="Marissa Gallegos" userId="b962e1c97d31f26c" providerId="LiveId" clId="{7A48D478-992D-4D3E-A7F8-F386A92839B7}" dt="2021-06-26T16:40:08.189" v="706" actId="931"/>
          <ac:spMkLst>
            <pc:docMk/>
            <pc:sldMk cId="1349091741" sldId="263"/>
            <ac:spMk id="3" creationId="{41C8DE1C-62CC-4384-B734-0D00C8E55525}"/>
          </ac:spMkLst>
        </pc:spChg>
        <pc:spChg chg="add mod">
          <ac:chgData name="Marissa Gallegos" userId="b962e1c97d31f26c" providerId="LiveId" clId="{7A48D478-992D-4D3E-A7F8-F386A92839B7}" dt="2021-06-26T16:47:06.421" v="1006" actId="20577"/>
          <ac:spMkLst>
            <pc:docMk/>
            <pc:sldMk cId="1349091741" sldId="263"/>
            <ac:spMk id="15" creationId="{401037B3-1E82-404A-862D-C6C0858E4843}"/>
          </ac:spMkLst>
        </pc:spChg>
        <pc:spChg chg="add del">
          <ac:chgData name="Marissa Gallegos" userId="b962e1c97d31f26c" providerId="LiveId" clId="{7A48D478-992D-4D3E-A7F8-F386A92839B7}" dt="2021-06-26T16:43:21.730" v="858" actId="26606"/>
          <ac:spMkLst>
            <pc:docMk/>
            <pc:sldMk cId="1349091741" sldId="263"/>
            <ac:spMk id="20" creationId="{31AA1E1C-DA67-488F-A983-F3ABD792C3BE}"/>
          </ac:spMkLst>
        </pc:spChg>
        <pc:spChg chg="add del">
          <ac:chgData name="Marissa Gallegos" userId="b962e1c97d31f26c" providerId="LiveId" clId="{7A48D478-992D-4D3E-A7F8-F386A92839B7}" dt="2021-06-26T16:43:21.730" v="858" actId="26606"/>
          <ac:spMkLst>
            <pc:docMk/>
            <pc:sldMk cId="1349091741" sldId="263"/>
            <ac:spMk id="22" creationId="{DC46DA5A-CECD-42F0-A57E-8D5BAE36270E}"/>
          </ac:spMkLst>
        </pc:spChg>
        <pc:spChg chg="add del">
          <ac:chgData name="Marissa Gallegos" userId="b962e1c97d31f26c" providerId="LiveId" clId="{7A48D478-992D-4D3E-A7F8-F386A92839B7}" dt="2021-06-26T16:43:21.730" v="858" actId="26606"/>
          <ac:spMkLst>
            <pc:docMk/>
            <pc:sldMk cId="1349091741" sldId="263"/>
            <ac:spMk id="24" creationId="{1BBFDD63-AD5F-4E42-979B-2FBDE3450982}"/>
          </ac:spMkLst>
        </pc:spChg>
        <pc:spChg chg="add del">
          <ac:chgData name="Marissa Gallegos" userId="b962e1c97d31f26c" providerId="LiveId" clId="{7A48D478-992D-4D3E-A7F8-F386A92839B7}" dt="2021-06-26T16:43:21.730" v="858" actId="26606"/>
          <ac:spMkLst>
            <pc:docMk/>
            <pc:sldMk cId="1349091741" sldId="263"/>
            <ac:spMk id="26" creationId="{C700A9C2-5B99-488A-8884-76AB40DEF288}"/>
          </ac:spMkLst>
        </pc:spChg>
        <pc:spChg chg="add del">
          <ac:chgData name="Marissa Gallegos" userId="b962e1c97d31f26c" providerId="LiveId" clId="{7A48D478-992D-4D3E-A7F8-F386A92839B7}" dt="2021-06-26T16:43:21.730" v="858" actId="26606"/>
          <ac:spMkLst>
            <pc:docMk/>
            <pc:sldMk cId="1349091741" sldId="263"/>
            <ac:spMk id="28" creationId="{AABDB02C-700D-4121-B1D1-CCB58F4BE5E0}"/>
          </ac:spMkLst>
        </pc:spChg>
        <pc:spChg chg="add del">
          <ac:chgData name="Marissa Gallegos" userId="b962e1c97d31f26c" providerId="LiveId" clId="{7A48D478-992D-4D3E-A7F8-F386A92839B7}" dt="2021-06-26T16:43:21.730" v="858" actId="26606"/>
          <ac:spMkLst>
            <pc:docMk/>
            <pc:sldMk cId="1349091741" sldId="263"/>
            <ac:spMk id="30" creationId="{0B1B938D-F136-428F-BAEA-A69ADA053E02}"/>
          </ac:spMkLst>
        </pc:spChg>
        <pc:spChg chg="add">
          <ac:chgData name="Marissa Gallegos" userId="b962e1c97d31f26c" providerId="LiveId" clId="{7A48D478-992D-4D3E-A7F8-F386A92839B7}" dt="2021-06-26T16:43:21.740" v="859" actId="26606"/>
          <ac:spMkLst>
            <pc:docMk/>
            <pc:sldMk cId="1349091741" sldId="263"/>
            <ac:spMk id="32" creationId="{31AA1E1C-DA67-488F-A983-F3ABD792C3BE}"/>
          </ac:spMkLst>
        </pc:spChg>
        <pc:spChg chg="add">
          <ac:chgData name="Marissa Gallegos" userId="b962e1c97d31f26c" providerId="LiveId" clId="{7A48D478-992D-4D3E-A7F8-F386A92839B7}" dt="2021-06-26T16:43:21.740" v="859" actId="26606"/>
          <ac:spMkLst>
            <pc:docMk/>
            <pc:sldMk cId="1349091741" sldId="263"/>
            <ac:spMk id="33" creationId="{DC46DA5A-CECD-42F0-A57E-8D5BAE36270E}"/>
          </ac:spMkLst>
        </pc:spChg>
        <pc:spChg chg="add">
          <ac:chgData name="Marissa Gallegos" userId="b962e1c97d31f26c" providerId="LiveId" clId="{7A48D478-992D-4D3E-A7F8-F386A92839B7}" dt="2021-06-26T16:43:21.740" v="859" actId="26606"/>
          <ac:spMkLst>
            <pc:docMk/>
            <pc:sldMk cId="1349091741" sldId="263"/>
            <ac:spMk id="34" creationId="{1BBFDD63-AD5F-4E42-979B-2FBDE3450982}"/>
          </ac:spMkLst>
        </pc:spChg>
        <pc:spChg chg="add">
          <ac:chgData name="Marissa Gallegos" userId="b962e1c97d31f26c" providerId="LiveId" clId="{7A48D478-992D-4D3E-A7F8-F386A92839B7}" dt="2021-06-26T16:43:21.740" v="859" actId="26606"/>
          <ac:spMkLst>
            <pc:docMk/>
            <pc:sldMk cId="1349091741" sldId="263"/>
            <ac:spMk id="35" creationId="{AABDB02C-700D-4121-B1D1-CCB58F4BE5E0}"/>
          </ac:spMkLst>
        </pc:spChg>
        <pc:picChg chg="add mod ord">
          <ac:chgData name="Marissa Gallegos" userId="b962e1c97d31f26c" providerId="LiveId" clId="{7A48D478-992D-4D3E-A7F8-F386A92839B7}" dt="2021-06-26T16:43:21.740" v="859" actId="26606"/>
          <ac:picMkLst>
            <pc:docMk/>
            <pc:sldMk cId="1349091741" sldId="263"/>
            <ac:picMk id="5" creationId="{AD35D3B6-7F86-4DF2-B690-B8B0622202BE}"/>
          </ac:picMkLst>
        </pc:picChg>
        <pc:picChg chg="add del mod">
          <ac:chgData name="Marissa Gallegos" userId="b962e1c97d31f26c" providerId="LiveId" clId="{7A48D478-992D-4D3E-A7F8-F386A92839B7}" dt="2021-06-26T16:40:53.406" v="715" actId="478"/>
          <ac:picMkLst>
            <pc:docMk/>
            <pc:sldMk cId="1349091741" sldId="263"/>
            <ac:picMk id="7" creationId="{10A8F1A7-5352-4451-AFD2-514F52D33E05}"/>
          </ac:picMkLst>
        </pc:picChg>
        <pc:picChg chg="add del">
          <ac:chgData name="Marissa Gallegos" userId="b962e1c97d31f26c" providerId="LiveId" clId="{7A48D478-992D-4D3E-A7F8-F386A92839B7}" dt="2021-06-26T16:41:12.455" v="718" actId="478"/>
          <ac:picMkLst>
            <pc:docMk/>
            <pc:sldMk cId="1349091741" sldId="263"/>
            <ac:picMk id="9" creationId="{CFA0B729-D520-46C1-A71F-00C2800AAA71}"/>
          </ac:picMkLst>
        </pc:picChg>
        <pc:picChg chg="add mod">
          <ac:chgData name="Marissa Gallegos" userId="b962e1c97d31f26c" providerId="LiveId" clId="{7A48D478-992D-4D3E-A7F8-F386A92839B7}" dt="2021-06-26T16:43:21.740" v="859" actId="26606"/>
          <ac:picMkLst>
            <pc:docMk/>
            <pc:sldMk cId="1349091741" sldId="263"/>
            <ac:picMk id="11" creationId="{A549507D-0691-4A5D-BB15-08A89D13F8EF}"/>
          </ac:picMkLst>
        </pc:picChg>
        <pc:picChg chg="add del">
          <ac:chgData name="Marissa Gallegos" userId="b962e1c97d31f26c" providerId="LiveId" clId="{7A48D478-992D-4D3E-A7F8-F386A92839B7}" dt="2021-06-26T16:43:21.730" v="858" actId="26606"/>
          <ac:picMkLst>
            <pc:docMk/>
            <pc:sldMk cId="1349091741" sldId="263"/>
            <ac:picMk id="16" creationId="{DEB2E8C4-C3E7-4048-A43D-9859510CFA98}"/>
          </ac:picMkLst>
        </pc:picChg>
        <pc:inkChg chg="add del">
          <ac:chgData name="Marissa Gallegos" userId="b962e1c97d31f26c" providerId="LiveId" clId="{7A48D478-992D-4D3E-A7F8-F386A92839B7}" dt="2021-06-26T16:43:21.730" v="858" actId="26606"/>
          <ac:inkMkLst>
            <pc:docMk/>
            <pc:sldMk cId="1349091741" sldId="263"/>
            <ac:inkMk id="18" creationId="{24D29CCB-7956-4E3E-8880-304085F04BF4}"/>
          </ac:inkMkLst>
        </pc:inkChg>
      </pc:sldChg>
      <pc:sldChg chg="addSp delSp modSp new del mod setBg">
        <pc:chgData name="Marissa Gallegos" userId="b962e1c97d31f26c" providerId="LiveId" clId="{7A48D478-992D-4D3E-A7F8-F386A92839B7}" dt="2021-06-26T16:49:37.791" v="1022" actId="47"/>
        <pc:sldMkLst>
          <pc:docMk/>
          <pc:sldMk cId="3796591398" sldId="264"/>
        </pc:sldMkLst>
        <pc:spChg chg="mod ord">
          <ac:chgData name="Marissa Gallegos" userId="b962e1c97d31f26c" providerId="LiveId" clId="{7A48D478-992D-4D3E-A7F8-F386A92839B7}" dt="2021-06-26T16:48:43.803" v="1017" actId="26606"/>
          <ac:spMkLst>
            <pc:docMk/>
            <pc:sldMk cId="3796591398" sldId="264"/>
            <ac:spMk id="2" creationId="{0EBBDB58-20AA-4F4D-B2D7-9A3F676B6A44}"/>
          </ac:spMkLst>
        </pc:spChg>
        <pc:spChg chg="del">
          <ac:chgData name="Marissa Gallegos" userId="b962e1c97d31f26c" providerId="LiveId" clId="{7A48D478-992D-4D3E-A7F8-F386A92839B7}" dt="2021-06-26T16:44:40.702" v="860" actId="931"/>
          <ac:spMkLst>
            <pc:docMk/>
            <pc:sldMk cId="3796591398" sldId="264"/>
            <ac:spMk id="3" creationId="{061CD675-9507-4D97-81D0-5BF3EFF7283B}"/>
          </ac:spMkLst>
        </pc:spChg>
        <pc:spChg chg="add del mod">
          <ac:chgData name="Marissa Gallegos" userId="b962e1c97d31f26c" providerId="LiveId" clId="{7A48D478-992D-4D3E-A7F8-F386A92839B7}" dt="2021-06-26T16:47:52.212" v="1009" actId="931"/>
          <ac:spMkLst>
            <pc:docMk/>
            <pc:sldMk cId="3796591398" sldId="264"/>
            <ac:spMk id="7" creationId="{4BCA70E5-FA26-40A4-B3F4-F318DFD925F1}"/>
          </ac:spMkLst>
        </pc:spChg>
        <pc:spChg chg="add del">
          <ac:chgData name="Marissa Gallegos" userId="b962e1c97d31f26c" providerId="LiveId" clId="{7A48D478-992D-4D3E-A7F8-F386A92839B7}" dt="2021-06-26T16:47:24.159" v="1007" actId="26606"/>
          <ac:spMkLst>
            <pc:docMk/>
            <pc:sldMk cId="3796591398" sldId="264"/>
            <ac:spMk id="9" creationId="{AF4C2FE7-9DAE-4D0A-82DA-8A3C75521FDE}"/>
          </ac:spMkLst>
        </pc:spChg>
        <pc:spChg chg="add del">
          <ac:chgData name="Marissa Gallegos" userId="b962e1c97d31f26c" providerId="LiveId" clId="{7A48D478-992D-4D3E-A7F8-F386A92839B7}" dt="2021-06-26T16:47:24.159" v="1007" actId="26606"/>
          <ac:spMkLst>
            <pc:docMk/>
            <pc:sldMk cId="3796591398" sldId="264"/>
            <ac:spMk id="12" creationId="{23E547B5-89CF-4EC0-96DE-25771AED0799}"/>
          </ac:spMkLst>
        </pc:spChg>
        <pc:spChg chg="add del">
          <ac:chgData name="Marissa Gallegos" userId="b962e1c97d31f26c" providerId="LiveId" clId="{7A48D478-992D-4D3E-A7F8-F386A92839B7}" dt="2021-06-26T16:47:24.159" v="1007" actId="26606"/>
          <ac:spMkLst>
            <pc:docMk/>
            <pc:sldMk cId="3796591398" sldId="264"/>
            <ac:spMk id="14" creationId="{B3437C99-FC8E-4311-B48A-F0C4C329B154}"/>
          </ac:spMkLst>
        </pc:spChg>
        <pc:spChg chg="add del">
          <ac:chgData name="Marissa Gallegos" userId="b962e1c97d31f26c" providerId="LiveId" clId="{7A48D478-992D-4D3E-A7F8-F386A92839B7}" dt="2021-06-26T16:48:43.803" v="1017" actId="26606"/>
          <ac:spMkLst>
            <pc:docMk/>
            <pc:sldMk cId="3796591398" sldId="264"/>
            <ac:spMk id="23" creationId="{8EF7D2E8-5F8A-4E0B-9647-8072A94A09CA}"/>
          </ac:spMkLst>
        </pc:spChg>
        <pc:spChg chg="add del">
          <ac:chgData name="Marissa Gallegos" userId="b962e1c97d31f26c" providerId="LiveId" clId="{7A48D478-992D-4D3E-A7F8-F386A92839B7}" dt="2021-06-26T16:48:43.803" v="1017" actId="26606"/>
          <ac:spMkLst>
            <pc:docMk/>
            <pc:sldMk cId="3796591398" sldId="264"/>
            <ac:spMk id="25" creationId="{86A6E2CC-84C1-424C-A664-BC849F6D0AC7}"/>
          </ac:spMkLst>
        </pc:spChg>
        <pc:spChg chg="add del">
          <ac:chgData name="Marissa Gallegos" userId="b962e1c97d31f26c" providerId="LiveId" clId="{7A48D478-992D-4D3E-A7F8-F386A92839B7}" dt="2021-06-26T16:48:40.122" v="1014" actId="26606"/>
          <ac:spMkLst>
            <pc:docMk/>
            <pc:sldMk cId="3796591398" sldId="264"/>
            <ac:spMk id="29" creationId="{B1AF923E-1BDD-4D83-BD3F-D7FE532A2DE2}"/>
          </ac:spMkLst>
        </pc:spChg>
        <pc:spChg chg="add del">
          <ac:chgData name="Marissa Gallegos" userId="b962e1c97d31f26c" providerId="LiveId" clId="{7A48D478-992D-4D3E-A7F8-F386A92839B7}" dt="2021-06-26T16:48:40.122" v="1014" actId="26606"/>
          <ac:spMkLst>
            <pc:docMk/>
            <pc:sldMk cId="3796591398" sldId="264"/>
            <ac:spMk id="32" creationId="{A326A41B-8A19-487E-BD55-01167CF7FFCC}"/>
          </ac:spMkLst>
        </pc:spChg>
        <pc:spChg chg="add del">
          <ac:chgData name="Marissa Gallegos" userId="b962e1c97d31f26c" providerId="LiveId" clId="{7A48D478-992D-4D3E-A7F8-F386A92839B7}" dt="2021-06-26T16:48:40.122" v="1014" actId="26606"/>
          <ac:spMkLst>
            <pc:docMk/>
            <pc:sldMk cId="3796591398" sldId="264"/>
            <ac:spMk id="34" creationId="{CC4807F2-B5F4-4832-B9EC-C96C9CBDE399}"/>
          </ac:spMkLst>
        </pc:spChg>
        <pc:spChg chg="add del">
          <ac:chgData name="Marissa Gallegos" userId="b962e1c97d31f26c" providerId="LiveId" clId="{7A48D478-992D-4D3E-A7F8-F386A92839B7}" dt="2021-06-26T16:48:40.122" v="1014" actId="26606"/>
          <ac:spMkLst>
            <pc:docMk/>
            <pc:sldMk cId="3796591398" sldId="264"/>
            <ac:spMk id="36" creationId="{42DD9C40-A2FD-4448-A65D-7D76177E13C1}"/>
          </ac:spMkLst>
        </pc:spChg>
        <pc:spChg chg="add del">
          <ac:chgData name="Marissa Gallegos" userId="b962e1c97d31f26c" providerId="LiveId" clId="{7A48D478-992D-4D3E-A7F8-F386A92839B7}" dt="2021-06-26T16:48:43.797" v="1016" actId="26606"/>
          <ac:spMkLst>
            <pc:docMk/>
            <pc:sldMk cId="3796591398" sldId="264"/>
            <ac:spMk id="38" creationId="{23E547B5-89CF-4EC0-96DE-25771AED0799}"/>
          </ac:spMkLst>
        </pc:spChg>
        <pc:spChg chg="add del">
          <ac:chgData name="Marissa Gallegos" userId="b962e1c97d31f26c" providerId="LiveId" clId="{7A48D478-992D-4D3E-A7F8-F386A92839B7}" dt="2021-06-26T16:48:43.797" v="1016" actId="26606"/>
          <ac:spMkLst>
            <pc:docMk/>
            <pc:sldMk cId="3796591398" sldId="264"/>
            <ac:spMk id="39" creationId="{B3437C99-FC8E-4311-B48A-F0C4C329B154}"/>
          </ac:spMkLst>
        </pc:spChg>
        <pc:spChg chg="add del">
          <ac:chgData name="Marissa Gallegos" userId="b962e1c97d31f26c" providerId="LiveId" clId="{7A48D478-992D-4D3E-A7F8-F386A92839B7}" dt="2021-06-26T16:48:43.797" v="1016" actId="26606"/>
          <ac:spMkLst>
            <pc:docMk/>
            <pc:sldMk cId="3796591398" sldId="264"/>
            <ac:spMk id="40" creationId="{D1BAC0F3-CB39-4068-863E-542DB8F27054}"/>
          </ac:spMkLst>
        </pc:spChg>
        <pc:spChg chg="add">
          <ac:chgData name="Marissa Gallegos" userId="b962e1c97d31f26c" providerId="LiveId" clId="{7A48D478-992D-4D3E-A7F8-F386A92839B7}" dt="2021-06-26T16:48:43.803" v="1017" actId="26606"/>
          <ac:spMkLst>
            <pc:docMk/>
            <pc:sldMk cId="3796591398" sldId="264"/>
            <ac:spMk id="42" creationId="{04C21BAE-6866-4C7A-A7EC-C1B2E572D5BE}"/>
          </ac:spMkLst>
        </pc:spChg>
        <pc:spChg chg="add">
          <ac:chgData name="Marissa Gallegos" userId="b962e1c97d31f26c" providerId="LiveId" clId="{7A48D478-992D-4D3E-A7F8-F386A92839B7}" dt="2021-06-26T16:48:43.803" v="1017" actId="26606"/>
          <ac:spMkLst>
            <pc:docMk/>
            <pc:sldMk cId="3796591398" sldId="264"/>
            <ac:spMk id="43" creationId="{7E7D0C94-08B4-48AE-8813-CC4D60294F42}"/>
          </ac:spMkLst>
        </pc:spChg>
        <pc:spChg chg="add">
          <ac:chgData name="Marissa Gallegos" userId="b962e1c97d31f26c" providerId="LiveId" clId="{7A48D478-992D-4D3E-A7F8-F386A92839B7}" dt="2021-06-26T16:48:43.803" v="1017" actId="26606"/>
          <ac:spMkLst>
            <pc:docMk/>
            <pc:sldMk cId="3796591398" sldId="264"/>
            <ac:spMk id="44" creationId="{F0C518C2-0AA4-470C-87B9-9CBF428FBA25}"/>
          </ac:spMkLst>
        </pc:spChg>
        <pc:spChg chg="add">
          <ac:chgData name="Marissa Gallegos" userId="b962e1c97d31f26c" providerId="LiveId" clId="{7A48D478-992D-4D3E-A7F8-F386A92839B7}" dt="2021-06-26T16:48:43.803" v="1017" actId="26606"/>
          <ac:spMkLst>
            <pc:docMk/>
            <pc:sldMk cId="3796591398" sldId="264"/>
            <ac:spMk id="45" creationId="{4DD55F17-C6A6-4818-8BCF-48ECC9246493}"/>
          </ac:spMkLst>
        </pc:spChg>
        <pc:picChg chg="add del mod">
          <ac:chgData name="Marissa Gallegos" userId="b962e1c97d31f26c" providerId="LiveId" clId="{7A48D478-992D-4D3E-A7F8-F386A92839B7}" dt="2021-06-26T16:47:28.097" v="1008" actId="478"/>
          <ac:picMkLst>
            <pc:docMk/>
            <pc:sldMk cId="3796591398" sldId="264"/>
            <ac:picMk id="5" creationId="{F3E15906-C5D7-4F91-8C75-7DBDBC4796C1}"/>
          </ac:picMkLst>
        </pc:picChg>
        <pc:picChg chg="add mod">
          <ac:chgData name="Marissa Gallegos" userId="b962e1c97d31f26c" providerId="LiveId" clId="{7A48D478-992D-4D3E-A7F8-F386A92839B7}" dt="2021-06-26T16:48:58.739" v="1019" actId="14100"/>
          <ac:picMkLst>
            <pc:docMk/>
            <pc:sldMk cId="3796591398" sldId="264"/>
            <ac:picMk id="10" creationId="{4E41FA70-59B5-4B02-8DFA-9338FF292444}"/>
          </ac:picMkLst>
        </pc:picChg>
        <pc:picChg chg="add del">
          <ac:chgData name="Marissa Gallegos" userId="b962e1c97d31f26c" providerId="LiveId" clId="{7A48D478-992D-4D3E-A7F8-F386A92839B7}" dt="2021-06-26T16:48:43.803" v="1017" actId="26606"/>
          <ac:picMkLst>
            <pc:docMk/>
            <pc:sldMk cId="3796591398" sldId="264"/>
            <ac:picMk id="19" creationId="{DEB2E8C4-C3E7-4048-A43D-9859510CFA98}"/>
          </ac:picMkLst>
        </pc:picChg>
        <pc:inkChg chg="add del">
          <ac:chgData name="Marissa Gallegos" userId="b962e1c97d31f26c" providerId="LiveId" clId="{7A48D478-992D-4D3E-A7F8-F386A92839B7}" dt="2021-06-26T16:48:43.803" v="1017" actId="26606"/>
          <ac:inkMkLst>
            <pc:docMk/>
            <pc:sldMk cId="3796591398" sldId="264"/>
            <ac:inkMk id="21" creationId="{24D29CCB-7956-4E3E-8880-304085F04BF4}"/>
          </ac:inkMkLst>
        </pc:inkChg>
      </pc:sldChg>
      <pc:sldChg chg="addSp delSp modSp add mod setBg delDesignElem">
        <pc:chgData name="Marissa Gallegos" userId="b962e1c97d31f26c" providerId="LiveId" clId="{7A48D478-992D-4D3E-A7F8-F386A92839B7}" dt="2021-06-26T16:52:08.132" v="1096" actId="20577"/>
        <pc:sldMkLst>
          <pc:docMk/>
          <pc:sldMk cId="1558492041" sldId="265"/>
        </pc:sldMkLst>
        <pc:spChg chg="mod">
          <ac:chgData name="Marissa Gallegos" userId="b962e1c97d31f26c" providerId="LiveId" clId="{7A48D478-992D-4D3E-A7F8-F386A92839B7}" dt="2021-06-26T16:52:08.132" v="1096" actId="20577"/>
          <ac:spMkLst>
            <pc:docMk/>
            <pc:sldMk cId="1558492041" sldId="265"/>
            <ac:spMk id="15" creationId="{401037B3-1E82-404A-862D-C6C0858E4843}"/>
          </ac:spMkLst>
        </pc:spChg>
        <pc:spChg chg="add">
          <ac:chgData name="Marissa Gallegos" userId="b962e1c97d31f26c" providerId="LiveId" clId="{7A48D478-992D-4D3E-A7F8-F386A92839B7}" dt="2021-06-26T16:50:45.707" v="1025" actId="26606"/>
          <ac:spMkLst>
            <pc:docMk/>
            <pc:sldMk cId="1558492041" sldId="265"/>
            <ac:spMk id="20" creationId="{31AA1E1C-DA67-488F-A983-F3ABD792C3BE}"/>
          </ac:spMkLst>
        </pc:spChg>
        <pc:spChg chg="add">
          <ac:chgData name="Marissa Gallegos" userId="b962e1c97d31f26c" providerId="LiveId" clId="{7A48D478-992D-4D3E-A7F8-F386A92839B7}" dt="2021-06-26T16:50:45.707" v="1025" actId="26606"/>
          <ac:spMkLst>
            <pc:docMk/>
            <pc:sldMk cId="1558492041" sldId="265"/>
            <ac:spMk id="22" creationId="{DC46DA5A-CECD-42F0-A57E-8D5BAE36270E}"/>
          </ac:spMkLst>
        </pc:spChg>
        <pc:spChg chg="add">
          <ac:chgData name="Marissa Gallegos" userId="b962e1c97d31f26c" providerId="LiveId" clId="{7A48D478-992D-4D3E-A7F8-F386A92839B7}" dt="2021-06-26T16:50:45.707" v="1025" actId="26606"/>
          <ac:spMkLst>
            <pc:docMk/>
            <pc:sldMk cId="1558492041" sldId="265"/>
            <ac:spMk id="24" creationId="{1BBFDD63-AD5F-4E42-979B-2FBDE3450982}"/>
          </ac:spMkLst>
        </pc:spChg>
        <pc:spChg chg="add">
          <ac:chgData name="Marissa Gallegos" userId="b962e1c97d31f26c" providerId="LiveId" clId="{7A48D478-992D-4D3E-A7F8-F386A92839B7}" dt="2021-06-26T16:50:45.707" v="1025" actId="26606"/>
          <ac:spMkLst>
            <pc:docMk/>
            <pc:sldMk cId="1558492041" sldId="265"/>
            <ac:spMk id="26" creationId="{AABDB02C-700D-4121-B1D1-CCB58F4BE5E0}"/>
          </ac:spMkLst>
        </pc:spChg>
        <pc:spChg chg="del">
          <ac:chgData name="Marissa Gallegos" userId="b962e1c97d31f26c" providerId="LiveId" clId="{7A48D478-992D-4D3E-A7F8-F386A92839B7}" dt="2021-06-26T16:49:35.219" v="1021"/>
          <ac:spMkLst>
            <pc:docMk/>
            <pc:sldMk cId="1558492041" sldId="265"/>
            <ac:spMk id="32" creationId="{31AA1E1C-DA67-488F-A983-F3ABD792C3BE}"/>
          </ac:spMkLst>
        </pc:spChg>
        <pc:spChg chg="del">
          <ac:chgData name="Marissa Gallegos" userId="b962e1c97d31f26c" providerId="LiveId" clId="{7A48D478-992D-4D3E-A7F8-F386A92839B7}" dt="2021-06-26T16:49:35.219" v="1021"/>
          <ac:spMkLst>
            <pc:docMk/>
            <pc:sldMk cId="1558492041" sldId="265"/>
            <ac:spMk id="33" creationId="{DC46DA5A-CECD-42F0-A57E-8D5BAE36270E}"/>
          </ac:spMkLst>
        </pc:spChg>
        <pc:spChg chg="del">
          <ac:chgData name="Marissa Gallegos" userId="b962e1c97d31f26c" providerId="LiveId" clId="{7A48D478-992D-4D3E-A7F8-F386A92839B7}" dt="2021-06-26T16:49:35.219" v="1021"/>
          <ac:spMkLst>
            <pc:docMk/>
            <pc:sldMk cId="1558492041" sldId="265"/>
            <ac:spMk id="34" creationId="{1BBFDD63-AD5F-4E42-979B-2FBDE3450982}"/>
          </ac:spMkLst>
        </pc:spChg>
        <pc:spChg chg="del">
          <ac:chgData name="Marissa Gallegos" userId="b962e1c97d31f26c" providerId="LiveId" clId="{7A48D478-992D-4D3E-A7F8-F386A92839B7}" dt="2021-06-26T16:49:35.219" v="1021"/>
          <ac:spMkLst>
            <pc:docMk/>
            <pc:sldMk cId="1558492041" sldId="265"/>
            <ac:spMk id="35" creationId="{AABDB02C-700D-4121-B1D1-CCB58F4BE5E0}"/>
          </ac:spMkLst>
        </pc:spChg>
        <pc:picChg chg="mod">
          <ac:chgData name="Marissa Gallegos" userId="b962e1c97d31f26c" providerId="LiveId" clId="{7A48D478-992D-4D3E-A7F8-F386A92839B7}" dt="2021-06-26T16:50:45.707" v="1025" actId="26606"/>
          <ac:picMkLst>
            <pc:docMk/>
            <pc:sldMk cId="1558492041" sldId="265"/>
            <ac:picMk id="5" creationId="{AD35D3B6-7F86-4DF2-B690-B8B0622202BE}"/>
          </ac:picMkLst>
        </pc:picChg>
        <pc:picChg chg="mod ord">
          <ac:chgData name="Marissa Gallegos" userId="b962e1c97d31f26c" providerId="LiveId" clId="{7A48D478-992D-4D3E-A7F8-F386A92839B7}" dt="2021-06-26T16:50:45.707" v="1025" actId="26606"/>
          <ac:picMkLst>
            <pc:docMk/>
            <pc:sldMk cId="1558492041" sldId="265"/>
            <ac:picMk id="11" creationId="{A549507D-0691-4A5D-BB15-08A89D13F8EF}"/>
          </ac:picMkLst>
        </pc:picChg>
      </pc:sldChg>
      <pc:sldChg chg="addSp delSp modSp new mod setBg">
        <pc:chgData name="Marissa Gallegos" userId="b962e1c97d31f26c" providerId="LiveId" clId="{7A48D478-992D-4D3E-A7F8-F386A92839B7}" dt="2021-06-26T17:36:25.830" v="2089" actId="20577"/>
        <pc:sldMkLst>
          <pc:docMk/>
          <pc:sldMk cId="356183732" sldId="266"/>
        </pc:sldMkLst>
        <pc:spChg chg="mod">
          <ac:chgData name="Marissa Gallegos" userId="b962e1c97d31f26c" providerId="LiveId" clId="{7A48D478-992D-4D3E-A7F8-F386A92839B7}" dt="2021-06-26T17:36:25.830" v="2089" actId="20577"/>
          <ac:spMkLst>
            <pc:docMk/>
            <pc:sldMk cId="356183732" sldId="266"/>
            <ac:spMk id="2" creationId="{0851DE44-CAF1-4BC4-A516-C23323AB5D89}"/>
          </ac:spMkLst>
        </pc:spChg>
        <pc:spChg chg="del">
          <ac:chgData name="Marissa Gallegos" userId="b962e1c97d31f26c" providerId="LiveId" clId="{7A48D478-992D-4D3E-A7F8-F386A92839B7}" dt="2021-06-26T17:32:32.229" v="2031" actId="931"/>
          <ac:spMkLst>
            <pc:docMk/>
            <pc:sldMk cId="356183732" sldId="266"/>
            <ac:spMk id="3" creationId="{05D90535-0AE1-4A32-9005-227573BE4204}"/>
          </ac:spMkLst>
        </pc:spChg>
        <pc:spChg chg="add del mod">
          <ac:chgData name="Marissa Gallegos" userId="b962e1c97d31f26c" providerId="LiveId" clId="{7A48D478-992D-4D3E-A7F8-F386A92839B7}" dt="2021-06-26T17:32:47.720" v="2035" actId="931"/>
          <ac:spMkLst>
            <pc:docMk/>
            <pc:sldMk cId="356183732" sldId="266"/>
            <ac:spMk id="7" creationId="{D97394FF-9E72-4D8A-BBE3-99FE27A2F0DC}"/>
          </ac:spMkLst>
        </pc:spChg>
        <pc:spChg chg="add">
          <ac:chgData name="Marissa Gallegos" userId="b962e1c97d31f26c" providerId="LiveId" clId="{7A48D478-992D-4D3E-A7F8-F386A92839B7}" dt="2021-06-26T17:33:55.299" v="2039" actId="26606"/>
          <ac:spMkLst>
            <pc:docMk/>
            <pc:sldMk cId="356183732" sldId="266"/>
            <ac:spMk id="15" creationId="{39C61919-7ADA-4974-A407-BBEF953E2B96}"/>
          </ac:spMkLst>
        </pc:spChg>
        <pc:spChg chg="add">
          <ac:chgData name="Marissa Gallegos" userId="b962e1c97d31f26c" providerId="LiveId" clId="{7A48D478-992D-4D3E-A7F8-F386A92839B7}" dt="2021-06-26T17:33:55.299" v="2039" actId="26606"/>
          <ac:spMkLst>
            <pc:docMk/>
            <pc:sldMk cId="356183732" sldId="266"/>
            <ac:spMk id="18" creationId="{31AA1E1C-DA67-488F-A983-F3ABD792C3BE}"/>
          </ac:spMkLst>
        </pc:spChg>
        <pc:spChg chg="add">
          <ac:chgData name="Marissa Gallegos" userId="b962e1c97d31f26c" providerId="LiveId" clId="{7A48D478-992D-4D3E-A7F8-F386A92839B7}" dt="2021-06-26T17:33:55.299" v="2039" actId="26606"/>
          <ac:spMkLst>
            <pc:docMk/>
            <pc:sldMk cId="356183732" sldId="266"/>
            <ac:spMk id="20" creationId="{DC46DA5A-CECD-42F0-A57E-8D5BAE36270E}"/>
          </ac:spMkLst>
        </pc:spChg>
        <pc:spChg chg="add">
          <ac:chgData name="Marissa Gallegos" userId="b962e1c97d31f26c" providerId="LiveId" clId="{7A48D478-992D-4D3E-A7F8-F386A92839B7}" dt="2021-06-26T17:33:55.299" v="2039" actId="26606"/>
          <ac:spMkLst>
            <pc:docMk/>
            <pc:sldMk cId="356183732" sldId="266"/>
            <ac:spMk id="22" creationId="{1BBFDD63-AD5F-4E42-979B-2FBDE3450982}"/>
          </ac:spMkLst>
        </pc:spChg>
        <pc:spChg chg="add">
          <ac:chgData name="Marissa Gallegos" userId="b962e1c97d31f26c" providerId="LiveId" clId="{7A48D478-992D-4D3E-A7F8-F386A92839B7}" dt="2021-06-26T17:33:55.299" v="2039" actId="26606"/>
          <ac:spMkLst>
            <pc:docMk/>
            <pc:sldMk cId="356183732" sldId="266"/>
            <ac:spMk id="24" creationId="{AABDB02C-700D-4121-B1D1-CCB58F4BE5E0}"/>
          </ac:spMkLst>
        </pc:spChg>
        <pc:picChg chg="add del mod">
          <ac:chgData name="Marissa Gallegos" userId="b962e1c97d31f26c" providerId="LiveId" clId="{7A48D478-992D-4D3E-A7F8-F386A92839B7}" dt="2021-06-26T17:32:38.817" v="2034" actId="478"/>
          <ac:picMkLst>
            <pc:docMk/>
            <pc:sldMk cId="356183732" sldId="266"/>
            <ac:picMk id="5" creationId="{640F9706-F204-44B8-877E-8125D2C76363}"/>
          </ac:picMkLst>
        </pc:picChg>
        <pc:picChg chg="add mod ord">
          <ac:chgData name="Marissa Gallegos" userId="b962e1c97d31f26c" providerId="LiveId" clId="{7A48D478-992D-4D3E-A7F8-F386A92839B7}" dt="2021-06-26T17:34:40.923" v="2043" actId="1076"/>
          <ac:picMkLst>
            <pc:docMk/>
            <pc:sldMk cId="356183732" sldId="266"/>
            <ac:picMk id="9" creationId="{883B4517-2438-498D-A59F-972C87D6A33E}"/>
          </ac:picMkLst>
        </pc:picChg>
        <pc:picChg chg="add mod ord">
          <ac:chgData name="Marissa Gallegos" userId="b962e1c97d31f26c" providerId="LiveId" clId="{7A48D478-992D-4D3E-A7F8-F386A92839B7}" dt="2021-06-26T17:34:45.723" v="2044" actId="1076"/>
          <ac:picMkLst>
            <pc:docMk/>
            <pc:sldMk cId="356183732" sldId="266"/>
            <ac:picMk id="11" creationId="{53AAD74A-512A-4B83-A60E-B695B8AF96BF}"/>
          </ac:picMkLst>
        </pc:picChg>
      </pc:sldChg>
      <pc:sldChg chg="modSp new mod">
        <pc:chgData name="Marissa Gallegos" userId="b962e1c97d31f26c" providerId="LiveId" clId="{7A48D478-992D-4D3E-A7F8-F386A92839B7}" dt="2021-06-26T17:15:55.636" v="1772" actId="20577"/>
        <pc:sldMkLst>
          <pc:docMk/>
          <pc:sldMk cId="2375847026" sldId="267"/>
        </pc:sldMkLst>
        <pc:spChg chg="mod">
          <ac:chgData name="Marissa Gallegos" userId="b962e1c97d31f26c" providerId="LiveId" clId="{7A48D478-992D-4D3E-A7F8-F386A92839B7}" dt="2021-06-26T17:09:49.816" v="1132" actId="20577"/>
          <ac:spMkLst>
            <pc:docMk/>
            <pc:sldMk cId="2375847026" sldId="267"/>
            <ac:spMk id="2" creationId="{DD3055DE-AF14-4D6D-8B4E-C2D78A1EB7A3}"/>
          </ac:spMkLst>
        </pc:spChg>
        <pc:spChg chg="mod">
          <ac:chgData name="Marissa Gallegos" userId="b962e1c97d31f26c" providerId="LiveId" clId="{7A48D478-992D-4D3E-A7F8-F386A92839B7}" dt="2021-06-26T17:15:55.636" v="1772" actId="20577"/>
          <ac:spMkLst>
            <pc:docMk/>
            <pc:sldMk cId="2375847026" sldId="267"/>
            <ac:spMk id="3" creationId="{E2FCFAFF-1A33-4DE8-95EB-72D2215180FB}"/>
          </ac:spMkLst>
        </pc:spChg>
      </pc:sldChg>
      <pc:sldChg chg="addSp delSp modSp new mod setBg">
        <pc:chgData name="Marissa Gallegos" userId="b962e1c97d31f26c" providerId="LiveId" clId="{7A48D478-992D-4D3E-A7F8-F386A92839B7}" dt="2021-06-26T17:45:00.548" v="2119" actId="26606"/>
        <pc:sldMkLst>
          <pc:docMk/>
          <pc:sldMk cId="2757297958" sldId="268"/>
        </pc:sldMkLst>
        <pc:spChg chg="mod">
          <ac:chgData name="Marissa Gallegos" userId="b962e1c97d31f26c" providerId="LiveId" clId="{7A48D478-992D-4D3E-A7F8-F386A92839B7}" dt="2021-06-26T17:41:05.947" v="2116" actId="20577"/>
          <ac:spMkLst>
            <pc:docMk/>
            <pc:sldMk cId="2757297958" sldId="268"/>
            <ac:spMk id="2" creationId="{14F6741E-12B8-46AD-9CE3-1B67D2BCC247}"/>
          </ac:spMkLst>
        </pc:spChg>
        <pc:spChg chg="del">
          <ac:chgData name="Marissa Gallegos" userId="b962e1c97d31f26c" providerId="LiveId" clId="{7A48D478-992D-4D3E-A7F8-F386A92839B7}" dt="2021-06-26T17:40:09.165" v="2091" actId="931"/>
          <ac:spMkLst>
            <pc:docMk/>
            <pc:sldMk cId="2757297958" sldId="268"/>
            <ac:spMk id="3" creationId="{5EF6C4D6-4563-4D5D-91CD-25BF71500737}"/>
          </ac:spMkLst>
        </pc:spChg>
        <pc:spChg chg="add">
          <ac:chgData name="Marissa Gallegos" userId="b962e1c97d31f26c" providerId="LiveId" clId="{7A48D478-992D-4D3E-A7F8-F386A92839B7}" dt="2021-06-26T17:40:33.969" v="2094" actId="26606"/>
          <ac:spMkLst>
            <pc:docMk/>
            <pc:sldMk cId="2757297958" sldId="268"/>
            <ac:spMk id="9" creationId="{D51F8283-4D75-4CEC-BE2F-DC863899F714}"/>
          </ac:spMkLst>
        </pc:spChg>
        <pc:spChg chg="add del">
          <ac:chgData name="Marissa Gallegos" userId="b962e1c97d31f26c" providerId="LiveId" clId="{7A48D478-992D-4D3E-A7F8-F386A92839B7}" dt="2021-06-26T17:45:00.548" v="2119" actId="26606"/>
          <ac:spMkLst>
            <pc:docMk/>
            <pc:sldMk cId="2757297958" sldId="268"/>
            <ac:spMk id="12" creationId="{23E547B5-89CF-4EC0-96DE-25771AED0799}"/>
          </ac:spMkLst>
        </pc:spChg>
        <pc:spChg chg="add del">
          <ac:chgData name="Marissa Gallegos" userId="b962e1c97d31f26c" providerId="LiveId" clId="{7A48D478-992D-4D3E-A7F8-F386A92839B7}" dt="2021-06-26T17:45:00.548" v="2119" actId="26606"/>
          <ac:spMkLst>
            <pc:docMk/>
            <pc:sldMk cId="2757297958" sldId="268"/>
            <ac:spMk id="14" creationId="{B3437C99-FC8E-4311-B48A-F0C4C329B154}"/>
          </ac:spMkLst>
        </pc:spChg>
        <pc:spChg chg="add">
          <ac:chgData name="Marissa Gallegos" userId="b962e1c97d31f26c" providerId="LiveId" clId="{7A48D478-992D-4D3E-A7F8-F386A92839B7}" dt="2021-06-26T17:45:00.548" v="2119" actId="26606"/>
          <ac:spMkLst>
            <pc:docMk/>
            <pc:sldMk cId="2757297958" sldId="268"/>
            <ac:spMk id="19" creationId="{23E547B5-89CF-4EC0-96DE-25771AED0799}"/>
          </ac:spMkLst>
        </pc:spChg>
        <pc:spChg chg="add">
          <ac:chgData name="Marissa Gallegos" userId="b962e1c97d31f26c" providerId="LiveId" clId="{7A48D478-992D-4D3E-A7F8-F386A92839B7}" dt="2021-06-26T17:45:00.548" v="2119" actId="26606"/>
          <ac:spMkLst>
            <pc:docMk/>
            <pc:sldMk cId="2757297958" sldId="268"/>
            <ac:spMk id="21" creationId="{B3437C99-FC8E-4311-B48A-F0C4C329B154}"/>
          </ac:spMkLst>
        </pc:spChg>
        <pc:picChg chg="add del mod">
          <ac:chgData name="Marissa Gallegos" userId="b962e1c97d31f26c" providerId="LiveId" clId="{7A48D478-992D-4D3E-A7F8-F386A92839B7}" dt="2021-06-26T17:44:55.526" v="2117" actId="478"/>
          <ac:picMkLst>
            <pc:docMk/>
            <pc:sldMk cId="2757297958" sldId="268"/>
            <ac:picMk id="5" creationId="{CAA9D2CB-27A9-4F99-AEAA-67809CC8EAD6}"/>
          </ac:picMkLst>
        </pc:picChg>
        <pc:picChg chg="add mod">
          <ac:chgData name="Marissa Gallegos" userId="b962e1c97d31f26c" providerId="LiveId" clId="{7A48D478-992D-4D3E-A7F8-F386A92839B7}" dt="2021-06-26T17:45:00.548" v="2119" actId="26606"/>
          <ac:picMkLst>
            <pc:docMk/>
            <pc:sldMk cId="2757297958" sldId="268"/>
            <ac:picMk id="7" creationId="{9057886E-5357-4798-BA73-0A0A8608E1A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6T16:34:4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3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56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June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6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4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25,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2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25,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965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25,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02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25,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4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25,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9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a.gov/data_research/aviation_data_statistics/" TargetMode="External"/><Relationship Id="rId2" Type="http://schemas.openxmlformats.org/officeDocument/2006/relationships/hyperlink" Target="https://www.theacsi.org/index.php?option=com_content&amp;view=article&amp;id=149&amp;catid=&amp;Itemid=212&amp;i=Airlines&amp;sort=ChangeAn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odysseyonline.com/5-reasons-southwest-airlines-be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ggy mountain ranges">
            <a:extLst>
              <a:ext uri="{FF2B5EF4-FFF2-40B4-BE49-F238E27FC236}">
                <a16:creationId xmlns:a16="http://schemas.microsoft.com/office/drawing/2014/main" id="{1C062607-5A5B-456A-8CF1-668079E2B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25" b="990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92EE87-4150-454F-8312-283882EFB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2"/>
            <a:ext cx="12191999" cy="4934490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40784"/>
                </a:srgbClr>
              </a:gs>
              <a:gs pos="80000">
                <a:srgbClr val="000000">
                  <a:alpha val="28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B8F9A-0D7B-485B-89FD-D6C2195D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040" y="1122362"/>
            <a:ext cx="8376514" cy="24942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U.S. Airline comparisons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D3D25-FAEC-4C40-A74B-0884BF0E7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9803" y="3772789"/>
            <a:ext cx="6141493" cy="12154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Adrianna, Kaushik &amp; Marissa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A21D066-7EC1-44B4-8CF9-85511FDF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-1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C2F2D6-F636-46AD-BCD9-994702A00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F693875-948C-4D9B-AE6F-8F689427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CF630E-BC57-4786-8B1F-C22C04E8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200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C46DA5A-CECD-42F0-A57E-8D5BAE36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8708">
            <a:off x="-249318" y="3024527"/>
            <a:ext cx="12584740" cy="4556159"/>
          </a:xfrm>
          <a:custGeom>
            <a:avLst/>
            <a:gdLst>
              <a:gd name="connsiteX0" fmla="*/ 1976651 w 12584740"/>
              <a:gd name="connsiteY0" fmla="*/ 27745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0" fmla="*/ 2881775 w 12584740"/>
              <a:gd name="connsiteY0" fmla="*/ 233197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97764 w 12584740"/>
              <a:gd name="connsiteY24" fmla="*/ 1566491 h 4575313"/>
              <a:gd name="connsiteX25" fmla="*/ 12584740 w 12584740"/>
              <a:gd name="connsiteY25" fmla="*/ 3094030 h 4575313"/>
              <a:gd name="connsiteX26" fmla="*/ 483060 w 12584740"/>
              <a:gd name="connsiteY26" fmla="*/ 4575313 h 4575313"/>
              <a:gd name="connsiteX27" fmla="*/ 296084 w 12584740"/>
              <a:gd name="connsiteY27" fmla="*/ 3047774 h 4575313"/>
              <a:gd name="connsiteX28" fmla="*/ 235090 w 12584740"/>
              <a:gd name="connsiteY28" fmla="*/ 2549469 h 4575313"/>
              <a:gd name="connsiteX29" fmla="*/ 0 w 12584740"/>
              <a:gd name="connsiteY29" fmla="*/ 628841 h 4575313"/>
              <a:gd name="connsiteX30" fmla="*/ 7836 w 12584740"/>
              <a:gd name="connsiteY30" fmla="*/ 631521 h 4575313"/>
              <a:gd name="connsiteX31" fmla="*/ 59804 w 12584740"/>
              <a:gd name="connsiteY31" fmla="*/ 651795 h 4575313"/>
              <a:gd name="connsiteX32" fmla="*/ 189088 w 12584740"/>
              <a:gd name="connsiteY32" fmla="*/ 654369 h 4575313"/>
              <a:gd name="connsiteX33" fmla="*/ 238402 w 12584740"/>
              <a:gd name="connsiteY33" fmla="*/ 636963 h 4575313"/>
              <a:gd name="connsiteX34" fmla="*/ 332970 w 12584740"/>
              <a:gd name="connsiteY34" fmla="*/ 607012 h 4575313"/>
              <a:gd name="connsiteX35" fmla="*/ 407552 w 12584740"/>
              <a:gd name="connsiteY35" fmla="*/ 547943 h 4575313"/>
              <a:gd name="connsiteX36" fmla="*/ 497934 w 12584740"/>
              <a:gd name="connsiteY36" fmla="*/ 502354 h 4575313"/>
              <a:gd name="connsiteX37" fmla="*/ 510273 w 12584740"/>
              <a:gd name="connsiteY37" fmla="*/ 504172 h 4575313"/>
              <a:gd name="connsiteX38" fmla="*/ 561099 w 12584740"/>
              <a:gd name="connsiteY38" fmla="*/ 476357 h 4575313"/>
              <a:gd name="connsiteX39" fmla="*/ 705102 w 12584740"/>
              <a:gd name="connsiteY39" fmla="*/ 399826 h 4575313"/>
              <a:gd name="connsiteX40" fmla="*/ 800404 w 12584740"/>
              <a:gd name="connsiteY40" fmla="*/ 289909 h 4575313"/>
              <a:gd name="connsiteX41" fmla="*/ 842353 w 12584740"/>
              <a:gd name="connsiteY41" fmla="*/ 276713 h 4575313"/>
              <a:gd name="connsiteX42" fmla="*/ 912247 w 12584740"/>
              <a:gd name="connsiteY42" fmla="*/ 254246 h 4575313"/>
              <a:gd name="connsiteX43" fmla="*/ 927247 w 12584740"/>
              <a:gd name="connsiteY43" fmla="*/ 258217 h 4575313"/>
              <a:gd name="connsiteX44" fmla="*/ 933425 w 12584740"/>
              <a:gd name="connsiteY44" fmla="*/ 256149 h 4575313"/>
              <a:gd name="connsiteX45" fmla="*/ 934108 w 12584740"/>
              <a:gd name="connsiteY45" fmla="*/ 256433 h 4575313"/>
              <a:gd name="connsiteX46" fmla="*/ 935368 w 12584740"/>
              <a:gd name="connsiteY46" fmla="*/ 255498 h 4575313"/>
              <a:gd name="connsiteX47" fmla="*/ 949059 w 12584740"/>
              <a:gd name="connsiteY47" fmla="*/ 250913 h 4575313"/>
              <a:gd name="connsiteX48" fmla="*/ 980035 w 12584740"/>
              <a:gd name="connsiteY48" fmla="*/ 251605 h 4575313"/>
              <a:gd name="connsiteX49" fmla="*/ 998443 w 12584740"/>
              <a:gd name="connsiteY49" fmla="*/ 248823 h 4575313"/>
              <a:gd name="connsiteX50" fmla="*/ 1015140 w 12584740"/>
              <a:gd name="connsiteY50" fmla="*/ 230963 h 4575313"/>
              <a:gd name="connsiteX51" fmla="*/ 1027653 w 12584740"/>
              <a:gd name="connsiteY51" fmla="*/ 228229 h 4575313"/>
              <a:gd name="connsiteX52" fmla="*/ 1029989 w 12584740"/>
              <a:gd name="connsiteY52" fmla="*/ 225769 h 4575313"/>
              <a:gd name="connsiteX53" fmla="*/ 1036851 w 12584740"/>
              <a:gd name="connsiteY53" fmla="*/ 220779 h 4575313"/>
              <a:gd name="connsiteX54" fmla="*/ 1029120 w 12584740"/>
              <a:gd name="connsiteY54" fmla="*/ 217196 h 4575313"/>
              <a:gd name="connsiteX55" fmla="*/ 1113256 w 12584740"/>
              <a:gd name="connsiteY55" fmla="*/ 192543 h 4575313"/>
              <a:gd name="connsiteX56" fmla="*/ 1184710 w 12584740"/>
              <a:gd name="connsiteY56" fmla="*/ 171552 h 4575313"/>
              <a:gd name="connsiteX57" fmla="*/ 1310965 w 12584740"/>
              <a:gd name="connsiteY57" fmla="*/ 185879 h 4575313"/>
              <a:gd name="connsiteX58" fmla="*/ 1430934 w 12584740"/>
              <a:gd name="connsiteY58" fmla="*/ 139104 h 4575313"/>
              <a:gd name="connsiteX59" fmla="*/ 1463118 w 12584740"/>
              <a:gd name="connsiteY59" fmla="*/ 138911 h 4575313"/>
              <a:gd name="connsiteX60" fmla="*/ 1493444 w 12584740"/>
              <a:gd name="connsiteY60" fmla="*/ 147416 h 4575313"/>
              <a:gd name="connsiteX61" fmla="*/ 1493168 w 12584740"/>
              <a:gd name="connsiteY61" fmla="*/ 150455 h 4575313"/>
              <a:gd name="connsiteX62" fmla="*/ 1497974 w 12584740"/>
              <a:gd name="connsiteY62" fmla="*/ 151841 h 4575313"/>
              <a:gd name="connsiteX63" fmla="*/ 1502355 w 12584740"/>
              <a:gd name="connsiteY63" fmla="*/ 149916 h 4575313"/>
              <a:gd name="connsiteX64" fmla="*/ 1508100 w 12584740"/>
              <a:gd name="connsiteY64" fmla="*/ 151526 h 4575313"/>
              <a:gd name="connsiteX65" fmla="*/ 1523822 w 12584740"/>
              <a:gd name="connsiteY65" fmla="*/ 155112 h 4575313"/>
              <a:gd name="connsiteX66" fmla="*/ 1528971 w 12584740"/>
              <a:gd name="connsiteY66" fmla="*/ 161299 h 4575313"/>
              <a:gd name="connsiteX67" fmla="*/ 1590631 w 12584740"/>
              <a:gd name="connsiteY67" fmla="*/ 173836 h 4575313"/>
              <a:gd name="connsiteX68" fmla="*/ 1609537 w 12584740"/>
              <a:gd name="connsiteY68" fmla="*/ 169616 h 4575313"/>
              <a:gd name="connsiteX69" fmla="*/ 1631335 w 12584740"/>
              <a:gd name="connsiteY69" fmla="*/ 179686 h 4575313"/>
              <a:gd name="connsiteX70" fmla="*/ 1693983 w 12584740"/>
              <a:gd name="connsiteY70" fmla="*/ 183202 h 4575313"/>
              <a:gd name="connsiteX71" fmla="*/ 1763575 w 12584740"/>
              <a:gd name="connsiteY71" fmla="*/ 194844 h 4575313"/>
              <a:gd name="connsiteX72" fmla="*/ 1812709 w 12584740"/>
              <a:gd name="connsiteY72" fmla="*/ 208037 h 4575313"/>
              <a:gd name="connsiteX73" fmla="*/ 1945879 w 12584740"/>
              <a:gd name="connsiteY73" fmla="*/ 216206 h 4575313"/>
              <a:gd name="connsiteX74" fmla="*/ 1974418 w 12584740"/>
              <a:gd name="connsiteY74" fmla="*/ 208866 h 4575313"/>
              <a:gd name="connsiteX75" fmla="*/ 1976651 w 12584740"/>
              <a:gd name="connsiteY75" fmla="*/ 208757 h 4575313"/>
              <a:gd name="connsiteX76" fmla="*/ 2881775 w 12584740"/>
              <a:gd name="connsiteY76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235090 w 12584740"/>
              <a:gd name="connsiteY27" fmla="*/ 2549469 h 4575313"/>
              <a:gd name="connsiteX28" fmla="*/ 0 w 12584740"/>
              <a:gd name="connsiteY28" fmla="*/ 628841 h 4575313"/>
              <a:gd name="connsiteX29" fmla="*/ 7836 w 12584740"/>
              <a:gd name="connsiteY29" fmla="*/ 631521 h 4575313"/>
              <a:gd name="connsiteX30" fmla="*/ 59804 w 12584740"/>
              <a:gd name="connsiteY30" fmla="*/ 651795 h 4575313"/>
              <a:gd name="connsiteX31" fmla="*/ 189088 w 12584740"/>
              <a:gd name="connsiteY31" fmla="*/ 654369 h 4575313"/>
              <a:gd name="connsiteX32" fmla="*/ 238402 w 12584740"/>
              <a:gd name="connsiteY32" fmla="*/ 636963 h 4575313"/>
              <a:gd name="connsiteX33" fmla="*/ 332970 w 12584740"/>
              <a:gd name="connsiteY33" fmla="*/ 607012 h 4575313"/>
              <a:gd name="connsiteX34" fmla="*/ 407552 w 12584740"/>
              <a:gd name="connsiteY34" fmla="*/ 547943 h 4575313"/>
              <a:gd name="connsiteX35" fmla="*/ 497934 w 12584740"/>
              <a:gd name="connsiteY35" fmla="*/ 502354 h 4575313"/>
              <a:gd name="connsiteX36" fmla="*/ 510273 w 12584740"/>
              <a:gd name="connsiteY36" fmla="*/ 504172 h 4575313"/>
              <a:gd name="connsiteX37" fmla="*/ 561099 w 12584740"/>
              <a:gd name="connsiteY37" fmla="*/ 476357 h 4575313"/>
              <a:gd name="connsiteX38" fmla="*/ 705102 w 12584740"/>
              <a:gd name="connsiteY38" fmla="*/ 399826 h 4575313"/>
              <a:gd name="connsiteX39" fmla="*/ 800404 w 12584740"/>
              <a:gd name="connsiteY39" fmla="*/ 289909 h 4575313"/>
              <a:gd name="connsiteX40" fmla="*/ 842353 w 12584740"/>
              <a:gd name="connsiteY40" fmla="*/ 276713 h 4575313"/>
              <a:gd name="connsiteX41" fmla="*/ 912247 w 12584740"/>
              <a:gd name="connsiteY41" fmla="*/ 254246 h 4575313"/>
              <a:gd name="connsiteX42" fmla="*/ 927247 w 12584740"/>
              <a:gd name="connsiteY42" fmla="*/ 258217 h 4575313"/>
              <a:gd name="connsiteX43" fmla="*/ 933425 w 12584740"/>
              <a:gd name="connsiteY43" fmla="*/ 256149 h 4575313"/>
              <a:gd name="connsiteX44" fmla="*/ 934108 w 12584740"/>
              <a:gd name="connsiteY44" fmla="*/ 256433 h 4575313"/>
              <a:gd name="connsiteX45" fmla="*/ 935368 w 12584740"/>
              <a:gd name="connsiteY45" fmla="*/ 255498 h 4575313"/>
              <a:gd name="connsiteX46" fmla="*/ 949059 w 12584740"/>
              <a:gd name="connsiteY46" fmla="*/ 250913 h 4575313"/>
              <a:gd name="connsiteX47" fmla="*/ 980035 w 12584740"/>
              <a:gd name="connsiteY47" fmla="*/ 251605 h 4575313"/>
              <a:gd name="connsiteX48" fmla="*/ 998443 w 12584740"/>
              <a:gd name="connsiteY48" fmla="*/ 248823 h 4575313"/>
              <a:gd name="connsiteX49" fmla="*/ 1015140 w 12584740"/>
              <a:gd name="connsiteY49" fmla="*/ 230963 h 4575313"/>
              <a:gd name="connsiteX50" fmla="*/ 1027653 w 12584740"/>
              <a:gd name="connsiteY50" fmla="*/ 228229 h 4575313"/>
              <a:gd name="connsiteX51" fmla="*/ 1029989 w 12584740"/>
              <a:gd name="connsiteY51" fmla="*/ 225769 h 4575313"/>
              <a:gd name="connsiteX52" fmla="*/ 1036851 w 12584740"/>
              <a:gd name="connsiteY52" fmla="*/ 220779 h 4575313"/>
              <a:gd name="connsiteX53" fmla="*/ 1029120 w 12584740"/>
              <a:gd name="connsiteY53" fmla="*/ 217196 h 4575313"/>
              <a:gd name="connsiteX54" fmla="*/ 1113256 w 12584740"/>
              <a:gd name="connsiteY54" fmla="*/ 192543 h 4575313"/>
              <a:gd name="connsiteX55" fmla="*/ 1184710 w 12584740"/>
              <a:gd name="connsiteY55" fmla="*/ 171552 h 4575313"/>
              <a:gd name="connsiteX56" fmla="*/ 1310965 w 12584740"/>
              <a:gd name="connsiteY56" fmla="*/ 185879 h 4575313"/>
              <a:gd name="connsiteX57" fmla="*/ 1430934 w 12584740"/>
              <a:gd name="connsiteY57" fmla="*/ 139104 h 4575313"/>
              <a:gd name="connsiteX58" fmla="*/ 1463118 w 12584740"/>
              <a:gd name="connsiteY58" fmla="*/ 138911 h 4575313"/>
              <a:gd name="connsiteX59" fmla="*/ 1493444 w 12584740"/>
              <a:gd name="connsiteY59" fmla="*/ 147416 h 4575313"/>
              <a:gd name="connsiteX60" fmla="*/ 1493168 w 12584740"/>
              <a:gd name="connsiteY60" fmla="*/ 150455 h 4575313"/>
              <a:gd name="connsiteX61" fmla="*/ 1497974 w 12584740"/>
              <a:gd name="connsiteY61" fmla="*/ 151841 h 4575313"/>
              <a:gd name="connsiteX62" fmla="*/ 1502355 w 12584740"/>
              <a:gd name="connsiteY62" fmla="*/ 149916 h 4575313"/>
              <a:gd name="connsiteX63" fmla="*/ 1508100 w 12584740"/>
              <a:gd name="connsiteY63" fmla="*/ 151526 h 4575313"/>
              <a:gd name="connsiteX64" fmla="*/ 1523822 w 12584740"/>
              <a:gd name="connsiteY64" fmla="*/ 155112 h 4575313"/>
              <a:gd name="connsiteX65" fmla="*/ 1528971 w 12584740"/>
              <a:gd name="connsiteY65" fmla="*/ 161299 h 4575313"/>
              <a:gd name="connsiteX66" fmla="*/ 1590631 w 12584740"/>
              <a:gd name="connsiteY66" fmla="*/ 173836 h 4575313"/>
              <a:gd name="connsiteX67" fmla="*/ 1609537 w 12584740"/>
              <a:gd name="connsiteY67" fmla="*/ 169616 h 4575313"/>
              <a:gd name="connsiteX68" fmla="*/ 1631335 w 12584740"/>
              <a:gd name="connsiteY68" fmla="*/ 179686 h 4575313"/>
              <a:gd name="connsiteX69" fmla="*/ 1693983 w 12584740"/>
              <a:gd name="connsiteY69" fmla="*/ 183202 h 4575313"/>
              <a:gd name="connsiteX70" fmla="*/ 1763575 w 12584740"/>
              <a:gd name="connsiteY70" fmla="*/ 194844 h 4575313"/>
              <a:gd name="connsiteX71" fmla="*/ 1812709 w 12584740"/>
              <a:gd name="connsiteY71" fmla="*/ 208037 h 4575313"/>
              <a:gd name="connsiteX72" fmla="*/ 1945879 w 12584740"/>
              <a:gd name="connsiteY72" fmla="*/ 216206 h 4575313"/>
              <a:gd name="connsiteX73" fmla="*/ 1974418 w 12584740"/>
              <a:gd name="connsiteY73" fmla="*/ 208866 h 4575313"/>
              <a:gd name="connsiteX74" fmla="*/ 1976651 w 12584740"/>
              <a:gd name="connsiteY74" fmla="*/ 208757 h 4575313"/>
              <a:gd name="connsiteX75" fmla="*/ 2881775 w 12584740"/>
              <a:gd name="connsiteY75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0 w 12584740"/>
              <a:gd name="connsiteY27" fmla="*/ 628841 h 4575313"/>
              <a:gd name="connsiteX28" fmla="*/ 7836 w 12584740"/>
              <a:gd name="connsiteY28" fmla="*/ 631521 h 4575313"/>
              <a:gd name="connsiteX29" fmla="*/ 59804 w 12584740"/>
              <a:gd name="connsiteY29" fmla="*/ 651795 h 4575313"/>
              <a:gd name="connsiteX30" fmla="*/ 189088 w 12584740"/>
              <a:gd name="connsiteY30" fmla="*/ 654369 h 4575313"/>
              <a:gd name="connsiteX31" fmla="*/ 238402 w 12584740"/>
              <a:gd name="connsiteY31" fmla="*/ 636963 h 4575313"/>
              <a:gd name="connsiteX32" fmla="*/ 332970 w 12584740"/>
              <a:gd name="connsiteY32" fmla="*/ 607012 h 4575313"/>
              <a:gd name="connsiteX33" fmla="*/ 407552 w 12584740"/>
              <a:gd name="connsiteY33" fmla="*/ 547943 h 4575313"/>
              <a:gd name="connsiteX34" fmla="*/ 497934 w 12584740"/>
              <a:gd name="connsiteY34" fmla="*/ 502354 h 4575313"/>
              <a:gd name="connsiteX35" fmla="*/ 510273 w 12584740"/>
              <a:gd name="connsiteY35" fmla="*/ 504172 h 4575313"/>
              <a:gd name="connsiteX36" fmla="*/ 561099 w 12584740"/>
              <a:gd name="connsiteY36" fmla="*/ 476357 h 4575313"/>
              <a:gd name="connsiteX37" fmla="*/ 705102 w 12584740"/>
              <a:gd name="connsiteY37" fmla="*/ 399826 h 4575313"/>
              <a:gd name="connsiteX38" fmla="*/ 800404 w 12584740"/>
              <a:gd name="connsiteY38" fmla="*/ 289909 h 4575313"/>
              <a:gd name="connsiteX39" fmla="*/ 842353 w 12584740"/>
              <a:gd name="connsiteY39" fmla="*/ 276713 h 4575313"/>
              <a:gd name="connsiteX40" fmla="*/ 912247 w 12584740"/>
              <a:gd name="connsiteY40" fmla="*/ 254246 h 4575313"/>
              <a:gd name="connsiteX41" fmla="*/ 927247 w 12584740"/>
              <a:gd name="connsiteY41" fmla="*/ 258217 h 4575313"/>
              <a:gd name="connsiteX42" fmla="*/ 933425 w 12584740"/>
              <a:gd name="connsiteY42" fmla="*/ 256149 h 4575313"/>
              <a:gd name="connsiteX43" fmla="*/ 934108 w 12584740"/>
              <a:gd name="connsiteY43" fmla="*/ 256433 h 4575313"/>
              <a:gd name="connsiteX44" fmla="*/ 935368 w 12584740"/>
              <a:gd name="connsiteY44" fmla="*/ 255498 h 4575313"/>
              <a:gd name="connsiteX45" fmla="*/ 949059 w 12584740"/>
              <a:gd name="connsiteY45" fmla="*/ 250913 h 4575313"/>
              <a:gd name="connsiteX46" fmla="*/ 980035 w 12584740"/>
              <a:gd name="connsiteY46" fmla="*/ 251605 h 4575313"/>
              <a:gd name="connsiteX47" fmla="*/ 998443 w 12584740"/>
              <a:gd name="connsiteY47" fmla="*/ 248823 h 4575313"/>
              <a:gd name="connsiteX48" fmla="*/ 1015140 w 12584740"/>
              <a:gd name="connsiteY48" fmla="*/ 230963 h 4575313"/>
              <a:gd name="connsiteX49" fmla="*/ 1027653 w 12584740"/>
              <a:gd name="connsiteY49" fmla="*/ 228229 h 4575313"/>
              <a:gd name="connsiteX50" fmla="*/ 1029989 w 12584740"/>
              <a:gd name="connsiteY50" fmla="*/ 225769 h 4575313"/>
              <a:gd name="connsiteX51" fmla="*/ 1036851 w 12584740"/>
              <a:gd name="connsiteY51" fmla="*/ 220779 h 4575313"/>
              <a:gd name="connsiteX52" fmla="*/ 1029120 w 12584740"/>
              <a:gd name="connsiteY52" fmla="*/ 217196 h 4575313"/>
              <a:gd name="connsiteX53" fmla="*/ 1113256 w 12584740"/>
              <a:gd name="connsiteY53" fmla="*/ 192543 h 4575313"/>
              <a:gd name="connsiteX54" fmla="*/ 1184710 w 12584740"/>
              <a:gd name="connsiteY54" fmla="*/ 171552 h 4575313"/>
              <a:gd name="connsiteX55" fmla="*/ 1310965 w 12584740"/>
              <a:gd name="connsiteY55" fmla="*/ 185879 h 4575313"/>
              <a:gd name="connsiteX56" fmla="*/ 1430934 w 12584740"/>
              <a:gd name="connsiteY56" fmla="*/ 139104 h 4575313"/>
              <a:gd name="connsiteX57" fmla="*/ 1463118 w 12584740"/>
              <a:gd name="connsiteY57" fmla="*/ 138911 h 4575313"/>
              <a:gd name="connsiteX58" fmla="*/ 1493444 w 12584740"/>
              <a:gd name="connsiteY58" fmla="*/ 147416 h 4575313"/>
              <a:gd name="connsiteX59" fmla="*/ 1493168 w 12584740"/>
              <a:gd name="connsiteY59" fmla="*/ 150455 h 4575313"/>
              <a:gd name="connsiteX60" fmla="*/ 1497974 w 12584740"/>
              <a:gd name="connsiteY60" fmla="*/ 151841 h 4575313"/>
              <a:gd name="connsiteX61" fmla="*/ 1502355 w 12584740"/>
              <a:gd name="connsiteY61" fmla="*/ 149916 h 4575313"/>
              <a:gd name="connsiteX62" fmla="*/ 1508100 w 12584740"/>
              <a:gd name="connsiteY62" fmla="*/ 151526 h 4575313"/>
              <a:gd name="connsiteX63" fmla="*/ 1523822 w 12584740"/>
              <a:gd name="connsiteY63" fmla="*/ 155112 h 4575313"/>
              <a:gd name="connsiteX64" fmla="*/ 1528971 w 12584740"/>
              <a:gd name="connsiteY64" fmla="*/ 161299 h 4575313"/>
              <a:gd name="connsiteX65" fmla="*/ 1590631 w 12584740"/>
              <a:gd name="connsiteY65" fmla="*/ 173836 h 4575313"/>
              <a:gd name="connsiteX66" fmla="*/ 1609537 w 12584740"/>
              <a:gd name="connsiteY66" fmla="*/ 169616 h 4575313"/>
              <a:gd name="connsiteX67" fmla="*/ 1631335 w 12584740"/>
              <a:gd name="connsiteY67" fmla="*/ 179686 h 4575313"/>
              <a:gd name="connsiteX68" fmla="*/ 1693983 w 12584740"/>
              <a:gd name="connsiteY68" fmla="*/ 183202 h 4575313"/>
              <a:gd name="connsiteX69" fmla="*/ 1763575 w 12584740"/>
              <a:gd name="connsiteY69" fmla="*/ 194844 h 4575313"/>
              <a:gd name="connsiteX70" fmla="*/ 1812709 w 12584740"/>
              <a:gd name="connsiteY70" fmla="*/ 208037 h 4575313"/>
              <a:gd name="connsiteX71" fmla="*/ 1945879 w 12584740"/>
              <a:gd name="connsiteY71" fmla="*/ 216206 h 4575313"/>
              <a:gd name="connsiteX72" fmla="*/ 1974418 w 12584740"/>
              <a:gd name="connsiteY72" fmla="*/ 208866 h 4575313"/>
              <a:gd name="connsiteX73" fmla="*/ 1976651 w 12584740"/>
              <a:gd name="connsiteY73" fmla="*/ 208757 h 4575313"/>
              <a:gd name="connsiteX74" fmla="*/ 2881775 w 12584740"/>
              <a:gd name="connsiteY74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0 w 12584740"/>
              <a:gd name="connsiteY26" fmla="*/ 628841 h 4575313"/>
              <a:gd name="connsiteX27" fmla="*/ 7836 w 12584740"/>
              <a:gd name="connsiteY27" fmla="*/ 631521 h 4575313"/>
              <a:gd name="connsiteX28" fmla="*/ 59804 w 12584740"/>
              <a:gd name="connsiteY28" fmla="*/ 651795 h 4575313"/>
              <a:gd name="connsiteX29" fmla="*/ 189088 w 12584740"/>
              <a:gd name="connsiteY29" fmla="*/ 654369 h 4575313"/>
              <a:gd name="connsiteX30" fmla="*/ 238402 w 12584740"/>
              <a:gd name="connsiteY30" fmla="*/ 636963 h 4575313"/>
              <a:gd name="connsiteX31" fmla="*/ 332970 w 12584740"/>
              <a:gd name="connsiteY31" fmla="*/ 607012 h 4575313"/>
              <a:gd name="connsiteX32" fmla="*/ 407552 w 12584740"/>
              <a:gd name="connsiteY32" fmla="*/ 547943 h 4575313"/>
              <a:gd name="connsiteX33" fmla="*/ 497934 w 12584740"/>
              <a:gd name="connsiteY33" fmla="*/ 502354 h 4575313"/>
              <a:gd name="connsiteX34" fmla="*/ 510273 w 12584740"/>
              <a:gd name="connsiteY34" fmla="*/ 504172 h 4575313"/>
              <a:gd name="connsiteX35" fmla="*/ 561099 w 12584740"/>
              <a:gd name="connsiteY35" fmla="*/ 476357 h 4575313"/>
              <a:gd name="connsiteX36" fmla="*/ 705102 w 12584740"/>
              <a:gd name="connsiteY36" fmla="*/ 399826 h 4575313"/>
              <a:gd name="connsiteX37" fmla="*/ 800404 w 12584740"/>
              <a:gd name="connsiteY37" fmla="*/ 289909 h 4575313"/>
              <a:gd name="connsiteX38" fmla="*/ 842353 w 12584740"/>
              <a:gd name="connsiteY38" fmla="*/ 276713 h 4575313"/>
              <a:gd name="connsiteX39" fmla="*/ 912247 w 12584740"/>
              <a:gd name="connsiteY39" fmla="*/ 254246 h 4575313"/>
              <a:gd name="connsiteX40" fmla="*/ 927247 w 12584740"/>
              <a:gd name="connsiteY40" fmla="*/ 258217 h 4575313"/>
              <a:gd name="connsiteX41" fmla="*/ 933425 w 12584740"/>
              <a:gd name="connsiteY41" fmla="*/ 256149 h 4575313"/>
              <a:gd name="connsiteX42" fmla="*/ 934108 w 12584740"/>
              <a:gd name="connsiteY42" fmla="*/ 256433 h 4575313"/>
              <a:gd name="connsiteX43" fmla="*/ 935368 w 12584740"/>
              <a:gd name="connsiteY43" fmla="*/ 255498 h 4575313"/>
              <a:gd name="connsiteX44" fmla="*/ 949059 w 12584740"/>
              <a:gd name="connsiteY44" fmla="*/ 250913 h 4575313"/>
              <a:gd name="connsiteX45" fmla="*/ 980035 w 12584740"/>
              <a:gd name="connsiteY45" fmla="*/ 251605 h 4575313"/>
              <a:gd name="connsiteX46" fmla="*/ 998443 w 12584740"/>
              <a:gd name="connsiteY46" fmla="*/ 248823 h 4575313"/>
              <a:gd name="connsiteX47" fmla="*/ 1015140 w 12584740"/>
              <a:gd name="connsiteY47" fmla="*/ 230963 h 4575313"/>
              <a:gd name="connsiteX48" fmla="*/ 1027653 w 12584740"/>
              <a:gd name="connsiteY48" fmla="*/ 228229 h 4575313"/>
              <a:gd name="connsiteX49" fmla="*/ 1029989 w 12584740"/>
              <a:gd name="connsiteY49" fmla="*/ 225769 h 4575313"/>
              <a:gd name="connsiteX50" fmla="*/ 1036851 w 12584740"/>
              <a:gd name="connsiteY50" fmla="*/ 220779 h 4575313"/>
              <a:gd name="connsiteX51" fmla="*/ 1029120 w 12584740"/>
              <a:gd name="connsiteY51" fmla="*/ 217196 h 4575313"/>
              <a:gd name="connsiteX52" fmla="*/ 1113256 w 12584740"/>
              <a:gd name="connsiteY52" fmla="*/ 192543 h 4575313"/>
              <a:gd name="connsiteX53" fmla="*/ 1184710 w 12584740"/>
              <a:gd name="connsiteY53" fmla="*/ 171552 h 4575313"/>
              <a:gd name="connsiteX54" fmla="*/ 1310965 w 12584740"/>
              <a:gd name="connsiteY54" fmla="*/ 185879 h 4575313"/>
              <a:gd name="connsiteX55" fmla="*/ 1430934 w 12584740"/>
              <a:gd name="connsiteY55" fmla="*/ 139104 h 4575313"/>
              <a:gd name="connsiteX56" fmla="*/ 1463118 w 12584740"/>
              <a:gd name="connsiteY56" fmla="*/ 138911 h 4575313"/>
              <a:gd name="connsiteX57" fmla="*/ 1493444 w 12584740"/>
              <a:gd name="connsiteY57" fmla="*/ 147416 h 4575313"/>
              <a:gd name="connsiteX58" fmla="*/ 1493168 w 12584740"/>
              <a:gd name="connsiteY58" fmla="*/ 150455 h 4575313"/>
              <a:gd name="connsiteX59" fmla="*/ 1497974 w 12584740"/>
              <a:gd name="connsiteY59" fmla="*/ 151841 h 4575313"/>
              <a:gd name="connsiteX60" fmla="*/ 1502355 w 12584740"/>
              <a:gd name="connsiteY60" fmla="*/ 149916 h 4575313"/>
              <a:gd name="connsiteX61" fmla="*/ 1508100 w 12584740"/>
              <a:gd name="connsiteY61" fmla="*/ 151526 h 4575313"/>
              <a:gd name="connsiteX62" fmla="*/ 1523822 w 12584740"/>
              <a:gd name="connsiteY62" fmla="*/ 155112 h 4575313"/>
              <a:gd name="connsiteX63" fmla="*/ 1528971 w 12584740"/>
              <a:gd name="connsiteY63" fmla="*/ 161299 h 4575313"/>
              <a:gd name="connsiteX64" fmla="*/ 1590631 w 12584740"/>
              <a:gd name="connsiteY64" fmla="*/ 173836 h 4575313"/>
              <a:gd name="connsiteX65" fmla="*/ 1609537 w 12584740"/>
              <a:gd name="connsiteY65" fmla="*/ 169616 h 4575313"/>
              <a:gd name="connsiteX66" fmla="*/ 1631335 w 12584740"/>
              <a:gd name="connsiteY66" fmla="*/ 179686 h 4575313"/>
              <a:gd name="connsiteX67" fmla="*/ 1693983 w 12584740"/>
              <a:gd name="connsiteY67" fmla="*/ 183202 h 4575313"/>
              <a:gd name="connsiteX68" fmla="*/ 1763575 w 12584740"/>
              <a:gd name="connsiteY68" fmla="*/ 194844 h 4575313"/>
              <a:gd name="connsiteX69" fmla="*/ 1812709 w 12584740"/>
              <a:gd name="connsiteY69" fmla="*/ 208037 h 4575313"/>
              <a:gd name="connsiteX70" fmla="*/ 1945879 w 12584740"/>
              <a:gd name="connsiteY70" fmla="*/ 216206 h 4575313"/>
              <a:gd name="connsiteX71" fmla="*/ 1974418 w 12584740"/>
              <a:gd name="connsiteY71" fmla="*/ 208866 h 4575313"/>
              <a:gd name="connsiteX72" fmla="*/ 1976651 w 12584740"/>
              <a:gd name="connsiteY72" fmla="*/ 208757 h 4575313"/>
              <a:gd name="connsiteX73" fmla="*/ 2881775 w 12584740"/>
              <a:gd name="connsiteY73" fmla="*/ 233197 h 4575313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1976651 w 12584740"/>
              <a:gd name="connsiteY71" fmla="*/ 189603 h 4556159"/>
              <a:gd name="connsiteX72" fmla="*/ 2881775 w 12584740"/>
              <a:gd name="connsiteY72" fmla="*/ 214043 h 4556159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2235555 w 12584740"/>
              <a:gd name="connsiteY71" fmla="*/ 226659 h 4556159"/>
              <a:gd name="connsiteX72" fmla="*/ 2881775 w 12584740"/>
              <a:gd name="connsiteY72" fmla="*/ 214043 h 455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584740" h="4556159">
                <a:moveTo>
                  <a:pt x="2881775" y="214043"/>
                </a:moveTo>
                <a:lnTo>
                  <a:pt x="8923122" y="205911"/>
                </a:lnTo>
                <a:cubicBezTo>
                  <a:pt x="8923122" y="236009"/>
                  <a:pt x="10535176" y="68788"/>
                  <a:pt x="10535176" y="98886"/>
                </a:cubicBezTo>
                <a:lnTo>
                  <a:pt x="10552865" y="93120"/>
                </a:lnTo>
                <a:cubicBezTo>
                  <a:pt x="10602509" y="95039"/>
                  <a:pt x="10648374" y="81962"/>
                  <a:pt x="10704478" y="76437"/>
                </a:cubicBezTo>
                <a:cubicBezTo>
                  <a:pt x="10764532" y="85901"/>
                  <a:pt x="10796465" y="61749"/>
                  <a:pt x="10856419" y="55944"/>
                </a:cubicBezTo>
                <a:cubicBezTo>
                  <a:pt x="10914661" y="77716"/>
                  <a:pt x="10896627" y="22130"/>
                  <a:pt x="10946891" y="22447"/>
                </a:cubicBezTo>
                <a:cubicBezTo>
                  <a:pt x="11028004" y="41524"/>
                  <a:pt x="10945561" y="3905"/>
                  <a:pt x="11071737" y="7907"/>
                </a:cubicBezTo>
                <a:cubicBezTo>
                  <a:pt x="11078763" y="11268"/>
                  <a:pt x="11094187" y="7177"/>
                  <a:pt x="11092700" y="2345"/>
                </a:cubicBezTo>
                <a:cubicBezTo>
                  <a:pt x="11100672" y="3621"/>
                  <a:pt x="11119582" y="12415"/>
                  <a:pt x="11121627" y="4539"/>
                </a:cubicBezTo>
                <a:cubicBezTo>
                  <a:pt x="11161872" y="2410"/>
                  <a:pt x="11201801" y="5778"/>
                  <a:pt x="11237564" y="14319"/>
                </a:cubicBezTo>
                <a:cubicBezTo>
                  <a:pt x="11315265" y="-1427"/>
                  <a:pt x="11272628" y="36301"/>
                  <a:pt x="11328738" y="30868"/>
                </a:cubicBezTo>
                <a:cubicBezTo>
                  <a:pt x="11373885" y="14123"/>
                  <a:pt x="11390505" y="26175"/>
                  <a:pt x="11442587" y="14368"/>
                </a:cubicBezTo>
                <a:cubicBezTo>
                  <a:pt x="11460405" y="39138"/>
                  <a:pt x="11491560" y="10212"/>
                  <a:pt x="11511928" y="16713"/>
                </a:cubicBezTo>
                <a:cubicBezTo>
                  <a:pt x="11544050" y="-13836"/>
                  <a:pt x="11591566" y="41138"/>
                  <a:pt x="11625388" y="39481"/>
                </a:cubicBezTo>
                <a:cubicBezTo>
                  <a:pt x="11682275" y="32159"/>
                  <a:pt x="11743456" y="-367"/>
                  <a:pt x="11775146" y="27611"/>
                </a:cubicBezTo>
                <a:cubicBezTo>
                  <a:pt x="11779070" y="15386"/>
                  <a:pt x="11773473" y="-818"/>
                  <a:pt x="11806024" y="88"/>
                </a:cubicBezTo>
                <a:cubicBezTo>
                  <a:pt x="11821005" y="-1216"/>
                  <a:pt x="11833611" y="12437"/>
                  <a:pt x="11865034" y="19785"/>
                </a:cubicBezTo>
                <a:cubicBezTo>
                  <a:pt x="11905979" y="29998"/>
                  <a:pt x="11998366" y="9552"/>
                  <a:pt x="11994565" y="44174"/>
                </a:cubicBezTo>
                <a:cubicBezTo>
                  <a:pt x="12007200" y="63922"/>
                  <a:pt x="12058131" y="30230"/>
                  <a:pt x="12059283" y="52111"/>
                </a:cubicBezTo>
                <a:cubicBezTo>
                  <a:pt x="12081498" y="36953"/>
                  <a:pt x="12122851" y="58256"/>
                  <a:pt x="12160147" y="55873"/>
                </a:cubicBezTo>
                <a:cubicBezTo>
                  <a:pt x="12167674" y="65410"/>
                  <a:pt x="12176238" y="64529"/>
                  <a:pt x="12190854" y="58535"/>
                </a:cubicBezTo>
                <a:lnTo>
                  <a:pt x="12215705" y="59963"/>
                </a:lnTo>
                <a:lnTo>
                  <a:pt x="12584740" y="3074876"/>
                </a:lnTo>
                <a:lnTo>
                  <a:pt x="483060" y="4556159"/>
                </a:lnTo>
                <a:lnTo>
                  <a:pt x="0" y="609687"/>
                </a:lnTo>
                <a:lnTo>
                  <a:pt x="7836" y="612367"/>
                </a:lnTo>
                <a:cubicBezTo>
                  <a:pt x="25349" y="620104"/>
                  <a:pt x="41483" y="627786"/>
                  <a:pt x="59804" y="632641"/>
                </a:cubicBezTo>
                <a:cubicBezTo>
                  <a:pt x="75146" y="654421"/>
                  <a:pt x="167365" y="632597"/>
                  <a:pt x="189088" y="635215"/>
                </a:cubicBezTo>
                <a:cubicBezTo>
                  <a:pt x="217440" y="623749"/>
                  <a:pt x="208344" y="626448"/>
                  <a:pt x="238402" y="617809"/>
                </a:cubicBezTo>
                <a:cubicBezTo>
                  <a:pt x="247394" y="590135"/>
                  <a:pt x="303125" y="595692"/>
                  <a:pt x="332970" y="587858"/>
                </a:cubicBezTo>
                <a:cubicBezTo>
                  <a:pt x="336621" y="563687"/>
                  <a:pt x="356128" y="555392"/>
                  <a:pt x="407552" y="528789"/>
                </a:cubicBezTo>
                <a:cubicBezTo>
                  <a:pt x="410625" y="501558"/>
                  <a:pt x="481949" y="526749"/>
                  <a:pt x="497934" y="483200"/>
                </a:cubicBezTo>
                <a:cubicBezTo>
                  <a:pt x="501858" y="484200"/>
                  <a:pt x="506013" y="484811"/>
                  <a:pt x="510273" y="485018"/>
                </a:cubicBezTo>
                <a:cubicBezTo>
                  <a:pt x="535011" y="486222"/>
                  <a:pt x="557770" y="473768"/>
                  <a:pt x="561099" y="457203"/>
                </a:cubicBezTo>
                <a:cubicBezTo>
                  <a:pt x="592709" y="393031"/>
                  <a:pt x="657171" y="417531"/>
                  <a:pt x="705102" y="380672"/>
                </a:cubicBezTo>
                <a:cubicBezTo>
                  <a:pt x="762904" y="342107"/>
                  <a:pt x="753762" y="341220"/>
                  <a:pt x="800404" y="270755"/>
                </a:cubicBezTo>
                <a:cubicBezTo>
                  <a:pt x="821510" y="277286"/>
                  <a:pt x="831930" y="272279"/>
                  <a:pt x="842353" y="257559"/>
                </a:cubicBezTo>
                <a:cubicBezTo>
                  <a:pt x="871396" y="239661"/>
                  <a:pt x="901151" y="269258"/>
                  <a:pt x="912247" y="235092"/>
                </a:cubicBezTo>
                <a:cubicBezTo>
                  <a:pt x="915193" y="239660"/>
                  <a:pt x="920652" y="240302"/>
                  <a:pt x="927247" y="239063"/>
                </a:cubicBezTo>
                <a:lnTo>
                  <a:pt x="933425" y="236995"/>
                </a:lnTo>
                <a:lnTo>
                  <a:pt x="934108" y="237279"/>
                </a:lnTo>
                <a:lnTo>
                  <a:pt x="935368" y="236344"/>
                </a:lnTo>
                <a:lnTo>
                  <a:pt x="949059" y="231759"/>
                </a:lnTo>
                <a:cubicBezTo>
                  <a:pt x="964033" y="225857"/>
                  <a:pt x="978036" y="220629"/>
                  <a:pt x="980035" y="232451"/>
                </a:cubicBezTo>
                <a:cubicBezTo>
                  <a:pt x="988861" y="233151"/>
                  <a:pt x="994474" y="231910"/>
                  <a:pt x="998443" y="229669"/>
                </a:cubicBezTo>
                <a:cubicBezTo>
                  <a:pt x="1006381" y="225191"/>
                  <a:pt x="1007750" y="216720"/>
                  <a:pt x="1015140" y="211809"/>
                </a:cubicBezTo>
                <a:lnTo>
                  <a:pt x="1027653" y="209075"/>
                </a:lnTo>
                <a:lnTo>
                  <a:pt x="1029989" y="206615"/>
                </a:lnTo>
                <a:lnTo>
                  <a:pt x="1036851" y="201625"/>
                </a:lnTo>
                <a:lnTo>
                  <a:pt x="1029120" y="198042"/>
                </a:lnTo>
                <a:cubicBezTo>
                  <a:pt x="1021104" y="195096"/>
                  <a:pt x="1101729" y="180798"/>
                  <a:pt x="1113256" y="173389"/>
                </a:cubicBezTo>
                <a:lnTo>
                  <a:pt x="1184710" y="152398"/>
                </a:lnTo>
                <a:lnTo>
                  <a:pt x="1310965" y="166725"/>
                </a:lnTo>
                <a:cubicBezTo>
                  <a:pt x="1336372" y="131696"/>
                  <a:pt x="1403197" y="140119"/>
                  <a:pt x="1430934" y="119950"/>
                </a:cubicBezTo>
                <a:lnTo>
                  <a:pt x="1463118" y="119757"/>
                </a:lnTo>
                <a:lnTo>
                  <a:pt x="1493444" y="128262"/>
                </a:lnTo>
                <a:lnTo>
                  <a:pt x="1493168" y="131301"/>
                </a:lnTo>
                <a:cubicBezTo>
                  <a:pt x="1493827" y="133297"/>
                  <a:pt x="1495475" y="133471"/>
                  <a:pt x="1497974" y="132687"/>
                </a:cubicBezTo>
                <a:lnTo>
                  <a:pt x="1502355" y="130762"/>
                </a:lnTo>
                <a:lnTo>
                  <a:pt x="1508100" y="132372"/>
                </a:lnTo>
                <a:lnTo>
                  <a:pt x="1523822" y="135958"/>
                </a:lnTo>
                <a:lnTo>
                  <a:pt x="1528971" y="142145"/>
                </a:lnTo>
                <a:cubicBezTo>
                  <a:pt x="1544182" y="151821"/>
                  <a:pt x="1579536" y="139768"/>
                  <a:pt x="1590631" y="154682"/>
                </a:cubicBezTo>
                <a:lnTo>
                  <a:pt x="1609537" y="150462"/>
                </a:lnTo>
                <a:lnTo>
                  <a:pt x="1631335" y="160532"/>
                </a:lnTo>
                <a:cubicBezTo>
                  <a:pt x="1651445" y="168813"/>
                  <a:pt x="1672155" y="173541"/>
                  <a:pt x="1693983" y="164048"/>
                </a:cubicBezTo>
                <a:cubicBezTo>
                  <a:pt x="1686705" y="185321"/>
                  <a:pt x="1748101" y="157604"/>
                  <a:pt x="1763575" y="175690"/>
                </a:cubicBezTo>
                <a:cubicBezTo>
                  <a:pt x="1773286" y="190711"/>
                  <a:pt x="1794179" y="185800"/>
                  <a:pt x="1812709" y="188883"/>
                </a:cubicBezTo>
                <a:cubicBezTo>
                  <a:pt x="1830479" y="202932"/>
                  <a:pt x="1918180" y="204037"/>
                  <a:pt x="1945879" y="197052"/>
                </a:cubicBezTo>
                <a:cubicBezTo>
                  <a:pt x="1955185" y="193416"/>
                  <a:pt x="1964727" y="191072"/>
                  <a:pt x="1974418" y="189712"/>
                </a:cubicBezTo>
                <a:lnTo>
                  <a:pt x="2235555" y="226659"/>
                </a:lnTo>
                <a:cubicBezTo>
                  <a:pt x="2235555" y="166322"/>
                  <a:pt x="2881775" y="274380"/>
                  <a:pt x="2881775" y="21404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BBFDD63-AD5F-4E42-979B-2FBDE345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855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5D3B6-7F86-4DF2-B690-B8B062220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53651" y="1983541"/>
            <a:ext cx="4925667" cy="227812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ABDB02C-700D-4121-B1D1-CCB58F4BE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339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49507D-0691-4A5D-BB15-08A89D13F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40135" y="2002011"/>
            <a:ext cx="4925667" cy="2241179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01037B3-1E82-404A-862D-C6C0858E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5081956"/>
            <a:ext cx="10117130" cy="131884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Southwest Airlines has the highest numbers in arrivals and second highest in diversions, yet maintains a high consumer approval.</a:t>
            </a:r>
          </a:p>
        </p:txBody>
      </p:sp>
    </p:spTree>
    <p:extLst>
      <p:ext uri="{BB962C8B-B14F-4D97-AF65-F5344CB8AC3E}">
        <p14:creationId xmlns:p14="http://schemas.microsoft.com/office/powerpoint/2010/main" val="155849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55DE-AF14-4D6D-8B4E-C2D78A1E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FAFF-1A33-4DE8-95EB-72D22151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seems that delays, cancellations and diversions do not have a large impact on customer approval.  </a:t>
            </a:r>
          </a:p>
          <a:p>
            <a:r>
              <a:rPr lang="en-US" dirty="0"/>
              <a:t>Seemingly, the treatment of your customers are what keeps you on top.  For Southwest the factors that keep the company with the highest ratings are:</a:t>
            </a:r>
          </a:p>
          <a:p>
            <a:pPr marL="1202436" lvl="3" indent="-285750">
              <a:buFont typeface="Arial" panose="020B0604020202020204" pitchFamily="34" charset="0"/>
              <a:buChar char="•"/>
            </a:pPr>
            <a:r>
              <a:rPr lang="en-US" dirty="0"/>
              <a:t>2 free checked bags</a:t>
            </a:r>
          </a:p>
          <a:p>
            <a:pPr marL="1202436" lvl="3" indent="-285750">
              <a:buFont typeface="Arial" panose="020B0604020202020204" pitchFamily="34" charset="0"/>
              <a:buChar char="•"/>
            </a:pPr>
            <a:r>
              <a:rPr lang="en-US" dirty="0"/>
              <a:t>Low fare rates</a:t>
            </a:r>
          </a:p>
          <a:p>
            <a:pPr marL="1202436" lvl="3" indent="-285750">
              <a:buFont typeface="Arial" panose="020B0604020202020204" pitchFamily="34" charset="0"/>
              <a:buChar char="•"/>
            </a:pPr>
            <a:r>
              <a:rPr lang="en-US" dirty="0"/>
              <a:t>Friendly staff</a:t>
            </a:r>
          </a:p>
          <a:p>
            <a:pPr marL="1202436" lvl="3" indent="-285750">
              <a:buFont typeface="Arial" panose="020B0604020202020204" pitchFamily="34" charset="0"/>
              <a:buChar char="•"/>
            </a:pPr>
            <a:r>
              <a:rPr lang="en-US" dirty="0"/>
              <a:t>Free food </a:t>
            </a:r>
          </a:p>
          <a:p>
            <a:pPr marL="57150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7584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74E8-98CB-4A57-92BA-E5963F7C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35DB-0EE6-4D72-A9AE-E8D1689BD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https://www.theacsi.org/index.php?option=com_content&amp;view=article&amp;id=149&amp;catid=&amp;Itemid=212&amp;i=Airlines&amp;sort=ChangeAnual</a:t>
            </a:r>
            <a:endParaRPr lang="en-US" dirty="0"/>
          </a:p>
          <a:p>
            <a:r>
              <a:rPr lang="en-US" dirty="0">
                <a:hlinkClick r:id="rId3"/>
              </a:rPr>
              <a:t>Aviation Data &amp; Statistics (faa.gov)</a:t>
            </a:r>
            <a:endParaRPr lang="en-US" dirty="0"/>
          </a:p>
          <a:p>
            <a:r>
              <a:rPr lang="en-US" dirty="0">
                <a:hlinkClick r:id="rId4"/>
              </a:rPr>
              <a:t>5 Reasons Why Southwest Airlines Is The Best (theodysseyonline.com)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3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35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5" name="Picture 4" descr="Birds flying in formation">
            <a:extLst>
              <a:ext uri="{FF2B5EF4-FFF2-40B4-BE49-F238E27FC236}">
                <a16:creationId xmlns:a16="http://schemas.microsoft.com/office/drawing/2014/main" id="{28ABC775-A894-4EF1-8176-E38B0745C9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35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F6EE1C8D-9233-4EBC-9B68-862FDCA26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06504"/>
            <a:ext cx="12192002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8F92359-2883-4C1D-972D-BF52F3F41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06504"/>
            <a:ext cx="12192000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3A610-A427-427A-9E42-8FF51E05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430741"/>
            <a:ext cx="10750253" cy="632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4CCF-BAE6-40E8-9FC3-93F61730D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850" y="6083801"/>
            <a:ext cx="8803231" cy="494419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1900" spc="160" dirty="0"/>
              <a:t>Flights with less cancellations, delays and diversions have a direct impact on consumer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47686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3CE4C-722C-4EAE-8654-20EDB2B7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407" y="609602"/>
            <a:ext cx="9647433" cy="6798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Load Data: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46DA5A-CECD-42F0-A57E-8D5BAE36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8708">
            <a:off x="-249318" y="3024527"/>
            <a:ext cx="12584740" cy="4556159"/>
          </a:xfrm>
          <a:custGeom>
            <a:avLst/>
            <a:gdLst>
              <a:gd name="connsiteX0" fmla="*/ 1976651 w 12584740"/>
              <a:gd name="connsiteY0" fmla="*/ 27745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0" fmla="*/ 2881775 w 12584740"/>
              <a:gd name="connsiteY0" fmla="*/ 233197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97764 w 12584740"/>
              <a:gd name="connsiteY24" fmla="*/ 1566491 h 4575313"/>
              <a:gd name="connsiteX25" fmla="*/ 12584740 w 12584740"/>
              <a:gd name="connsiteY25" fmla="*/ 3094030 h 4575313"/>
              <a:gd name="connsiteX26" fmla="*/ 483060 w 12584740"/>
              <a:gd name="connsiteY26" fmla="*/ 4575313 h 4575313"/>
              <a:gd name="connsiteX27" fmla="*/ 296084 w 12584740"/>
              <a:gd name="connsiteY27" fmla="*/ 3047774 h 4575313"/>
              <a:gd name="connsiteX28" fmla="*/ 235090 w 12584740"/>
              <a:gd name="connsiteY28" fmla="*/ 2549469 h 4575313"/>
              <a:gd name="connsiteX29" fmla="*/ 0 w 12584740"/>
              <a:gd name="connsiteY29" fmla="*/ 628841 h 4575313"/>
              <a:gd name="connsiteX30" fmla="*/ 7836 w 12584740"/>
              <a:gd name="connsiteY30" fmla="*/ 631521 h 4575313"/>
              <a:gd name="connsiteX31" fmla="*/ 59804 w 12584740"/>
              <a:gd name="connsiteY31" fmla="*/ 651795 h 4575313"/>
              <a:gd name="connsiteX32" fmla="*/ 189088 w 12584740"/>
              <a:gd name="connsiteY32" fmla="*/ 654369 h 4575313"/>
              <a:gd name="connsiteX33" fmla="*/ 238402 w 12584740"/>
              <a:gd name="connsiteY33" fmla="*/ 636963 h 4575313"/>
              <a:gd name="connsiteX34" fmla="*/ 332970 w 12584740"/>
              <a:gd name="connsiteY34" fmla="*/ 607012 h 4575313"/>
              <a:gd name="connsiteX35" fmla="*/ 407552 w 12584740"/>
              <a:gd name="connsiteY35" fmla="*/ 547943 h 4575313"/>
              <a:gd name="connsiteX36" fmla="*/ 497934 w 12584740"/>
              <a:gd name="connsiteY36" fmla="*/ 502354 h 4575313"/>
              <a:gd name="connsiteX37" fmla="*/ 510273 w 12584740"/>
              <a:gd name="connsiteY37" fmla="*/ 504172 h 4575313"/>
              <a:gd name="connsiteX38" fmla="*/ 561099 w 12584740"/>
              <a:gd name="connsiteY38" fmla="*/ 476357 h 4575313"/>
              <a:gd name="connsiteX39" fmla="*/ 705102 w 12584740"/>
              <a:gd name="connsiteY39" fmla="*/ 399826 h 4575313"/>
              <a:gd name="connsiteX40" fmla="*/ 800404 w 12584740"/>
              <a:gd name="connsiteY40" fmla="*/ 289909 h 4575313"/>
              <a:gd name="connsiteX41" fmla="*/ 842353 w 12584740"/>
              <a:gd name="connsiteY41" fmla="*/ 276713 h 4575313"/>
              <a:gd name="connsiteX42" fmla="*/ 912247 w 12584740"/>
              <a:gd name="connsiteY42" fmla="*/ 254246 h 4575313"/>
              <a:gd name="connsiteX43" fmla="*/ 927247 w 12584740"/>
              <a:gd name="connsiteY43" fmla="*/ 258217 h 4575313"/>
              <a:gd name="connsiteX44" fmla="*/ 933425 w 12584740"/>
              <a:gd name="connsiteY44" fmla="*/ 256149 h 4575313"/>
              <a:gd name="connsiteX45" fmla="*/ 934108 w 12584740"/>
              <a:gd name="connsiteY45" fmla="*/ 256433 h 4575313"/>
              <a:gd name="connsiteX46" fmla="*/ 935368 w 12584740"/>
              <a:gd name="connsiteY46" fmla="*/ 255498 h 4575313"/>
              <a:gd name="connsiteX47" fmla="*/ 949059 w 12584740"/>
              <a:gd name="connsiteY47" fmla="*/ 250913 h 4575313"/>
              <a:gd name="connsiteX48" fmla="*/ 980035 w 12584740"/>
              <a:gd name="connsiteY48" fmla="*/ 251605 h 4575313"/>
              <a:gd name="connsiteX49" fmla="*/ 998443 w 12584740"/>
              <a:gd name="connsiteY49" fmla="*/ 248823 h 4575313"/>
              <a:gd name="connsiteX50" fmla="*/ 1015140 w 12584740"/>
              <a:gd name="connsiteY50" fmla="*/ 230963 h 4575313"/>
              <a:gd name="connsiteX51" fmla="*/ 1027653 w 12584740"/>
              <a:gd name="connsiteY51" fmla="*/ 228229 h 4575313"/>
              <a:gd name="connsiteX52" fmla="*/ 1029989 w 12584740"/>
              <a:gd name="connsiteY52" fmla="*/ 225769 h 4575313"/>
              <a:gd name="connsiteX53" fmla="*/ 1036851 w 12584740"/>
              <a:gd name="connsiteY53" fmla="*/ 220779 h 4575313"/>
              <a:gd name="connsiteX54" fmla="*/ 1029120 w 12584740"/>
              <a:gd name="connsiteY54" fmla="*/ 217196 h 4575313"/>
              <a:gd name="connsiteX55" fmla="*/ 1113256 w 12584740"/>
              <a:gd name="connsiteY55" fmla="*/ 192543 h 4575313"/>
              <a:gd name="connsiteX56" fmla="*/ 1184710 w 12584740"/>
              <a:gd name="connsiteY56" fmla="*/ 171552 h 4575313"/>
              <a:gd name="connsiteX57" fmla="*/ 1310965 w 12584740"/>
              <a:gd name="connsiteY57" fmla="*/ 185879 h 4575313"/>
              <a:gd name="connsiteX58" fmla="*/ 1430934 w 12584740"/>
              <a:gd name="connsiteY58" fmla="*/ 139104 h 4575313"/>
              <a:gd name="connsiteX59" fmla="*/ 1463118 w 12584740"/>
              <a:gd name="connsiteY59" fmla="*/ 138911 h 4575313"/>
              <a:gd name="connsiteX60" fmla="*/ 1493444 w 12584740"/>
              <a:gd name="connsiteY60" fmla="*/ 147416 h 4575313"/>
              <a:gd name="connsiteX61" fmla="*/ 1493168 w 12584740"/>
              <a:gd name="connsiteY61" fmla="*/ 150455 h 4575313"/>
              <a:gd name="connsiteX62" fmla="*/ 1497974 w 12584740"/>
              <a:gd name="connsiteY62" fmla="*/ 151841 h 4575313"/>
              <a:gd name="connsiteX63" fmla="*/ 1502355 w 12584740"/>
              <a:gd name="connsiteY63" fmla="*/ 149916 h 4575313"/>
              <a:gd name="connsiteX64" fmla="*/ 1508100 w 12584740"/>
              <a:gd name="connsiteY64" fmla="*/ 151526 h 4575313"/>
              <a:gd name="connsiteX65" fmla="*/ 1523822 w 12584740"/>
              <a:gd name="connsiteY65" fmla="*/ 155112 h 4575313"/>
              <a:gd name="connsiteX66" fmla="*/ 1528971 w 12584740"/>
              <a:gd name="connsiteY66" fmla="*/ 161299 h 4575313"/>
              <a:gd name="connsiteX67" fmla="*/ 1590631 w 12584740"/>
              <a:gd name="connsiteY67" fmla="*/ 173836 h 4575313"/>
              <a:gd name="connsiteX68" fmla="*/ 1609537 w 12584740"/>
              <a:gd name="connsiteY68" fmla="*/ 169616 h 4575313"/>
              <a:gd name="connsiteX69" fmla="*/ 1631335 w 12584740"/>
              <a:gd name="connsiteY69" fmla="*/ 179686 h 4575313"/>
              <a:gd name="connsiteX70" fmla="*/ 1693983 w 12584740"/>
              <a:gd name="connsiteY70" fmla="*/ 183202 h 4575313"/>
              <a:gd name="connsiteX71" fmla="*/ 1763575 w 12584740"/>
              <a:gd name="connsiteY71" fmla="*/ 194844 h 4575313"/>
              <a:gd name="connsiteX72" fmla="*/ 1812709 w 12584740"/>
              <a:gd name="connsiteY72" fmla="*/ 208037 h 4575313"/>
              <a:gd name="connsiteX73" fmla="*/ 1945879 w 12584740"/>
              <a:gd name="connsiteY73" fmla="*/ 216206 h 4575313"/>
              <a:gd name="connsiteX74" fmla="*/ 1974418 w 12584740"/>
              <a:gd name="connsiteY74" fmla="*/ 208866 h 4575313"/>
              <a:gd name="connsiteX75" fmla="*/ 1976651 w 12584740"/>
              <a:gd name="connsiteY75" fmla="*/ 208757 h 4575313"/>
              <a:gd name="connsiteX76" fmla="*/ 2881775 w 12584740"/>
              <a:gd name="connsiteY76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235090 w 12584740"/>
              <a:gd name="connsiteY27" fmla="*/ 2549469 h 4575313"/>
              <a:gd name="connsiteX28" fmla="*/ 0 w 12584740"/>
              <a:gd name="connsiteY28" fmla="*/ 628841 h 4575313"/>
              <a:gd name="connsiteX29" fmla="*/ 7836 w 12584740"/>
              <a:gd name="connsiteY29" fmla="*/ 631521 h 4575313"/>
              <a:gd name="connsiteX30" fmla="*/ 59804 w 12584740"/>
              <a:gd name="connsiteY30" fmla="*/ 651795 h 4575313"/>
              <a:gd name="connsiteX31" fmla="*/ 189088 w 12584740"/>
              <a:gd name="connsiteY31" fmla="*/ 654369 h 4575313"/>
              <a:gd name="connsiteX32" fmla="*/ 238402 w 12584740"/>
              <a:gd name="connsiteY32" fmla="*/ 636963 h 4575313"/>
              <a:gd name="connsiteX33" fmla="*/ 332970 w 12584740"/>
              <a:gd name="connsiteY33" fmla="*/ 607012 h 4575313"/>
              <a:gd name="connsiteX34" fmla="*/ 407552 w 12584740"/>
              <a:gd name="connsiteY34" fmla="*/ 547943 h 4575313"/>
              <a:gd name="connsiteX35" fmla="*/ 497934 w 12584740"/>
              <a:gd name="connsiteY35" fmla="*/ 502354 h 4575313"/>
              <a:gd name="connsiteX36" fmla="*/ 510273 w 12584740"/>
              <a:gd name="connsiteY36" fmla="*/ 504172 h 4575313"/>
              <a:gd name="connsiteX37" fmla="*/ 561099 w 12584740"/>
              <a:gd name="connsiteY37" fmla="*/ 476357 h 4575313"/>
              <a:gd name="connsiteX38" fmla="*/ 705102 w 12584740"/>
              <a:gd name="connsiteY38" fmla="*/ 399826 h 4575313"/>
              <a:gd name="connsiteX39" fmla="*/ 800404 w 12584740"/>
              <a:gd name="connsiteY39" fmla="*/ 289909 h 4575313"/>
              <a:gd name="connsiteX40" fmla="*/ 842353 w 12584740"/>
              <a:gd name="connsiteY40" fmla="*/ 276713 h 4575313"/>
              <a:gd name="connsiteX41" fmla="*/ 912247 w 12584740"/>
              <a:gd name="connsiteY41" fmla="*/ 254246 h 4575313"/>
              <a:gd name="connsiteX42" fmla="*/ 927247 w 12584740"/>
              <a:gd name="connsiteY42" fmla="*/ 258217 h 4575313"/>
              <a:gd name="connsiteX43" fmla="*/ 933425 w 12584740"/>
              <a:gd name="connsiteY43" fmla="*/ 256149 h 4575313"/>
              <a:gd name="connsiteX44" fmla="*/ 934108 w 12584740"/>
              <a:gd name="connsiteY44" fmla="*/ 256433 h 4575313"/>
              <a:gd name="connsiteX45" fmla="*/ 935368 w 12584740"/>
              <a:gd name="connsiteY45" fmla="*/ 255498 h 4575313"/>
              <a:gd name="connsiteX46" fmla="*/ 949059 w 12584740"/>
              <a:gd name="connsiteY46" fmla="*/ 250913 h 4575313"/>
              <a:gd name="connsiteX47" fmla="*/ 980035 w 12584740"/>
              <a:gd name="connsiteY47" fmla="*/ 251605 h 4575313"/>
              <a:gd name="connsiteX48" fmla="*/ 998443 w 12584740"/>
              <a:gd name="connsiteY48" fmla="*/ 248823 h 4575313"/>
              <a:gd name="connsiteX49" fmla="*/ 1015140 w 12584740"/>
              <a:gd name="connsiteY49" fmla="*/ 230963 h 4575313"/>
              <a:gd name="connsiteX50" fmla="*/ 1027653 w 12584740"/>
              <a:gd name="connsiteY50" fmla="*/ 228229 h 4575313"/>
              <a:gd name="connsiteX51" fmla="*/ 1029989 w 12584740"/>
              <a:gd name="connsiteY51" fmla="*/ 225769 h 4575313"/>
              <a:gd name="connsiteX52" fmla="*/ 1036851 w 12584740"/>
              <a:gd name="connsiteY52" fmla="*/ 220779 h 4575313"/>
              <a:gd name="connsiteX53" fmla="*/ 1029120 w 12584740"/>
              <a:gd name="connsiteY53" fmla="*/ 217196 h 4575313"/>
              <a:gd name="connsiteX54" fmla="*/ 1113256 w 12584740"/>
              <a:gd name="connsiteY54" fmla="*/ 192543 h 4575313"/>
              <a:gd name="connsiteX55" fmla="*/ 1184710 w 12584740"/>
              <a:gd name="connsiteY55" fmla="*/ 171552 h 4575313"/>
              <a:gd name="connsiteX56" fmla="*/ 1310965 w 12584740"/>
              <a:gd name="connsiteY56" fmla="*/ 185879 h 4575313"/>
              <a:gd name="connsiteX57" fmla="*/ 1430934 w 12584740"/>
              <a:gd name="connsiteY57" fmla="*/ 139104 h 4575313"/>
              <a:gd name="connsiteX58" fmla="*/ 1463118 w 12584740"/>
              <a:gd name="connsiteY58" fmla="*/ 138911 h 4575313"/>
              <a:gd name="connsiteX59" fmla="*/ 1493444 w 12584740"/>
              <a:gd name="connsiteY59" fmla="*/ 147416 h 4575313"/>
              <a:gd name="connsiteX60" fmla="*/ 1493168 w 12584740"/>
              <a:gd name="connsiteY60" fmla="*/ 150455 h 4575313"/>
              <a:gd name="connsiteX61" fmla="*/ 1497974 w 12584740"/>
              <a:gd name="connsiteY61" fmla="*/ 151841 h 4575313"/>
              <a:gd name="connsiteX62" fmla="*/ 1502355 w 12584740"/>
              <a:gd name="connsiteY62" fmla="*/ 149916 h 4575313"/>
              <a:gd name="connsiteX63" fmla="*/ 1508100 w 12584740"/>
              <a:gd name="connsiteY63" fmla="*/ 151526 h 4575313"/>
              <a:gd name="connsiteX64" fmla="*/ 1523822 w 12584740"/>
              <a:gd name="connsiteY64" fmla="*/ 155112 h 4575313"/>
              <a:gd name="connsiteX65" fmla="*/ 1528971 w 12584740"/>
              <a:gd name="connsiteY65" fmla="*/ 161299 h 4575313"/>
              <a:gd name="connsiteX66" fmla="*/ 1590631 w 12584740"/>
              <a:gd name="connsiteY66" fmla="*/ 173836 h 4575313"/>
              <a:gd name="connsiteX67" fmla="*/ 1609537 w 12584740"/>
              <a:gd name="connsiteY67" fmla="*/ 169616 h 4575313"/>
              <a:gd name="connsiteX68" fmla="*/ 1631335 w 12584740"/>
              <a:gd name="connsiteY68" fmla="*/ 179686 h 4575313"/>
              <a:gd name="connsiteX69" fmla="*/ 1693983 w 12584740"/>
              <a:gd name="connsiteY69" fmla="*/ 183202 h 4575313"/>
              <a:gd name="connsiteX70" fmla="*/ 1763575 w 12584740"/>
              <a:gd name="connsiteY70" fmla="*/ 194844 h 4575313"/>
              <a:gd name="connsiteX71" fmla="*/ 1812709 w 12584740"/>
              <a:gd name="connsiteY71" fmla="*/ 208037 h 4575313"/>
              <a:gd name="connsiteX72" fmla="*/ 1945879 w 12584740"/>
              <a:gd name="connsiteY72" fmla="*/ 216206 h 4575313"/>
              <a:gd name="connsiteX73" fmla="*/ 1974418 w 12584740"/>
              <a:gd name="connsiteY73" fmla="*/ 208866 h 4575313"/>
              <a:gd name="connsiteX74" fmla="*/ 1976651 w 12584740"/>
              <a:gd name="connsiteY74" fmla="*/ 208757 h 4575313"/>
              <a:gd name="connsiteX75" fmla="*/ 2881775 w 12584740"/>
              <a:gd name="connsiteY75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0 w 12584740"/>
              <a:gd name="connsiteY27" fmla="*/ 628841 h 4575313"/>
              <a:gd name="connsiteX28" fmla="*/ 7836 w 12584740"/>
              <a:gd name="connsiteY28" fmla="*/ 631521 h 4575313"/>
              <a:gd name="connsiteX29" fmla="*/ 59804 w 12584740"/>
              <a:gd name="connsiteY29" fmla="*/ 651795 h 4575313"/>
              <a:gd name="connsiteX30" fmla="*/ 189088 w 12584740"/>
              <a:gd name="connsiteY30" fmla="*/ 654369 h 4575313"/>
              <a:gd name="connsiteX31" fmla="*/ 238402 w 12584740"/>
              <a:gd name="connsiteY31" fmla="*/ 636963 h 4575313"/>
              <a:gd name="connsiteX32" fmla="*/ 332970 w 12584740"/>
              <a:gd name="connsiteY32" fmla="*/ 607012 h 4575313"/>
              <a:gd name="connsiteX33" fmla="*/ 407552 w 12584740"/>
              <a:gd name="connsiteY33" fmla="*/ 547943 h 4575313"/>
              <a:gd name="connsiteX34" fmla="*/ 497934 w 12584740"/>
              <a:gd name="connsiteY34" fmla="*/ 502354 h 4575313"/>
              <a:gd name="connsiteX35" fmla="*/ 510273 w 12584740"/>
              <a:gd name="connsiteY35" fmla="*/ 504172 h 4575313"/>
              <a:gd name="connsiteX36" fmla="*/ 561099 w 12584740"/>
              <a:gd name="connsiteY36" fmla="*/ 476357 h 4575313"/>
              <a:gd name="connsiteX37" fmla="*/ 705102 w 12584740"/>
              <a:gd name="connsiteY37" fmla="*/ 399826 h 4575313"/>
              <a:gd name="connsiteX38" fmla="*/ 800404 w 12584740"/>
              <a:gd name="connsiteY38" fmla="*/ 289909 h 4575313"/>
              <a:gd name="connsiteX39" fmla="*/ 842353 w 12584740"/>
              <a:gd name="connsiteY39" fmla="*/ 276713 h 4575313"/>
              <a:gd name="connsiteX40" fmla="*/ 912247 w 12584740"/>
              <a:gd name="connsiteY40" fmla="*/ 254246 h 4575313"/>
              <a:gd name="connsiteX41" fmla="*/ 927247 w 12584740"/>
              <a:gd name="connsiteY41" fmla="*/ 258217 h 4575313"/>
              <a:gd name="connsiteX42" fmla="*/ 933425 w 12584740"/>
              <a:gd name="connsiteY42" fmla="*/ 256149 h 4575313"/>
              <a:gd name="connsiteX43" fmla="*/ 934108 w 12584740"/>
              <a:gd name="connsiteY43" fmla="*/ 256433 h 4575313"/>
              <a:gd name="connsiteX44" fmla="*/ 935368 w 12584740"/>
              <a:gd name="connsiteY44" fmla="*/ 255498 h 4575313"/>
              <a:gd name="connsiteX45" fmla="*/ 949059 w 12584740"/>
              <a:gd name="connsiteY45" fmla="*/ 250913 h 4575313"/>
              <a:gd name="connsiteX46" fmla="*/ 980035 w 12584740"/>
              <a:gd name="connsiteY46" fmla="*/ 251605 h 4575313"/>
              <a:gd name="connsiteX47" fmla="*/ 998443 w 12584740"/>
              <a:gd name="connsiteY47" fmla="*/ 248823 h 4575313"/>
              <a:gd name="connsiteX48" fmla="*/ 1015140 w 12584740"/>
              <a:gd name="connsiteY48" fmla="*/ 230963 h 4575313"/>
              <a:gd name="connsiteX49" fmla="*/ 1027653 w 12584740"/>
              <a:gd name="connsiteY49" fmla="*/ 228229 h 4575313"/>
              <a:gd name="connsiteX50" fmla="*/ 1029989 w 12584740"/>
              <a:gd name="connsiteY50" fmla="*/ 225769 h 4575313"/>
              <a:gd name="connsiteX51" fmla="*/ 1036851 w 12584740"/>
              <a:gd name="connsiteY51" fmla="*/ 220779 h 4575313"/>
              <a:gd name="connsiteX52" fmla="*/ 1029120 w 12584740"/>
              <a:gd name="connsiteY52" fmla="*/ 217196 h 4575313"/>
              <a:gd name="connsiteX53" fmla="*/ 1113256 w 12584740"/>
              <a:gd name="connsiteY53" fmla="*/ 192543 h 4575313"/>
              <a:gd name="connsiteX54" fmla="*/ 1184710 w 12584740"/>
              <a:gd name="connsiteY54" fmla="*/ 171552 h 4575313"/>
              <a:gd name="connsiteX55" fmla="*/ 1310965 w 12584740"/>
              <a:gd name="connsiteY55" fmla="*/ 185879 h 4575313"/>
              <a:gd name="connsiteX56" fmla="*/ 1430934 w 12584740"/>
              <a:gd name="connsiteY56" fmla="*/ 139104 h 4575313"/>
              <a:gd name="connsiteX57" fmla="*/ 1463118 w 12584740"/>
              <a:gd name="connsiteY57" fmla="*/ 138911 h 4575313"/>
              <a:gd name="connsiteX58" fmla="*/ 1493444 w 12584740"/>
              <a:gd name="connsiteY58" fmla="*/ 147416 h 4575313"/>
              <a:gd name="connsiteX59" fmla="*/ 1493168 w 12584740"/>
              <a:gd name="connsiteY59" fmla="*/ 150455 h 4575313"/>
              <a:gd name="connsiteX60" fmla="*/ 1497974 w 12584740"/>
              <a:gd name="connsiteY60" fmla="*/ 151841 h 4575313"/>
              <a:gd name="connsiteX61" fmla="*/ 1502355 w 12584740"/>
              <a:gd name="connsiteY61" fmla="*/ 149916 h 4575313"/>
              <a:gd name="connsiteX62" fmla="*/ 1508100 w 12584740"/>
              <a:gd name="connsiteY62" fmla="*/ 151526 h 4575313"/>
              <a:gd name="connsiteX63" fmla="*/ 1523822 w 12584740"/>
              <a:gd name="connsiteY63" fmla="*/ 155112 h 4575313"/>
              <a:gd name="connsiteX64" fmla="*/ 1528971 w 12584740"/>
              <a:gd name="connsiteY64" fmla="*/ 161299 h 4575313"/>
              <a:gd name="connsiteX65" fmla="*/ 1590631 w 12584740"/>
              <a:gd name="connsiteY65" fmla="*/ 173836 h 4575313"/>
              <a:gd name="connsiteX66" fmla="*/ 1609537 w 12584740"/>
              <a:gd name="connsiteY66" fmla="*/ 169616 h 4575313"/>
              <a:gd name="connsiteX67" fmla="*/ 1631335 w 12584740"/>
              <a:gd name="connsiteY67" fmla="*/ 179686 h 4575313"/>
              <a:gd name="connsiteX68" fmla="*/ 1693983 w 12584740"/>
              <a:gd name="connsiteY68" fmla="*/ 183202 h 4575313"/>
              <a:gd name="connsiteX69" fmla="*/ 1763575 w 12584740"/>
              <a:gd name="connsiteY69" fmla="*/ 194844 h 4575313"/>
              <a:gd name="connsiteX70" fmla="*/ 1812709 w 12584740"/>
              <a:gd name="connsiteY70" fmla="*/ 208037 h 4575313"/>
              <a:gd name="connsiteX71" fmla="*/ 1945879 w 12584740"/>
              <a:gd name="connsiteY71" fmla="*/ 216206 h 4575313"/>
              <a:gd name="connsiteX72" fmla="*/ 1974418 w 12584740"/>
              <a:gd name="connsiteY72" fmla="*/ 208866 h 4575313"/>
              <a:gd name="connsiteX73" fmla="*/ 1976651 w 12584740"/>
              <a:gd name="connsiteY73" fmla="*/ 208757 h 4575313"/>
              <a:gd name="connsiteX74" fmla="*/ 2881775 w 12584740"/>
              <a:gd name="connsiteY74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0 w 12584740"/>
              <a:gd name="connsiteY26" fmla="*/ 628841 h 4575313"/>
              <a:gd name="connsiteX27" fmla="*/ 7836 w 12584740"/>
              <a:gd name="connsiteY27" fmla="*/ 631521 h 4575313"/>
              <a:gd name="connsiteX28" fmla="*/ 59804 w 12584740"/>
              <a:gd name="connsiteY28" fmla="*/ 651795 h 4575313"/>
              <a:gd name="connsiteX29" fmla="*/ 189088 w 12584740"/>
              <a:gd name="connsiteY29" fmla="*/ 654369 h 4575313"/>
              <a:gd name="connsiteX30" fmla="*/ 238402 w 12584740"/>
              <a:gd name="connsiteY30" fmla="*/ 636963 h 4575313"/>
              <a:gd name="connsiteX31" fmla="*/ 332970 w 12584740"/>
              <a:gd name="connsiteY31" fmla="*/ 607012 h 4575313"/>
              <a:gd name="connsiteX32" fmla="*/ 407552 w 12584740"/>
              <a:gd name="connsiteY32" fmla="*/ 547943 h 4575313"/>
              <a:gd name="connsiteX33" fmla="*/ 497934 w 12584740"/>
              <a:gd name="connsiteY33" fmla="*/ 502354 h 4575313"/>
              <a:gd name="connsiteX34" fmla="*/ 510273 w 12584740"/>
              <a:gd name="connsiteY34" fmla="*/ 504172 h 4575313"/>
              <a:gd name="connsiteX35" fmla="*/ 561099 w 12584740"/>
              <a:gd name="connsiteY35" fmla="*/ 476357 h 4575313"/>
              <a:gd name="connsiteX36" fmla="*/ 705102 w 12584740"/>
              <a:gd name="connsiteY36" fmla="*/ 399826 h 4575313"/>
              <a:gd name="connsiteX37" fmla="*/ 800404 w 12584740"/>
              <a:gd name="connsiteY37" fmla="*/ 289909 h 4575313"/>
              <a:gd name="connsiteX38" fmla="*/ 842353 w 12584740"/>
              <a:gd name="connsiteY38" fmla="*/ 276713 h 4575313"/>
              <a:gd name="connsiteX39" fmla="*/ 912247 w 12584740"/>
              <a:gd name="connsiteY39" fmla="*/ 254246 h 4575313"/>
              <a:gd name="connsiteX40" fmla="*/ 927247 w 12584740"/>
              <a:gd name="connsiteY40" fmla="*/ 258217 h 4575313"/>
              <a:gd name="connsiteX41" fmla="*/ 933425 w 12584740"/>
              <a:gd name="connsiteY41" fmla="*/ 256149 h 4575313"/>
              <a:gd name="connsiteX42" fmla="*/ 934108 w 12584740"/>
              <a:gd name="connsiteY42" fmla="*/ 256433 h 4575313"/>
              <a:gd name="connsiteX43" fmla="*/ 935368 w 12584740"/>
              <a:gd name="connsiteY43" fmla="*/ 255498 h 4575313"/>
              <a:gd name="connsiteX44" fmla="*/ 949059 w 12584740"/>
              <a:gd name="connsiteY44" fmla="*/ 250913 h 4575313"/>
              <a:gd name="connsiteX45" fmla="*/ 980035 w 12584740"/>
              <a:gd name="connsiteY45" fmla="*/ 251605 h 4575313"/>
              <a:gd name="connsiteX46" fmla="*/ 998443 w 12584740"/>
              <a:gd name="connsiteY46" fmla="*/ 248823 h 4575313"/>
              <a:gd name="connsiteX47" fmla="*/ 1015140 w 12584740"/>
              <a:gd name="connsiteY47" fmla="*/ 230963 h 4575313"/>
              <a:gd name="connsiteX48" fmla="*/ 1027653 w 12584740"/>
              <a:gd name="connsiteY48" fmla="*/ 228229 h 4575313"/>
              <a:gd name="connsiteX49" fmla="*/ 1029989 w 12584740"/>
              <a:gd name="connsiteY49" fmla="*/ 225769 h 4575313"/>
              <a:gd name="connsiteX50" fmla="*/ 1036851 w 12584740"/>
              <a:gd name="connsiteY50" fmla="*/ 220779 h 4575313"/>
              <a:gd name="connsiteX51" fmla="*/ 1029120 w 12584740"/>
              <a:gd name="connsiteY51" fmla="*/ 217196 h 4575313"/>
              <a:gd name="connsiteX52" fmla="*/ 1113256 w 12584740"/>
              <a:gd name="connsiteY52" fmla="*/ 192543 h 4575313"/>
              <a:gd name="connsiteX53" fmla="*/ 1184710 w 12584740"/>
              <a:gd name="connsiteY53" fmla="*/ 171552 h 4575313"/>
              <a:gd name="connsiteX54" fmla="*/ 1310965 w 12584740"/>
              <a:gd name="connsiteY54" fmla="*/ 185879 h 4575313"/>
              <a:gd name="connsiteX55" fmla="*/ 1430934 w 12584740"/>
              <a:gd name="connsiteY55" fmla="*/ 139104 h 4575313"/>
              <a:gd name="connsiteX56" fmla="*/ 1463118 w 12584740"/>
              <a:gd name="connsiteY56" fmla="*/ 138911 h 4575313"/>
              <a:gd name="connsiteX57" fmla="*/ 1493444 w 12584740"/>
              <a:gd name="connsiteY57" fmla="*/ 147416 h 4575313"/>
              <a:gd name="connsiteX58" fmla="*/ 1493168 w 12584740"/>
              <a:gd name="connsiteY58" fmla="*/ 150455 h 4575313"/>
              <a:gd name="connsiteX59" fmla="*/ 1497974 w 12584740"/>
              <a:gd name="connsiteY59" fmla="*/ 151841 h 4575313"/>
              <a:gd name="connsiteX60" fmla="*/ 1502355 w 12584740"/>
              <a:gd name="connsiteY60" fmla="*/ 149916 h 4575313"/>
              <a:gd name="connsiteX61" fmla="*/ 1508100 w 12584740"/>
              <a:gd name="connsiteY61" fmla="*/ 151526 h 4575313"/>
              <a:gd name="connsiteX62" fmla="*/ 1523822 w 12584740"/>
              <a:gd name="connsiteY62" fmla="*/ 155112 h 4575313"/>
              <a:gd name="connsiteX63" fmla="*/ 1528971 w 12584740"/>
              <a:gd name="connsiteY63" fmla="*/ 161299 h 4575313"/>
              <a:gd name="connsiteX64" fmla="*/ 1590631 w 12584740"/>
              <a:gd name="connsiteY64" fmla="*/ 173836 h 4575313"/>
              <a:gd name="connsiteX65" fmla="*/ 1609537 w 12584740"/>
              <a:gd name="connsiteY65" fmla="*/ 169616 h 4575313"/>
              <a:gd name="connsiteX66" fmla="*/ 1631335 w 12584740"/>
              <a:gd name="connsiteY66" fmla="*/ 179686 h 4575313"/>
              <a:gd name="connsiteX67" fmla="*/ 1693983 w 12584740"/>
              <a:gd name="connsiteY67" fmla="*/ 183202 h 4575313"/>
              <a:gd name="connsiteX68" fmla="*/ 1763575 w 12584740"/>
              <a:gd name="connsiteY68" fmla="*/ 194844 h 4575313"/>
              <a:gd name="connsiteX69" fmla="*/ 1812709 w 12584740"/>
              <a:gd name="connsiteY69" fmla="*/ 208037 h 4575313"/>
              <a:gd name="connsiteX70" fmla="*/ 1945879 w 12584740"/>
              <a:gd name="connsiteY70" fmla="*/ 216206 h 4575313"/>
              <a:gd name="connsiteX71" fmla="*/ 1974418 w 12584740"/>
              <a:gd name="connsiteY71" fmla="*/ 208866 h 4575313"/>
              <a:gd name="connsiteX72" fmla="*/ 1976651 w 12584740"/>
              <a:gd name="connsiteY72" fmla="*/ 208757 h 4575313"/>
              <a:gd name="connsiteX73" fmla="*/ 2881775 w 12584740"/>
              <a:gd name="connsiteY73" fmla="*/ 233197 h 4575313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1976651 w 12584740"/>
              <a:gd name="connsiteY71" fmla="*/ 189603 h 4556159"/>
              <a:gd name="connsiteX72" fmla="*/ 2881775 w 12584740"/>
              <a:gd name="connsiteY72" fmla="*/ 214043 h 4556159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2235555 w 12584740"/>
              <a:gd name="connsiteY71" fmla="*/ 226659 h 4556159"/>
              <a:gd name="connsiteX72" fmla="*/ 2881775 w 12584740"/>
              <a:gd name="connsiteY72" fmla="*/ 214043 h 455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584740" h="4556159">
                <a:moveTo>
                  <a:pt x="2881775" y="214043"/>
                </a:moveTo>
                <a:lnTo>
                  <a:pt x="8923122" y="205911"/>
                </a:lnTo>
                <a:cubicBezTo>
                  <a:pt x="8923122" y="236009"/>
                  <a:pt x="10535176" y="68788"/>
                  <a:pt x="10535176" y="98886"/>
                </a:cubicBezTo>
                <a:lnTo>
                  <a:pt x="10552865" y="93120"/>
                </a:lnTo>
                <a:cubicBezTo>
                  <a:pt x="10602509" y="95039"/>
                  <a:pt x="10648374" y="81962"/>
                  <a:pt x="10704478" y="76437"/>
                </a:cubicBezTo>
                <a:cubicBezTo>
                  <a:pt x="10764532" y="85901"/>
                  <a:pt x="10796465" y="61749"/>
                  <a:pt x="10856419" y="55944"/>
                </a:cubicBezTo>
                <a:cubicBezTo>
                  <a:pt x="10914661" y="77716"/>
                  <a:pt x="10896627" y="22130"/>
                  <a:pt x="10946891" y="22447"/>
                </a:cubicBezTo>
                <a:cubicBezTo>
                  <a:pt x="11028004" y="41524"/>
                  <a:pt x="10945561" y="3905"/>
                  <a:pt x="11071737" y="7907"/>
                </a:cubicBezTo>
                <a:cubicBezTo>
                  <a:pt x="11078763" y="11268"/>
                  <a:pt x="11094187" y="7177"/>
                  <a:pt x="11092700" y="2345"/>
                </a:cubicBezTo>
                <a:cubicBezTo>
                  <a:pt x="11100672" y="3621"/>
                  <a:pt x="11119582" y="12415"/>
                  <a:pt x="11121627" y="4539"/>
                </a:cubicBezTo>
                <a:cubicBezTo>
                  <a:pt x="11161872" y="2410"/>
                  <a:pt x="11201801" y="5778"/>
                  <a:pt x="11237564" y="14319"/>
                </a:cubicBezTo>
                <a:cubicBezTo>
                  <a:pt x="11315265" y="-1427"/>
                  <a:pt x="11272628" y="36301"/>
                  <a:pt x="11328738" y="30868"/>
                </a:cubicBezTo>
                <a:cubicBezTo>
                  <a:pt x="11373885" y="14123"/>
                  <a:pt x="11390505" y="26175"/>
                  <a:pt x="11442587" y="14368"/>
                </a:cubicBezTo>
                <a:cubicBezTo>
                  <a:pt x="11460405" y="39138"/>
                  <a:pt x="11491560" y="10212"/>
                  <a:pt x="11511928" y="16713"/>
                </a:cubicBezTo>
                <a:cubicBezTo>
                  <a:pt x="11544050" y="-13836"/>
                  <a:pt x="11591566" y="41138"/>
                  <a:pt x="11625388" y="39481"/>
                </a:cubicBezTo>
                <a:cubicBezTo>
                  <a:pt x="11682275" y="32159"/>
                  <a:pt x="11743456" y="-367"/>
                  <a:pt x="11775146" y="27611"/>
                </a:cubicBezTo>
                <a:cubicBezTo>
                  <a:pt x="11779070" y="15386"/>
                  <a:pt x="11773473" y="-818"/>
                  <a:pt x="11806024" y="88"/>
                </a:cubicBezTo>
                <a:cubicBezTo>
                  <a:pt x="11821005" y="-1216"/>
                  <a:pt x="11833611" y="12437"/>
                  <a:pt x="11865034" y="19785"/>
                </a:cubicBezTo>
                <a:cubicBezTo>
                  <a:pt x="11905979" y="29998"/>
                  <a:pt x="11998366" y="9552"/>
                  <a:pt x="11994565" y="44174"/>
                </a:cubicBezTo>
                <a:cubicBezTo>
                  <a:pt x="12007200" y="63922"/>
                  <a:pt x="12058131" y="30230"/>
                  <a:pt x="12059283" y="52111"/>
                </a:cubicBezTo>
                <a:cubicBezTo>
                  <a:pt x="12081498" y="36953"/>
                  <a:pt x="12122851" y="58256"/>
                  <a:pt x="12160147" y="55873"/>
                </a:cubicBezTo>
                <a:cubicBezTo>
                  <a:pt x="12167674" y="65410"/>
                  <a:pt x="12176238" y="64529"/>
                  <a:pt x="12190854" y="58535"/>
                </a:cubicBezTo>
                <a:lnTo>
                  <a:pt x="12215705" y="59963"/>
                </a:lnTo>
                <a:lnTo>
                  <a:pt x="12584740" y="3074876"/>
                </a:lnTo>
                <a:lnTo>
                  <a:pt x="483060" y="4556159"/>
                </a:lnTo>
                <a:lnTo>
                  <a:pt x="0" y="609687"/>
                </a:lnTo>
                <a:lnTo>
                  <a:pt x="7836" y="612367"/>
                </a:lnTo>
                <a:cubicBezTo>
                  <a:pt x="25349" y="620104"/>
                  <a:pt x="41483" y="627786"/>
                  <a:pt x="59804" y="632641"/>
                </a:cubicBezTo>
                <a:cubicBezTo>
                  <a:pt x="75146" y="654421"/>
                  <a:pt x="167365" y="632597"/>
                  <a:pt x="189088" y="635215"/>
                </a:cubicBezTo>
                <a:cubicBezTo>
                  <a:pt x="217440" y="623749"/>
                  <a:pt x="208344" y="626448"/>
                  <a:pt x="238402" y="617809"/>
                </a:cubicBezTo>
                <a:cubicBezTo>
                  <a:pt x="247394" y="590135"/>
                  <a:pt x="303125" y="595692"/>
                  <a:pt x="332970" y="587858"/>
                </a:cubicBezTo>
                <a:cubicBezTo>
                  <a:pt x="336621" y="563687"/>
                  <a:pt x="356128" y="555392"/>
                  <a:pt x="407552" y="528789"/>
                </a:cubicBezTo>
                <a:cubicBezTo>
                  <a:pt x="410625" y="501558"/>
                  <a:pt x="481949" y="526749"/>
                  <a:pt x="497934" y="483200"/>
                </a:cubicBezTo>
                <a:cubicBezTo>
                  <a:pt x="501858" y="484200"/>
                  <a:pt x="506013" y="484811"/>
                  <a:pt x="510273" y="485018"/>
                </a:cubicBezTo>
                <a:cubicBezTo>
                  <a:pt x="535011" y="486222"/>
                  <a:pt x="557770" y="473768"/>
                  <a:pt x="561099" y="457203"/>
                </a:cubicBezTo>
                <a:cubicBezTo>
                  <a:pt x="592709" y="393031"/>
                  <a:pt x="657171" y="417531"/>
                  <a:pt x="705102" y="380672"/>
                </a:cubicBezTo>
                <a:cubicBezTo>
                  <a:pt x="762904" y="342107"/>
                  <a:pt x="753762" y="341220"/>
                  <a:pt x="800404" y="270755"/>
                </a:cubicBezTo>
                <a:cubicBezTo>
                  <a:pt x="821510" y="277286"/>
                  <a:pt x="831930" y="272279"/>
                  <a:pt x="842353" y="257559"/>
                </a:cubicBezTo>
                <a:cubicBezTo>
                  <a:pt x="871396" y="239661"/>
                  <a:pt x="901151" y="269258"/>
                  <a:pt x="912247" y="235092"/>
                </a:cubicBezTo>
                <a:cubicBezTo>
                  <a:pt x="915193" y="239660"/>
                  <a:pt x="920652" y="240302"/>
                  <a:pt x="927247" y="239063"/>
                </a:cubicBezTo>
                <a:lnTo>
                  <a:pt x="933425" y="236995"/>
                </a:lnTo>
                <a:lnTo>
                  <a:pt x="934108" y="237279"/>
                </a:lnTo>
                <a:lnTo>
                  <a:pt x="935368" y="236344"/>
                </a:lnTo>
                <a:lnTo>
                  <a:pt x="949059" y="231759"/>
                </a:lnTo>
                <a:cubicBezTo>
                  <a:pt x="964033" y="225857"/>
                  <a:pt x="978036" y="220629"/>
                  <a:pt x="980035" y="232451"/>
                </a:cubicBezTo>
                <a:cubicBezTo>
                  <a:pt x="988861" y="233151"/>
                  <a:pt x="994474" y="231910"/>
                  <a:pt x="998443" y="229669"/>
                </a:cubicBezTo>
                <a:cubicBezTo>
                  <a:pt x="1006381" y="225191"/>
                  <a:pt x="1007750" y="216720"/>
                  <a:pt x="1015140" y="211809"/>
                </a:cubicBezTo>
                <a:lnTo>
                  <a:pt x="1027653" y="209075"/>
                </a:lnTo>
                <a:lnTo>
                  <a:pt x="1029989" y="206615"/>
                </a:lnTo>
                <a:lnTo>
                  <a:pt x="1036851" y="201625"/>
                </a:lnTo>
                <a:lnTo>
                  <a:pt x="1029120" y="198042"/>
                </a:lnTo>
                <a:cubicBezTo>
                  <a:pt x="1021104" y="195096"/>
                  <a:pt x="1101729" y="180798"/>
                  <a:pt x="1113256" y="173389"/>
                </a:cubicBezTo>
                <a:lnTo>
                  <a:pt x="1184710" y="152398"/>
                </a:lnTo>
                <a:lnTo>
                  <a:pt x="1310965" y="166725"/>
                </a:lnTo>
                <a:cubicBezTo>
                  <a:pt x="1336372" y="131696"/>
                  <a:pt x="1403197" y="140119"/>
                  <a:pt x="1430934" y="119950"/>
                </a:cubicBezTo>
                <a:lnTo>
                  <a:pt x="1463118" y="119757"/>
                </a:lnTo>
                <a:lnTo>
                  <a:pt x="1493444" y="128262"/>
                </a:lnTo>
                <a:lnTo>
                  <a:pt x="1493168" y="131301"/>
                </a:lnTo>
                <a:cubicBezTo>
                  <a:pt x="1493827" y="133297"/>
                  <a:pt x="1495475" y="133471"/>
                  <a:pt x="1497974" y="132687"/>
                </a:cubicBezTo>
                <a:lnTo>
                  <a:pt x="1502355" y="130762"/>
                </a:lnTo>
                <a:lnTo>
                  <a:pt x="1508100" y="132372"/>
                </a:lnTo>
                <a:lnTo>
                  <a:pt x="1523822" y="135958"/>
                </a:lnTo>
                <a:lnTo>
                  <a:pt x="1528971" y="142145"/>
                </a:lnTo>
                <a:cubicBezTo>
                  <a:pt x="1544182" y="151821"/>
                  <a:pt x="1579536" y="139768"/>
                  <a:pt x="1590631" y="154682"/>
                </a:cubicBezTo>
                <a:lnTo>
                  <a:pt x="1609537" y="150462"/>
                </a:lnTo>
                <a:lnTo>
                  <a:pt x="1631335" y="160532"/>
                </a:lnTo>
                <a:cubicBezTo>
                  <a:pt x="1651445" y="168813"/>
                  <a:pt x="1672155" y="173541"/>
                  <a:pt x="1693983" y="164048"/>
                </a:cubicBezTo>
                <a:cubicBezTo>
                  <a:pt x="1686705" y="185321"/>
                  <a:pt x="1748101" y="157604"/>
                  <a:pt x="1763575" y="175690"/>
                </a:cubicBezTo>
                <a:cubicBezTo>
                  <a:pt x="1773286" y="190711"/>
                  <a:pt x="1794179" y="185800"/>
                  <a:pt x="1812709" y="188883"/>
                </a:cubicBezTo>
                <a:cubicBezTo>
                  <a:pt x="1830479" y="202932"/>
                  <a:pt x="1918180" y="204037"/>
                  <a:pt x="1945879" y="197052"/>
                </a:cubicBezTo>
                <a:cubicBezTo>
                  <a:pt x="1955185" y="193416"/>
                  <a:pt x="1964727" y="191072"/>
                  <a:pt x="1974418" y="189712"/>
                </a:cubicBezTo>
                <a:lnTo>
                  <a:pt x="2235555" y="226659"/>
                </a:lnTo>
                <a:cubicBezTo>
                  <a:pt x="2235555" y="166322"/>
                  <a:pt x="2881775" y="274380"/>
                  <a:pt x="2881775" y="21404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BBFDD63-AD5F-4E42-979B-2FBDE345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855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04F281-6FCC-4C2C-B32E-C567E2764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51" y="2796276"/>
            <a:ext cx="4925667" cy="652649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ABDB02C-700D-4121-B1D1-CCB58F4BE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339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16A7CB-E114-4F07-99A3-7480C65F8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35" y="2827062"/>
            <a:ext cx="4925667" cy="59107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FFF3016-A960-489E-B21E-787895526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5081956"/>
            <a:ext cx="10117130" cy="131884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(Left) Scraped consumer satisfaction scores from the web.</a:t>
            </a:r>
          </a:p>
          <a:p>
            <a:pPr algn="ctr"/>
            <a:r>
              <a:rPr lang="en-US" dirty="0"/>
              <a:t>(Right) Loaded in a CSV</a:t>
            </a:r>
          </a:p>
        </p:txBody>
      </p:sp>
    </p:spTree>
    <p:extLst>
      <p:ext uri="{BB962C8B-B14F-4D97-AF65-F5344CB8AC3E}">
        <p14:creationId xmlns:p14="http://schemas.microsoft.com/office/powerpoint/2010/main" val="72335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1DE44-CAF1-4BC4-A516-C23323AB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407" y="609602"/>
            <a:ext cx="9647433" cy="6798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Transform Data: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C46DA5A-CECD-42F0-A57E-8D5BAE36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8708">
            <a:off x="-249318" y="3024527"/>
            <a:ext cx="12584740" cy="4556159"/>
          </a:xfrm>
          <a:custGeom>
            <a:avLst/>
            <a:gdLst>
              <a:gd name="connsiteX0" fmla="*/ 1976651 w 12584740"/>
              <a:gd name="connsiteY0" fmla="*/ 27745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0" fmla="*/ 2881775 w 12584740"/>
              <a:gd name="connsiteY0" fmla="*/ 233197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97764 w 12584740"/>
              <a:gd name="connsiteY24" fmla="*/ 1566491 h 4575313"/>
              <a:gd name="connsiteX25" fmla="*/ 12584740 w 12584740"/>
              <a:gd name="connsiteY25" fmla="*/ 3094030 h 4575313"/>
              <a:gd name="connsiteX26" fmla="*/ 483060 w 12584740"/>
              <a:gd name="connsiteY26" fmla="*/ 4575313 h 4575313"/>
              <a:gd name="connsiteX27" fmla="*/ 296084 w 12584740"/>
              <a:gd name="connsiteY27" fmla="*/ 3047774 h 4575313"/>
              <a:gd name="connsiteX28" fmla="*/ 235090 w 12584740"/>
              <a:gd name="connsiteY28" fmla="*/ 2549469 h 4575313"/>
              <a:gd name="connsiteX29" fmla="*/ 0 w 12584740"/>
              <a:gd name="connsiteY29" fmla="*/ 628841 h 4575313"/>
              <a:gd name="connsiteX30" fmla="*/ 7836 w 12584740"/>
              <a:gd name="connsiteY30" fmla="*/ 631521 h 4575313"/>
              <a:gd name="connsiteX31" fmla="*/ 59804 w 12584740"/>
              <a:gd name="connsiteY31" fmla="*/ 651795 h 4575313"/>
              <a:gd name="connsiteX32" fmla="*/ 189088 w 12584740"/>
              <a:gd name="connsiteY32" fmla="*/ 654369 h 4575313"/>
              <a:gd name="connsiteX33" fmla="*/ 238402 w 12584740"/>
              <a:gd name="connsiteY33" fmla="*/ 636963 h 4575313"/>
              <a:gd name="connsiteX34" fmla="*/ 332970 w 12584740"/>
              <a:gd name="connsiteY34" fmla="*/ 607012 h 4575313"/>
              <a:gd name="connsiteX35" fmla="*/ 407552 w 12584740"/>
              <a:gd name="connsiteY35" fmla="*/ 547943 h 4575313"/>
              <a:gd name="connsiteX36" fmla="*/ 497934 w 12584740"/>
              <a:gd name="connsiteY36" fmla="*/ 502354 h 4575313"/>
              <a:gd name="connsiteX37" fmla="*/ 510273 w 12584740"/>
              <a:gd name="connsiteY37" fmla="*/ 504172 h 4575313"/>
              <a:gd name="connsiteX38" fmla="*/ 561099 w 12584740"/>
              <a:gd name="connsiteY38" fmla="*/ 476357 h 4575313"/>
              <a:gd name="connsiteX39" fmla="*/ 705102 w 12584740"/>
              <a:gd name="connsiteY39" fmla="*/ 399826 h 4575313"/>
              <a:gd name="connsiteX40" fmla="*/ 800404 w 12584740"/>
              <a:gd name="connsiteY40" fmla="*/ 289909 h 4575313"/>
              <a:gd name="connsiteX41" fmla="*/ 842353 w 12584740"/>
              <a:gd name="connsiteY41" fmla="*/ 276713 h 4575313"/>
              <a:gd name="connsiteX42" fmla="*/ 912247 w 12584740"/>
              <a:gd name="connsiteY42" fmla="*/ 254246 h 4575313"/>
              <a:gd name="connsiteX43" fmla="*/ 927247 w 12584740"/>
              <a:gd name="connsiteY43" fmla="*/ 258217 h 4575313"/>
              <a:gd name="connsiteX44" fmla="*/ 933425 w 12584740"/>
              <a:gd name="connsiteY44" fmla="*/ 256149 h 4575313"/>
              <a:gd name="connsiteX45" fmla="*/ 934108 w 12584740"/>
              <a:gd name="connsiteY45" fmla="*/ 256433 h 4575313"/>
              <a:gd name="connsiteX46" fmla="*/ 935368 w 12584740"/>
              <a:gd name="connsiteY46" fmla="*/ 255498 h 4575313"/>
              <a:gd name="connsiteX47" fmla="*/ 949059 w 12584740"/>
              <a:gd name="connsiteY47" fmla="*/ 250913 h 4575313"/>
              <a:gd name="connsiteX48" fmla="*/ 980035 w 12584740"/>
              <a:gd name="connsiteY48" fmla="*/ 251605 h 4575313"/>
              <a:gd name="connsiteX49" fmla="*/ 998443 w 12584740"/>
              <a:gd name="connsiteY49" fmla="*/ 248823 h 4575313"/>
              <a:gd name="connsiteX50" fmla="*/ 1015140 w 12584740"/>
              <a:gd name="connsiteY50" fmla="*/ 230963 h 4575313"/>
              <a:gd name="connsiteX51" fmla="*/ 1027653 w 12584740"/>
              <a:gd name="connsiteY51" fmla="*/ 228229 h 4575313"/>
              <a:gd name="connsiteX52" fmla="*/ 1029989 w 12584740"/>
              <a:gd name="connsiteY52" fmla="*/ 225769 h 4575313"/>
              <a:gd name="connsiteX53" fmla="*/ 1036851 w 12584740"/>
              <a:gd name="connsiteY53" fmla="*/ 220779 h 4575313"/>
              <a:gd name="connsiteX54" fmla="*/ 1029120 w 12584740"/>
              <a:gd name="connsiteY54" fmla="*/ 217196 h 4575313"/>
              <a:gd name="connsiteX55" fmla="*/ 1113256 w 12584740"/>
              <a:gd name="connsiteY55" fmla="*/ 192543 h 4575313"/>
              <a:gd name="connsiteX56" fmla="*/ 1184710 w 12584740"/>
              <a:gd name="connsiteY56" fmla="*/ 171552 h 4575313"/>
              <a:gd name="connsiteX57" fmla="*/ 1310965 w 12584740"/>
              <a:gd name="connsiteY57" fmla="*/ 185879 h 4575313"/>
              <a:gd name="connsiteX58" fmla="*/ 1430934 w 12584740"/>
              <a:gd name="connsiteY58" fmla="*/ 139104 h 4575313"/>
              <a:gd name="connsiteX59" fmla="*/ 1463118 w 12584740"/>
              <a:gd name="connsiteY59" fmla="*/ 138911 h 4575313"/>
              <a:gd name="connsiteX60" fmla="*/ 1493444 w 12584740"/>
              <a:gd name="connsiteY60" fmla="*/ 147416 h 4575313"/>
              <a:gd name="connsiteX61" fmla="*/ 1493168 w 12584740"/>
              <a:gd name="connsiteY61" fmla="*/ 150455 h 4575313"/>
              <a:gd name="connsiteX62" fmla="*/ 1497974 w 12584740"/>
              <a:gd name="connsiteY62" fmla="*/ 151841 h 4575313"/>
              <a:gd name="connsiteX63" fmla="*/ 1502355 w 12584740"/>
              <a:gd name="connsiteY63" fmla="*/ 149916 h 4575313"/>
              <a:gd name="connsiteX64" fmla="*/ 1508100 w 12584740"/>
              <a:gd name="connsiteY64" fmla="*/ 151526 h 4575313"/>
              <a:gd name="connsiteX65" fmla="*/ 1523822 w 12584740"/>
              <a:gd name="connsiteY65" fmla="*/ 155112 h 4575313"/>
              <a:gd name="connsiteX66" fmla="*/ 1528971 w 12584740"/>
              <a:gd name="connsiteY66" fmla="*/ 161299 h 4575313"/>
              <a:gd name="connsiteX67" fmla="*/ 1590631 w 12584740"/>
              <a:gd name="connsiteY67" fmla="*/ 173836 h 4575313"/>
              <a:gd name="connsiteX68" fmla="*/ 1609537 w 12584740"/>
              <a:gd name="connsiteY68" fmla="*/ 169616 h 4575313"/>
              <a:gd name="connsiteX69" fmla="*/ 1631335 w 12584740"/>
              <a:gd name="connsiteY69" fmla="*/ 179686 h 4575313"/>
              <a:gd name="connsiteX70" fmla="*/ 1693983 w 12584740"/>
              <a:gd name="connsiteY70" fmla="*/ 183202 h 4575313"/>
              <a:gd name="connsiteX71" fmla="*/ 1763575 w 12584740"/>
              <a:gd name="connsiteY71" fmla="*/ 194844 h 4575313"/>
              <a:gd name="connsiteX72" fmla="*/ 1812709 w 12584740"/>
              <a:gd name="connsiteY72" fmla="*/ 208037 h 4575313"/>
              <a:gd name="connsiteX73" fmla="*/ 1945879 w 12584740"/>
              <a:gd name="connsiteY73" fmla="*/ 216206 h 4575313"/>
              <a:gd name="connsiteX74" fmla="*/ 1974418 w 12584740"/>
              <a:gd name="connsiteY74" fmla="*/ 208866 h 4575313"/>
              <a:gd name="connsiteX75" fmla="*/ 1976651 w 12584740"/>
              <a:gd name="connsiteY75" fmla="*/ 208757 h 4575313"/>
              <a:gd name="connsiteX76" fmla="*/ 2881775 w 12584740"/>
              <a:gd name="connsiteY76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235090 w 12584740"/>
              <a:gd name="connsiteY27" fmla="*/ 2549469 h 4575313"/>
              <a:gd name="connsiteX28" fmla="*/ 0 w 12584740"/>
              <a:gd name="connsiteY28" fmla="*/ 628841 h 4575313"/>
              <a:gd name="connsiteX29" fmla="*/ 7836 w 12584740"/>
              <a:gd name="connsiteY29" fmla="*/ 631521 h 4575313"/>
              <a:gd name="connsiteX30" fmla="*/ 59804 w 12584740"/>
              <a:gd name="connsiteY30" fmla="*/ 651795 h 4575313"/>
              <a:gd name="connsiteX31" fmla="*/ 189088 w 12584740"/>
              <a:gd name="connsiteY31" fmla="*/ 654369 h 4575313"/>
              <a:gd name="connsiteX32" fmla="*/ 238402 w 12584740"/>
              <a:gd name="connsiteY32" fmla="*/ 636963 h 4575313"/>
              <a:gd name="connsiteX33" fmla="*/ 332970 w 12584740"/>
              <a:gd name="connsiteY33" fmla="*/ 607012 h 4575313"/>
              <a:gd name="connsiteX34" fmla="*/ 407552 w 12584740"/>
              <a:gd name="connsiteY34" fmla="*/ 547943 h 4575313"/>
              <a:gd name="connsiteX35" fmla="*/ 497934 w 12584740"/>
              <a:gd name="connsiteY35" fmla="*/ 502354 h 4575313"/>
              <a:gd name="connsiteX36" fmla="*/ 510273 w 12584740"/>
              <a:gd name="connsiteY36" fmla="*/ 504172 h 4575313"/>
              <a:gd name="connsiteX37" fmla="*/ 561099 w 12584740"/>
              <a:gd name="connsiteY37" fmla="*/ 476357 h 4575313"/>
              <a:gd name="connsiteX38" fmla="*/ 705102 w 12584740"/>
              <a:gd name="connsiteY38" fmla="*/ 399826 h 4575313"/>
              <a:gd name="connsiteX39" fmla="*/ 800404 w 12584740"/>
              <a:gd name="connsiteY39" fmla="*/ 289909 h 4575313"/>
              <a:gd name="connsiteX40" fmla="*/ 842353 w 12584740"/>
              <a:gd name="connsiteY40" fmla="*/ 276713 h 4575313"/>
              <a:gd name="connsiteX41" fmla="*/ 912247 w 12584740"/>
              <a:gd name="connsiteY41" fmla="*/ 254246 h 4575313"/>
              <a:gd name="connsiteX42" fmla="*/ 927247 w 12584740"/>
              <a:gd name="connsiteY42" fmla="*/ 258217 h 4575313"/>
              <a:gd name="connsiteX43" fmla="*/ 933425 w 12584740"/>
              <a:gd name="connsiteY43" fmla="*/ 256149 h 4575313"/>
              <a:gd name="connsiteX44" fmla="*/ 934108 w 12584740"/>
              <a:gd name="connsiteY44" fmla="*/ 256433 h 4575313"/>
              <a:gd name="connsiteX45" fmla="*/ 935368 w 12584740"/>
              <a:gd name="connsiteY45" fmla="*/ 255498 h 4575313"/>
              <a:gd name="connsiteX46" fmla="*/ 949059 w 12584740"/>
              <a:gd name="connsiteY46" fmla="*/ 250913 h 4575313"/>
              <a:gd name="connsiteX47" fmla="*/ 980035 w 12584740"/>
              <a:gd name="connsiteY47" fmla="*/ 251605 h 4575313"/>
              <a:gd name="connsiteX48" fmla="*/ 998443 w 12584740"/>
              <a:gd name="connsiteY48" fmla="*/ 248823 h 4575313"/>
              <a:gd name="connsiteX49" fmla="*/ 1015140 w 12584740"/>
              <a:gd name="connsiteY49" fmla="*/ 230963 h 4575313"/>
              <a:gd name="connsiteX50" fmla="*/ 1027653 w 12584740"/>
              <a:gd name="connsiteY50" fmla="*/ 228229 h 4575313"/>
              <a:gd name="connsiteX51" fmla="*/ 1029989 w 12584740"/>
              <a:gd name="connsiteY51" fmla="*/ 225769 h 4575313"/>
              <a:gd name="connsiteX52" fmla="*/ 1036851 w 12584740"/>
              <a:gd name="connsiteY52" fmla="*/ 220779 h 4575313"/>
              <a:gd name="connsiteX53" fmla="*/ 1029120 w 12584740"/>
              <a:gd name="connsiteY53" fmla="*/ 217196 h 4575313"/>
              <a:gd name="connsiteX54" fmla="*/ 1113256 w 12584740"/>
              <a:gd name="connsiteY54" fmla="*/ 192543 h 4575313"/>
              <a:gd name="connsiteX55" fmla="*/ 1184710 w 12584740"/>
              <a:gd name="connsiteY55" fmla="*/ 171552 h 4575313"/>
              <a:gd name="connsiteX56" fmla="*/ 1310965 w 12584740"/>
              <a:gd name="connsiteY56" fmla="*/ 185879 h 4575313"/>
              <a:gd name="connsiteX57" fmla="*/ 1430934 w 12584740"/>
              <a:gd name="connsiteY57" fmla="*/ 139104 h 4575313"/>
              <a:gd name="connsiteX58" fmla="*/ 1463118 w 12584740"/>
              <a:gd name="connsiteY58" fmla="*/ 138911 h 4575313"/>
              <a:gd name="connsiteX59" fmla="*/ 1493444 w 12584740"/>
              <a:gd name="connsiteY59" fmla="*/ 147416 h 4575313"/>
              <a:gd name="connsiteX60" fmla="*/ 1493168 w 12584740"/>
              <a:gd name="connsiteY60" fmla="*/ 150455 h 4575313"/>
              <a:gd name="connsiteX61" fmla="*/ 1497974 w 12584740"/>
              <a:gd name="connsiteY61" fmla="*/ 151841 h 4575313"/>
              <a:gd name="connsiteX62" fmla="*/ 1502355 w 12584740"/>
              <a:gd name="connsiteY62" fmla="*/ 149916 h 4575313"/>
              <a:gd name="connsiteX63" fmla="*/ 1508100 w 12584740"/>
              <a:gd name="connsiteY63" fmla="*/ 151526 h 4575313"/>
              <a:gd name="connsiteX64" fmla="*/ 1523822 w 12584740"/>
              <a:gd name="connsiteY64" fmla="*/ 155112 h 4575313"/>
              <a:gd name="connsiteX65" fmla="*/ 1528971 w 12584740"/>
              <a:gd name="connsiteY65" fmla="*/ 161299 h 4575313"/>
              <a:gd name="connsiteX66" fmla="*/ 1590631 w 12584740"/>
              <a:gd name="connsiteY66" fmla="*/ 173836 h 4575313"/>
              <a:gd name="connsiteX67" fmla="*/ 1609537 w 12584740"/>
              <a:gd name="connsiteY67" fmla="*/ 169616 h 4575313"/>
              <a:gd name="connsiteX68" fmla="*/ 1631335 w 12584740"/>
              <a:gd name="connsiteY68" fmla="*/ 179686 h 4575313"/>
              <a:gd name="connsiteX69" fmla="*/ 1693983 w 12584740"/>
              <a:gd name="connsiteY69" fmla="*/ 183202 h 4575313"/>
              <a:gd name="connsiteX70" fmla="*/ 1763575 w 12584740"/>
              <a:gd name="connsiteY70" fmla="*/ 194844 h 4575313"/>
              <a:gd name="connsiteX71" fmla="*/ 1812709 w 12584740"/>
              <a:gd name="connsiteY71" fmla="*/ 208037 h 4575313"/>
              <a:gd name="connsiteX72" fmla="*/ 1945879 w 12584740"/>
              <a:gd name="connsiteY72" fmla="*/ 216206 h 4575313"/>
              <a:gd name="connsiteX73" fmla="*/ 1974418 w 12584740"/>
              <a:gd name="connsiteY73" fmla="*/ 208866 h 4575313"/>
              <a:gd name="connsiteX74" fmla="*/ 1976651 w 12584740"/>
              <a:gd name="connsiteY74" fmla="*/ 208757 h 4575313"/>
              <a:gd name="connsiteX75" fmla="*/ 2881775 w 12584740"/>
              <a:gd name="connsiteY75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0 w 12584740"/>
              <a:gd name="connsiteY27" fmla="*/ 628841 h 4575313"/>
              <a:gd name="connsiteX28" fmla="*/ 7836 w 12584740"/>
              <a:gd name="connsiteY28" fmla="*/ 631521 h 4575313"/>
              <a:gd name="connsiteX29" fmla="*/ 59804 w 12584740"/>
              <a:gd name="connsiteY29" fmla="*/ 651795 h 4575313"/>
              <a:gd name="connsiteX30" fmla="*/ 189088 w 12584740"/>
              <a:gd name="connsiteY30" fmla="*/ 654369 h 4575313"/>
              <a:gd name="connsiteX31" fmla="*/ 238402 w 12584740"/>
              <a:gd name="connsiteY31" fmla="*/ 636963 h 4575313"/>
              <a:gd name="connsiteX32" fmla="*/ 332970 w 12584740"/>
              <a:gd name="connsiteY32" fmla="*/ 607012 h 4575313"/>
              <a:gd name="connsiteX33" fmla="*/ 407552 w 12584740"/>
              <a:gd name="connsiteY33" fmla="*/ 547943 h 4575313"/>
              <a:gd name="connsiteX34" fmla="*/ 497934 w 12584740"/>
              <a:gd name="connsiteY34" fmla="*/ 502354 h 4575313"/>
              <a:gd name="connsiteX35" fmla="*/ 510273 w 12584740"/>
              <a:gd name="connsiteY35" fmla="*/ 504172 h 4575313"/>
              <a:gd name="connsiteX36" fmla="*/ 561099 w 12584740"/>
              <a:gd name="connsiteY36" fmla="*/ 476357 h 4575313"/>
              <a:gd name="connsiteX37" fmla="*/ 705102 w 12584740"/>
              <a:gd name="connsiteY37" fmla="*/ 399826 h 4575313"/>
              <a:gd name="connsiteX38" fmla="*/ 800404 w 12584740"/>
              <a:gd name="connsiteY38" fmla="*/ 289909 h 4575313"/>
              <a:gd name="connsiteX39" fmla="*/ 842353 w 12584740"/>
              <a:gd name="connsiteY39" fmla="*/ 276713 h 4575313"/>
              <a:gd name="connsiteX40" fmla="*/ 912247 w 12584740"/>
              <a:gd name="connsiteY40" fmla="*/ 254246 h 4575313"/>
              <a:gd name="connsiteX41" fmla="*/ 927247 w 12584740"/>
              <a:gd name="connsiteY41" fmla="*/ 258217 h 4575313"/>
              <a:gd name="connsiteX42" fmla="*/ 933425 w 12584740"/>
              <a:gd name="connsiteY42" fmla="*/ 256149 h 4575313"/>
              <a:gd name="connsiteX43" fmla="*/ 934108 w 12584740"/>
              <a:gd name="connsiteY43" fmla="*/ 256433 h 4575313"/>
              <a:gd name="connsiteX44" fmla="*/ 935368 w 12584740"/>
              <a:gd name="connsiteY44" fmla="*/ 255498 h 4575313"/>
              <a:gd name="connsiteX45" fmla="*/ 949059 w 12584740"/>
              <a:gd name="connsiteY45" fmla="*/ 250913 h 4575313"/>
              <a:gd name="connsiteX46" fmla="*/ 980035 w 12584740"/>
              <a:gd name="connsiteY46" fmla="*/ 251605 h 4575313"/>
              <a:gd name="connsiteX47" fmla="*/ 998443 w 12584740"/>
              <a:gd name="connsiteY47" fmla="*/ 248823 h 4575313"/>
              <a:gd name="connsiteX48" fmla="*/ 1015140 w 12584740"/>
              <a:gd name="connsiteY48" fmla="*/ 230963 h 4575313"/>
              <a:gd name="connsiteX49" fmla="*/ 1027653 w 12584740"/>
              <a:gd name="connsiteY49" fmla="*/ 228229 h 4575313"/>
              <a:gd name="connsiteX50" fmla="*/ 1029989 w 12584740"/>
              <a:gd name="connsiteY50" fmla="*/ 225769 h 4575313"/>
              <a:gd name="connsiteX51" fmla="*/ 1036851 w 12584740"/>
              <a:gd name="connsiteY51" fmla="*/ 220779 h 4575313"/>
              <a:gd name="connsiteX52" fmla="*/ 1029120 w 12584740"/>
              <a:gd name="connsiteY52" fmla="*/ 217196 h 4575313"/>
              <a:gd name="connsiteX53" fmla="*/ 1113256 w 12584740"/>
              <a:gd name="connsiteY53" fmla="*/ 192543 h 4575313"/>
              <a:gd name="connsiteX54" fmla="*/ 1184710 w 12584740"/>
              <a:gd name="connsiteY54" fmla="*/ 171552 h 4575313"/>
              <a:gd name="connsiteX55" fmla="*/ 1310965 w 12584740"/>
              <a:gd name="connsiteY55" fmla="*/ 185879 h 4575313"/>
              <a:gd name="connsiteX56" fmla="*/ 1430934 w 12584740"/>
              <a:gd name="connsiteY56" fmla="*/ 139104 h 4575313"/>
              <a:gd name="connsiteX57" fmla="*/ 1463118 w 12584740"/>
              <a:gd name="connsiteY57" fmla="*/ 138911 h 4575313"/>
              <a:gd name="connsiteX58" fmla="*/ 1493444 w 12584740"/>
              <a:gd name="connsiteY58" fmla="*/ 147416 h 4575313"/>
              <a:gd name="connsiteX59" fmla="*/ 1493168 w 12584740"/>
              <a:gd name="connsiteY59" fmla="*/ 150455 h 4575313"/>
              <a:gd name="connsiteX60" fmla="*/ 1497974 w 12584740"/>
              <a:gd name="connsiteY60" fmla="*/ 151841 h 4575313"/>
              <a:gd name="connsiteX61" fmla="*/ 1502355 w 12584740"/>
              <a:gd name="connsiteY61" fmla="*/ 149916 h 4575313"/>
              <a:gd name="connsiteX62" fmla="*/ 1508100 w 12584740"/>
              <a:gd name="connsiteY62" fmla="*/ 151526 h 4575313"/>
              <a:gd name="connsiteX63" fmla="*/ 1523822 w 12584740"/>
              <a:gd name="connsiteY63" fmla="*/ 155112 h 4575313"/>
              <a:gd name="connsiteX64" fmla="*/ 1528971 w 12584740"/>
              <a:gd name="connsiteY64" fmla="*/ 161299 h 4575313"/>
              <a:gd name="connsiteX65" fmla="*/ 1590631 w 12584740"/>
              <a:gd name="connsiteY65" fmla="*/ 173836 h 4575313"/>
              <a:gd name="connsiteX66" fmla="*/ 1609537 w 12584740"/>
              <a:gd name="connsiteY66" fmla="*/ 169616 h 4575313"/>
              <a:gd name="connsiteX67" fmla="*/ 1631335 w 12584740"/>
              <a:gd name="connsiteY67" fmla="*/ 179686 h 4575313"/>
              <a:gd name="connsiteX68" fmla="*/ 1693983 w 12584740"/>
              <a:gd name="connsiteY68" fmla="*/ 183202 h 4575313"/>
              <a:gd name="connsiteX69" fmla="*/ 1763575 w 12584740"/>
              <a:gd name="connsiteY69" fmla="*/ 194844 h 4575313"/>
              <a:gd name="connsiteX70" fmla="*/ 1812709 w 12584740"/>
              <a:gd name="connsiteY70" fmla="*/ 208037 h 4575313"/>
              <a:gd name="connsiteX71" fmla="*/ 1945879 w 12584740"/>
              <a:gd name="connsiteY71" fmla="*/ 216206 h 4575313"/>
              <a:gd name="connsiteX72" fmla="*/ 1974418 w 12584740"/>
              <a:gd name="connsiteY72" fmla="*/ 208866 h 4575313"/>
              <a:gd name="connsiteX73" fmla="*/ 1976651 w 12584740"/>
              <a:gd name="connsiteY73" fmla="*/ 208757 h 4575313"/>
              <a:gd name="connsiteX74" fmla="*/ 2881775 w 12584740"/>
              <a:gd name="connsiteY74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0 w 12584740"/>
              <a:gd name="connsiteY26" fmla="*/ 628841 h 4575313"/>
              <a:gd name="connsiteX27" fmla="*/ 7836 w 12584740"/>
              <a:gd name="connsiteY27" fmla="*/ 631521 h 4575313"/>
              <a:gd name="connsiteX28" fmla="*/ 59804 w 12584740"/>
              <a:gd name="connsiteY28" fmla="*/ 651795 h 4575313"/>
              <a:gd name="connsiteX29" fmla="*/ 189088 w 12584740"/>
              <a:gd name="connsiteY29" fmla="*/ 654369 h 4575313"/>
              <a:gd name="connsiteX30" fmla="*/ 238402 w 12584740"/>
              <a:gd name="connsiteY30" fmla="*/ 636963 h 4575313"/>
              <a:gd name="connsiteX31" fmla="*/ 332970 w 12584740"/>
              <a:gd name="connsiteY31" fmla="*/ 607012 h 4575313"/>
              <a:gd name="connsiteX32" fmla="*/ 407552 w 12584740"/>
              <a:gd name="connsiteY32" fmla="*/ 547943 h 4575313"/>
              <a:gd name="connsiteX33" fmla="*/ 497934 w 12584740"/>
              <a:gd name="connsiteY33" fmla="*/ 502354 h 4575313"/>
              <a:gd name="connsiteX34" fmla="*/ 510273 w 12584740"/>
              <a:gd name="connsiteY34" fmla="*/ 504172 h 4575313"/>
              <a:gd name="connsiteX35" fmla="*/ 561099 w 12584740"/>
              <a:gd name="connsiteY35" fmla="*/ 476357 h 4575313"/>
              <a:gd name="connsiteX36" fmla="*/ 705102 w 12584740"/>
              <a:gd name="connsiteY36" fmla="*/ 399826 h 4575313"/>
              <a:gd name="connsiteX37" fmla="*/ 800404 w 12584740"/>
              <a:gd name="connsiteY37" fmla="*/ 289909 h 4575313"/>
              <a:gd name="connsiteX38" fmla="*/ 842353 w 12584740"/>
              <a:gd name="connsiteY38" fmla="*/ 276713 h 4575313"/>
              <a:gd name="connsiteX39" fmla="*/ 912247 w 12584740"/>
              <a:gd name="connsiteY39" fmla="*/ 254246 h 4575313"/>
              <a:gd name="connsiteX40" fmla="*/ 927247 w 12584740"/>
              <a:gd name="connsiteY40" fmla="*/ 258217 h 4575313"/>
              <a:gd name="connsiteX41" fmla="*/ 933425 w 12584740"/>
              <a:gd name="connsiteY41" fmla="*/ 256149 h 4575313"/>
              <a:gd name="connsiteX42" fmla="*/ 934108 w 12584740"/>
              <a:gd name="connsiteY42" fmla="*/ 256433 h 4575313"/>
              <a:gd name="connsiteX43" fmla="*/ 935368 w 12584740"/>
              <a:gd name="connsiteY43" fmla="*/ 255498 h 4575313"/>
              <a:gd name="connsiteX44" fmla="*/ 949059 w 12584740"/>
              <a:gd name="connsiteY44" fmla="*/ 250913 h 4575313"/>
              <a:gd name="connsiteX45" fmla="*/ 980035 w 12584740"/>
              <a:gd name="connsiteY45" fmla="*/ 251605 h 4575313"/>
              <a:gd name="connsiteX46" fmla="*/ 998443 w 12584740"/>
              <a:gd name="connsiteY46" fmla="*/ 248823 h 4575313"/>
              <a:gd name="connsiteX47" fmla="*/ 1015140 w 12584740"/>
              <a:gd name="connsiteY47" fmla="*/ 230963 h 4575313"/>
              <a:gd name="connsiteX48" fmla="*/ 1027653 w 12584740"/>
              <a:gd name="connsiteY48" fmla="*/ 228229 h 4575313"/>
              <a:gd name="connsiteX49" fmla="*/ 1029989 w 12584740"/>
              <a:gd name="connsiteY49" fmla="*/ 225769 h 4575313"/>
              <a:gd name="connsiteX50" fmla="*/ 1036851 w 12584740"/>
              <a:gd name="connsiteY50" fmla="*/ 220779 h 4575313"/>
              <a:gd name="connsiteX51" fmla="*/ 1029120 w 12584740"/>
              <a:gd name="connsiteY51" fmla="*/ 217196 h 4575313"/>
              <a:gd name="connsiteX52" fmla="*/ 1113256 w 12584740"/>
              <a:gd name="connsiteY52" fmla="*/ 192543 h 4575313"/>
              <a:gd name="connsiteX53" fmla="*/ 1184710 w 12584740"/>
              <a:gd name="connsiteY53" fmla="*/ 171552 h 4575313"/>
              <a:gd name="connsiteX54" fmla="*/ 1310965 w 12584740"/>
              <a:gd name="connsiteY54" fmla="*/ 185879 h 4575313"/>
              <a:gd name="connsiteX55" fmla="*/ 1430934 w 12584740"/>
              <a:gd name="connsiteY55" fmla="*/ 139104 h 4575313"/>
              <a:gd name="connsiteX56" fmla="*/ 1463118 w 12584740"/>
              <a:gd name="connsiteY56" fmla="*/ 138911 h 4575313"/>
              <a:gd name="connsiteX57" fmla="*/ 1493444 w 12584740"/>
              <a:gd name="connsiteY57" fmla="*/ 147416 h 4575313"/>
              <a:gd name="connsiteX58" fmla="*/ 1493168 w 12584740"/>
              <a:gd name="connsiteY58" fmla="*/ 150455 h 4575313"/>
              <a:gd name="connsiteX59" fmla="*/ 1497974 w 12584740"/>
              <a:gd name="connsiteY59" fmla="*/ 151841 h 4575313"/>
              <a:gd name="connsiteX60" fmla="*/ 1502355 w 12584740"/>
              <a:gd name="connsiteY60" fmla="*/ 149916 h 4575313"/>
              <a:gd name="connsiteX61" fmla="*/ 1508100 w 12584740"/>
              <a:gd name="connsiteY61" fmla="*/ 151526 h 4575313"/>
              <a:gd name="connsiteX62" fmla="*/ 1523822 w 12584740"/>
              <a:gd name="connsiteY62" fmla="*/ 155112 h 4575313"/>
              <a:gd name="connsiteX63" fmla="*/ 1528971 w 12584740"/>
              <a:gd name="connsiteY63" fmla="*/ 161299 h 4575313"/>
              <a:gd name="connsiteX64" fmla="*/ 1590631 w 12584740"/>
              <a:gd name="connsiteY64" fmla="*/ 173836 h 4575313"/>
              <a:gd name="connsiteX65" fmla="*/ 1609537 w 12584740"/>
              <a:gd name="connsiteY65" fmla="*/ 169616 h 4575313"/>
              <a:gd name="connsiteX66" fmla="*/ 1631335 w 12584740"/>
              <a:gd name="connsiteY66" fmla="*/ 179686 h 4575313"/>
              <a:gd name="connsiteX67" fmla="*/ 1693983 w 12584740"/>
              <a:gd name="connsiteY67" fmla="*/ 183202 h 4575313"/>
              <a:gd name="connsiteX68" fmla="*/ 1763575 w 12584740"/>
              <a:gd name="connsiteY68" fmla="*/ 194844 h 4575313"/>
              <a:gd name="connsiteX69" fmla="*/ 1812709 w 12584740"/>
              <a:gd name="connsiteY69" fmla="*/ 208037 h 4575313"/>
              <a:gd name="connsiteX70" fmla="*/ 1945879 w 12584740"/>
              <a:gd name="connsiteY70" fmla="*/ 216206 h 4575313"/>
              <a:gd name="connsiteX71" fmla="*/ 1974418 w 12584740"/>
              <a:gd name="connsiteY71" fmla="*/ 208866 h 4575313"/>
              <a:gd name="connsiteX72" fmla="*/ 1976651 w 12584740"/>
              <a:gd name="connsiteY72" fmla="*/ 208757 h 4575313"/>
              <a:gd name="connsiteX73" fmla="*/ 2881775 w 12584740"/>
              <a:gd name="connsiteY73" fmla="*/ 233197 h 4575313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1976651 w 12584740"/>
              <a:gd name="connsiteY71" fmla="*/ 189603 h 4556159"/>
              <a:gd name="connsiteX72" fmla="*/ 2881775 w 12584740"/>
              <a:gd name="connsiteY72" fmla="*/ 214043 h 4556159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2235555 w 12584740"/>
              <a:gd name="connsiteY71" fmla="*/ 226659 h 4556159"/>
              <a:gd name="connsiteX72" fmla="*/ 2881775 w 12584740"/>
              <a:gd name="connsiteY72" fmla="*/ 214043 h 455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584740" h="4556159">
                <a:moveTo>
                  <a:pt x="2881775" y="214043"/>
                </a:moveTo>
                <a:lnTo>
                  <a:pt x="8923122" y="205911"/>
                </a:lnTo>
                <a:cubicBezTo>
                  <a:pt x="8923122" y="236009"/>
                  <a:pt x="10535176" y="68788"/>
                  <a:pt x="10535176" y="98886"/>
                </a:cubicBezTo>
                <a:lnTo>
                  <a:pt x="10552865" y="93120"/>
                </a:lnTo>
                <a:cubicBezTo>
                  <a:pt x="10602509" y="95039"/>
                  <a:pt x="10648374" y="81962"/>
                  <a:pt x="10704478" y="76437"/>
                </a:cubicBezTo>
                <a:cubicBezTo>
                  <a:pt x="10764532" y="85901"/>
                  <a:pt x="10796465" y="61749"/>
                  <a:pt x="10856419" y="55944"/>
                </a:cubicBezTo>
                <a:cubicBezTo>
                  <a:pt x="10914661" y="77716"/>
                  <a:pt x="10896627" y="22130"/>
                  <a:pt x="10946891" y="22447"/>
                </a:cubicBezTo>
                <a:cubicBezTo>
                  <a:pt x="11028004" y="41524"/>
                  <a:pt x="10945561" y="3905"/>
                  <a:pt x="11071737" y="7907"/>
                </a:cubicBezTo>
                <a:cubicBezTo>
                  <a:pt x="11078763" y="11268"/>
                  <a:pt x="11094187" y="7177"/>
                  <a:pt x="11092700" y="2345"/>
                </a:cubicBezTo>
                <a:cubicBezTo>
                  <a:pt x="11100672" y="3621"/>
                  <a:pt x="11119582" y="12415"/>
                  <a:pt x="11121627" y="4539"/>
                </a:cubicBezTo>
                <a:cubicBezTo>
                  <a:pt x="11161872" y="2410"/>
                  <a:pt x="11201801" y="5778"/>
                  <a:pt x="11237564" y="14319"/>
                </a:cubicBezTo>
                <a:cubicBezTo>
                  <a:pt x="11315265" y="-1427"/>
                  <a:pt x="11272628" y="36301"/>
                  <a:pt x="11328738" y="30868"/>
                </a:cubicBezTo>
                <a:cubicBezTo>
                  <a:pt x="11373885" y="14123"/>
                  <a:pt x="11390505" y="26175"/>
                  <a:pt x="11442587" y="14368"/>
                </a:cubicBezTo>
                <a:cubicBezTo>
                  <a:pt x="11460405" y="39138"/>
                  <a:pt x="11491560" y="10212"/>
                  <a:pt x="11511928" y="16713"/>
                </a:cubicBezTo>
                <a:cubicBezTo>
                  <a:pt x="11544050" y="-13836"/>
                  <a:pt x="11591566" y="41138"/>
                  <a:pt x="11625388" y="39481"/>
                </a:cubicBezTo>
                <a:cubicBezTo>
                  <a:pt x="11682275" y="32159"/>
                  <a:pt x="11743456" y="-367"/>
                  <a:pt x="11775146" y="27611"/>
                </a:cubicBezTo>
                <a:cubicBezTo>
                  <a:pt x="11779070" y="15386"/>
                  <a:pt x="11773473" y="-818"/>
                  <a:pt x="11806024" y="88"/>
                </a:cubicBezTo>
                <a:cubicBezTo>
                  <a:pt x="11821005" y="-1216"/>
                  <a:pt x="11833611" y="12437"/>
                  <a:pt x="11865034" y="19785"/>
                </a:cubicBezTo>
                <a:cubicBezTo>
                  <a:pt x="11905979" y="29998"/>
                  <a:pt x="11998366" y="9552"/>
                  <a:pt x="11994565" y="44174"/>
                </a:cubicBezTo>
                <a:cubicBezTo>
                  <a:pt x="12007200" y="63922"/>
                  <a:pt x="12058131" y="30230"/>
                  <a:pt x="12059283" y="52111"/>
                </a:cubicBezTo>
                <a:cubicBezTo>
                  <a:pt x="12081498" y="36953"/>
                  <a:pt x="12122851" y="58256"/>
                  <a:pt x="12160147" y="55873"/>
                </a:cubicBezTo>
                <a:cubicBezTo>
                  <a:pt x="12167674" y="65410"/>
                  <a:pt x="12176238" y="64529"/>
                  <a:pt x="12190854" y="58535"/>
                </a:cubicBezTo>
                <a:lnTo>
                  <a:pt x="12215705" y="59963"/>
                </a:lnTo>
                <a:lnTo>
                  <a:pt x="12584740" y="3074876"/>
                </a:lnTo>
                <a:lnTo>
                  <a:pt x="483060" y="4556159"/>
                </a:lnTo>
                <a:lnTo>
                  <a:pt x="0" y="609687"/>
                </a:lnTo>
                <a:lnTo>
                  <a:pt x="7836" y="612367"/>
                </a:lnTo>
                <a:cubicBezTo>
                  <a:pt x="25349" y="620104"/>
                  <a:pt x="41483" y="627786"/>
                  <a:pt x="59804" y="632641"/>
                </a:cubicBezTo>
                <a:cubicBezTo>
                  <a:pt x="75146" y="654421"/>
                  <a:pt x="167365" y="632597"/>
                  <a:pt x="189088" y="635215"/>
                </a:cubicBezTo>
                <a:cubicBezTo>
                  <a:pt x="217440" y="623749"/>
                  <a:pt x="208344" y="626448"/>
                  <a:pt x="238402" y="617809"/>
                </a:cubicBezTo>
                <a:cubicBezTo>
                  <a:pt x="247394" y="590135"/>
                  <a:pt x="303125" y="595692"/>
                  <a:pt x="332970" y="587858"/>
                </a:cubicBezTo>
                <a:cubicBezTo>
                  <a:pt x="336621" y="563687"/>
                  <a:pt x="356128" y="555392"/>
                  <a:pt x="407552" y="528789"/>
                </a:cubicBezTo>
                <a:cubicBezTo>
                  <a:pt x="410625" y="501558"/>
                  <a:pt x="481949" y="526749"/>
                  <a:pt x="497934" y="483200"/>
                </a:cubicBezTo>
                <a:cubicBezTo>
                  <a:pt x="501858" y="484200"/>
                  <a:pt x="506013" y="484811"/>
                  <a:pt x="510273" y="485018"/>
                </a:cubicBezTo>
                <a:cubicBezTo>
                  <a:pt x="535011" y="486222"/>
                  <a:pt x="557770" y="473768"/>
                  <a:pt x="561099" y="457203"/>
                </a:cubicBezTo>
                <a:cubicBezTo>
                  <a:pt x="592709" y="393031"/>
                  <a:pt x="657171" y="417531"/>
                  <a:pt x="705102" y="380672"/>
                </a:cubicBezTo>
                <a:cubicBezTo>
                  <a:pt x="762904" y="342107"/>
                  <a:pt x="753762" y="341220"/>
                  <a:pt x="800404" y="270755"/>
                </a:cubicBezTo>
                <a:cubicBezTo>
                  <a:pt x="821510" y="277286"/>
                  <a:pt x="831930" y="272279"/>
                  <a:pt x="842353" y="257559"/>
                </a:cubicBezTo>
                <a:cubicBezTo>
                  <a:pt x="871396" y="239661"/>
                  <a:pt x="901151" y="269258"/>
                  <a:pt x="912247" y="235092"/>
                </a:cubicBezTo>
                <a:cubicBezTo>
                  <a:pt x="915193" y="239660"/>
                  <a:pt x="920652" y="240302"/>
                  <a:pt x="927247" y="239063"/>
                </a:cubicBezTo>
                <a:lnTo>
                  <a:pt x="933425" y="236995"/>
                </a:lnTo>
                <a:lnTo>
                  <a:pt x="934108" y="237279"/>
                </a:lnTo>
                <a:lnTo>
                  <a:pt x="935368" y="236344"/>
                </a:lnTo>
                <a:lnTo>
                  <a:pt x="949059" y="231759"/>
                </a:lnTo>
                <a:cubicBezTo>
                  <a:pt x="964033" y="225857"/>
                  <a:pt x="978036" y="220629"/>
                  <a:pt x="980035" y="232451"/>
                </a:cubicBezTo>
                <a:cubicBezTo>
                  <a:pt x="988861" y="233151"/>
                  <a:pt x="994474" y="231910"/>
                  <a:pt x="998443" y="229669"/>
                </a:cubicBezTo>
                <a:cubicBezTo>
                  <a:pt x="1006381" y="225191"/>
                  <a:pt x="1007750" y="216720"/>
                  <a:pt x="1015140" y="211809"/>
                </a:cubicBezTo>
                <a:lnTo>
                  <a:pt x="1027653" y="209075"/>
                </a:lnTo>
                <a:lnTo>
                  <a:pt x="1029989" y="206615"/>
                </a:lnTo>
                <a:lnTo>
                  <a:pt x="1036851" y="201625"/>
                </a:lnTo>
                <a:lnTo>
                  <a:pt x="1029120" y="198042"/>
                </a:lnTo>
                <a:cubicBezTo>
                  <a:pt x="1021104" y="195096"/>
                  <a:pt x="1101729" y="180798"/>
                  <a:pt x="1113256" y="173389"/>
                </a:cubicBezTo>
                <a:lnTo>
                  <a:pt x="1184710" y="152398"/>
                </a:lnTo>
                <a:lnTo>
                  <a:pt x="1310965" y="166725"/>
                </a:lnTo>
                <a:cubicBezTo>
                  <a:pt x="1336372" y="131696"/>
                  <a:pt x="1403197" y="140119"/>
                  <a:pt x="1430934" y="119950"/>
                </a:cubicBezTo>
                <a:lnTo>
                  <a:pt x="1463118" y="119757"/>
                </a:lnTo>
                <a:lnTo>
                  <a:pt x="1493444" y="128262"/>
                </a:lnTo>
                <a:lnTo>
                  <a:pt x="1493168" y="131301"/>
                </a:lnTo>
                <a:cubicBezTo>
                  <a:pt x="1493827" y="133297"/>
                  <a:pt x="1495475" y="133471"/>
                  <a:pt x="1497974" y="132687"/>
                </a:cubicBezTo>
                <a:lnTo>
                  <a:pt x="1502355" y="130762"/>
                </a:lnTo>
                <a:lnTo>
                  <a:pt x="1508100" y="132372"/>
                </a:lnTo>
                <a:lnTo>
                  <a:pt x="1523822" y="135958"/>
                </a:lnTo>
                <a:lnTo>
                  <a:pt x="1528971" y="142145"/>
                </a:lnTo>
                <a:cubicBezTo>
                  <a:pt x="1544182" y="151821"/>
                  <a:pt x="1579536" y="139768"/>
                  <a:pt x="1590631" y="154682"/>
                </a:cubicBezTo>
                <a:lnTo>
                  <a:pt x="1609537" y="150462"/>
                </a:lnTo>
                <a:lnTo>
                  <a:pt x="1631335" y="160532"/>
                </a:lnTo>
                <a:cubicBezTo>
                  <a:pt x="1651445" y="168813"/>
                  <a:pt x="1672155" y="173541"/>
                  <a:pt x="1693983" y="164048"/>
                </a:cubicBezTo>
                <a:cubicBezTo>
                  <a:pt x="1686705" y="185321"/>
                  <a:pt x="1748101" y="157604"/>
                  <a:pt x="1763575" y="175690"/>
                </a:cubicBezTo>
                <a:cubicBezTo>
                  <a:pt x="1773286" y="190711"/>
                  <a:pt x="1794179" y="185800"/>
                  <a:pt x="1812709" y="188883"/>
                </a:cubicBezTo>
                <a:cubicBezTo>
                  <a:pt x="1830479" y="202932"/>
                  <a:pt x="1918180" y="204037"/>
                  <a:pt x="1945879" y="197052"/>
                </a:cubicBezTo>
                <a:cubicBezTo>
                  <a:pt x="1955185" y="193416"/>
                  <a:pt x="1964727" y="191072"/>
                  <a:pt x="1974418" y="189712"/>
                </a:cubicBezTo>
                <a:lnTo>
                  <a:pt x="2235555" y="226659"/>
                </a:lnTo>
                <a:cubicBezTo>
                  <a:pt x="2235555" y="166322"/>
                  <a:pt x="2881775" y="274380"/>
                  <a:pt x="2881775" y="21404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BBFDD63-AD5F-4E42-979B-2FBDE345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855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ABDB02C-700D-4121-B1D1-CCB58F4BE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339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883B4517-2438-498D-A59F-972C87D6A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51" y="1572052"/>
            <a:ext cx="3527666" cy="3016156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9C61919-7ADA-4974-A407-BBEF953E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5081956"/>
            <a:ext cx="10117130" cy="1318843"/>
          </a:xfrm>
        </p:spPr>
        <p:txBody>
          <a:bodyPr anchor="ctr">
            <a:norm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AAD74A-512A-4B83-A60E-B695B8AF9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329" y="1476430"/>
            <a:ext cx="3183278" cy="301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6741E-12B8-46AD-9CE3-1B67D2BC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US" dirty="0"/>
              <a:t>SQL Table Creation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1F8283-4D75-4CEC-BE2F-DC863899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7886E-5357-4798-BA73-0A0A8608E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2" r="-1" b="19093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729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5C32-0AAA-4F1C-9270-E39AA025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Findings:</a:t>
            </a:r>
          </a:p>
        </p:txBody>
      </p:sp>
      <p:pic>
        <p:nvPicPr>
          <p:cNvPr id="9" name="Content Placeholder 8" descr="Chart, pie chart&#10;&#10;Description automatically generated">
            <a:extLst>
              <a:ext uri="{FF2B5EF4-FFF2-40B4-BE49-F238E27FC236}">
                <a16:creationId xmlns:a16="http://schemas.microsoft.com/office/drawing/2014/main" id="{AA79FF81-409F-4B2D-88E5-A484E2B6A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15" y="2624539"/>
            <a:ext cx="4496065" cy="333021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A10B5-BBDE-410A-BDFD-21DA20F6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1" y="2395726"/>
            <a:ext cx="4934516" cy="3559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075DC7-1205-47EA-9E18-071EF27292EE}"/>
              </a:ext>
            </a:extLst>
          </p:cNvPr>
          <p:cNvSpPr txBox="1"/>
          <p:nvPr/>
        </p:nvSpPr>
        <p:spPr>
          <a:xfrm>
            <a:off x="646771" y="1859078"/>
            <a:ext cx="493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Consumer Scores Per Airline and Average 6yr 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F1A79-450D-4542-AAC3-1DF6D19D4A45}"/>
              </a:ext>
            </a:extLst>
          </p:cNvPr>
          <p:cNvSpPr txBox="1"/>
          <p:nvPr/>
        </p:nvSpPr>
        <p:spPr>
          <a:xfrm>
            <a:off x="6391489" y="2259464"/>
            <a:ext cx="493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Airlines with an Average Score of 75% &amp; Above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FCC92889-37D3-4C83-96EC-A4584D57DC2A}"/>
              </a:ext>
            </a:extLst>
          </p:cNvPr>
          <p:cNvSpPr/>
          <p:nvPr/>
        </p:nvSpPr>
        <p:spPr>
          <a:xfrm>
            <a:off x="5599011" y="3325851"/>
            <a:ext cx="300981" cy="206298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48D7F2E3-1E18-443A-B6B6-1F2390A87C2E}"/>
              </a:ext>
            </a:extLst>
          </p:cNvPr>
          <p:cNvSpPr/>
          <p:nvPr/>
        </p:nvSpPr>
        <p:spPr>
          <a:xfrm>
            <a:off x="5590147" y="4447951"/>
            <a:ext cx="300981" cy="206298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0D2A1A19-B1C1-4FA4-9792-40C1693CFF01}"/>
              </a:ext>
            </a:extLst>
          </p:cNvPr>
          <p:cNvSpPr/>
          <p:nvPr/>
        </p:nvSpPr>
        <p:spPr>
          <a:xfrm>
            <a:off x="5600787" y="5277298"/>
            <a:ext cx="300981" cy="206298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2BF4EE7B-754D-40B4-B223-517795B0CC6F}"/>
              </a:ext>
            </a:extLst>
          </p:cNvPr>
          <p:cNvSpPr/>
          <p:nvPr/>
        </p:nvSpPr>
        <p:spPr>
          <a:xfrm>
            <a:off x="5599011" y="5009706"/>
            <a:ext cx="300981" cy="206298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5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EEDC142F-F033-46F3-AE8B-8B6941A97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36" y="2767929"/>
            <a:ext cx="3877121" cy="308220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F06E7B-C701-4B9B-9839-BDF224703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1" y="2395726"/>
            <a:ext cx="4934516" cy="3559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6CBE51-DCC1-4752-B62A-FE3CDA257BAE}"/>
              </a:ext>
            </a:extLst>
          </p:cNvPr>
          <p:cNvSpPr txBox="1"/>
          <p:nvPr/>
        </p:nvSpPr>
        <p:spPr>
          <a:xfrm>
            <a:off x="646771" y="1859078"/>
            <a:ext cx="493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Consumer Scores Per Airline and Average 6yr 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FD066-D22A-492B-85A4-9EAC1F7C6D0D}"/>
              </a:ext>
            </a:extLst>
          </p:cNvPr>
          <p:cNvSpPr txBox="1"/>
          <p:nvPr/>
        </p:nvSpPr>
        <p:spPr>
          <a:xfrm>
            <a:off x="6391489" y="2259464"/>
            <a:ext cx="493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Airlines with an Average Score of 71% &amp; Below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703570-0BD0-482E-BB3A-7AAE06C97163}"/>
              </a:ext>
            </a:extLst>
          </p:cNvPr>
          <p:cNvSpPr/>
          <p:nvPr/>
        </p:nvSpPr>
        <p:spPr>
          <a:xfrm>
            <a:off x="5595297" y="3048923"/>
            <a:ext cx="300981" cy="20629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C24256E-DF2E-40FA-B8B6-5B0A1F4F302E}"/>
              </a:ext>
            </a:extLst>
          </p:cNvPr>
          <p:cNvSpPr/>
          <p:nvPr/>
        </p:nvSpPr>
        <p:spPr>
          <a:xfrm>
            <a:off x="5597206" y="3602780"/>
            <a:ext cx="300981" cy="20629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78972B4-6AF8-48DE-9B5A-3A293D44897E}"/>
              </a:ext>
            </a:extLst>
          </p:cNvPr>
          <p:cNvSpPr/>
          <p:nvPr/>
        </p:nvSpPr>
        <p:spPr>
          <a:xfrm>
            <a:off x="5597206" y="4747625"/>
            <a:ext cx="300981" cy="20629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A10EF35-0C9E-446A-B3CD-8DF61078E164}"/>
              </a:ext>
            </a:extLst>
          </p:cNvPr>
          <p:cNvSpPr/>
          <p:nvPr/>
        </p:nvSpPr>
        <p:spPr>
          <a:xfrm>
            <a:off x="5590201" y="5563523"/>
            <a:ext cx="300981" cy="20629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470C-8CEA-435E-9FA8-DC8E2C0D8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Carrier Data from 2019 to 2021: Delays, Cancellations, Diversions and Arrivals.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4" descr="Hourglass and a calendar">
            <a:extLst>
              <a:ext uri="{FF2B5EF4-FFF2-40B4-BE49-F238E27FC236}">
                <a16:creationId xmlns:a16="http://schemas.microsoft.com/office/drawing/2014/main" id="{30BA4557-D2A3-4846-8A2B-21AA71C97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05" r="-1" b="-1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631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9">
            <a:extLst>
              <a:ext uri="{FF2B5EF4-FFF2-40B4-BE49-F238E27FC236}">
                <a16:creationId xmlns:a16="http://schemas.microsoft.com/office/drawing/2014/main" id="{DC46DA5A-CECD-42F0-A57E-8D5BAE36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8708">
            <a:off x="-249318" y="3024527"/>
            <a:ext cx="12584740" cy="4556159"/>
          </a:xfrm>
          <a:custGeom>
            <a:avLst/>
            <a:gdLst>
              <a:gd name="connsiteX0" fmla="*/ 1976651 w 12584740"/>
              <a:gd name="connsiteY0" fmla="*/ 27745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0" fmla="*/ 2881775 w 12584740"/>
              <a:gd name="connsiteY0" fmla="*/ 233197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97764 w 12584740"/>
              <a:gd name="connsiteY24" fmla="*/ 1566491 h 4575313"/>
              <a:gd name="connsiteX25" fmla="*/ 12584740 w 12584740"/>
              <a:gd name="connsiteY25" fmla="*/ 3094030 h 4575313"/>
              <a:gd name="connsiteX26" fmla="*/ 483060 w 12584740"/>
              <a:gd name="connsiteY26" fmla="*/ 4575313 h 4575313"/>
              <a:gd name="connsiteX27" fmla="*/ 296084 w 12584740"/>
              <a:gd name="connsiteY27" fmla="*/ 3047774 h 4575313"/>
              <a:gd name="connsiteX28" fmla="*/ 235090 w 12584740"/>
              <a:gd name="connsiteY28" fmla="*/ 2549469 h 4575313"/>
              <a:gd name="connsiteX29" fmla="*/ 0 w 12584740"/>
              <a:gd name="connsiteY29" fmla="*/ 628841 h 4575313"/>
              <a:gd name="connsiteX30" fmla="*/ 7836 w 12584740"/>
              <a:gd name="connsiteY30" fmla="*/ 631521 h 4575313"/>
              <a:gd name="connsiteX31" fmla="*/ 59804 w 12584740"/>
              <a:gd name="connsiteY31" fmla="*/ 651795 h 4575313"/>
              <a:gd name="connsiteX32" fmla="*/ 189088 w 12584740"/>
              <a:gd name="connsiteY32" fmla="*/ 654369 h 4575313"/>
              <a:gd name="connsiteX33" fmla="*/ 238402 w 12584740"/>
              <a:gd name="connsiteY33" fmla="*/ 636963 h 4575313"/>
              <a:gd name="connsiteX34" fmla="*/ 332970 w 12584740"/>
              <a:gd name="connsiteY34" fmla="*/ 607012 h 4575313"/>
              <a:gd name="connsiteX35" fmla="*/ 407552 w 12584740"/>
              <a:gd name="connsiteY35" fmla="*/ 547943 h 4575313"/>
              <a:gd name="connsiteX36" fmla="*/ 497934 w 12584740"/>
              <a:gd name="connsiteY36" fmla="*/ 502354 h 4575313"/>
              <a:gd name="connsiteX37" fmla="*/ 510273 w 12584740"/>
              <a:gd name="connsiteY37" fmla="*/ 504172 h 4575313"/>
              <a:gd name="connsiteX38" fmla="*/ 561099 w 12584740"/>
              <a:gd name="connsiteY38" fmla="*/ 476357 h 4575313"/>
              <a:gd name="connsiteX39" fmla="*/ 705102 w 12584740"/>
              <a:gd name="connsiteY39" fmla="*/ 399826 h 4575313"/>
              <a:gd name="connsiteX40" fmla="*/ 800404 w 12584740"/>
              <a:gd name="connsiteY40" fmla="*/ 289909 h 4575313"/>
              <a:gd name="connsiteX41" fmla="*/ 842353 w 12584740"/>
              <a:gd name="connsiteY41" fmla="*/ 276713 h 4575313"/>
              <a:gd name="connsiteX42" fmla="*/ 912247 w 12584740"/>
              <a:gd name="connsiteY42" fmla="*/ 254246 h 4575313"/>
              <a:gd name="connsiteX43" fmla="*/ 927247 w 12584740"/>
              <a:gd name="connsiteY43" fmla="*/ 258217 h 4575313"/>
              <a:gd name="connsiteX44" fmla="*/ 933425 w 12584740"/>
              <a:gd name="connsiteY44" fmla="*/ 256149 h 4575313"/>
              <a:gd name="connsiteX45" fmla="*/ 934108 w 12584740"/>
              <a:gd name="connsiteY45" fmla="*/ 256433 h 4575313"/>
              <a:gd name="connsiteX46" fmla="*/ 935368 w 12584740"/>
              <a:gd name="connsiteY46" fmla="*/ 255498 h 4575313"/>
              <a:gd name="connsiteX47" fmla="*/ 949059 w 12584740"/>
              <a:gd name="connsiteY47" fmla="*/ 250913 h 4575313"/>
              <a:gd name="connsiteX48" fmla="*/ 980035 w 12584740"/>
              <a:gd name="connsiteY48" fmla="*/ 251605 h 4575313"/>
              <a:gd name="connsiteX49" fmla="*/ 998443 w 12584740"/>
              <a:gd name="connsiteY49" fmla="*/ 248823 h 4575313"/>
              <a:gd name="connsiteX50" fmla="*/ 1015140 w 12584740"/>
              <a:gd name="connsiteY50" fmla="*/ 230963 h 4575313"/>
              <a:gd name="connsiteX51" fmla="*/ 1027653 w 12584740"/>
              <a:gd name="connsiteY51" fmla="*/ 228229 h 4575313"/>
              <a:gd name="connsiteX52" fmla="*/ 1029989 w 12584740"/>
              <a:gd name="connsiteY52" fmla="*/ 225769 h 4575313"/>
              <a:gd name="connsiteX53" fmla="*/ 1036851 w 12584740"/>
              <a:gd name="connsiteY53" fmla="*/ 220779 h 4575313"/>
              <a:gd name="connsiteX54" fmla="*/ 1029120 w 12584740"/>
              <a:gd name="connsiteY54" fmla="*/ 217196 h 4575313"/>
              <a:gd name="connsiteX55" fmla="*/ 1113256 w 12584740"/>
              <a:gd name="connsiteY55" fmla="*/ 192543 h 4575313"/>
              <a:gd name="connsiteX56" fmla="*/ 1184710 w 12584740"/>
              <a:gd name="connsiteY56" fmla="*/ 171552 h 4575313"/>
              <a:gd name="connsiteX57" fmla="*/ 1310965 w 12584740"/>
              <a:gd name="connsiteY57" fmla="*/ 185879 h 4575313"/>
              <a:gd name="connsiteX58" fmla="*/ 1430934 w 12584740"/>
              <a:gd name="connsiteY58" fmla="*/ 139104 h 4575313"/>
              <a:gd name="connsiteX59" fmla="*/ 1463118 w 12584740"/>
              <a:gd name="connsiteY59" fmla="*/ 138911 h 4575313"/>
              <a:gd name="connsiteX60" fmla="*/ 1493444 w 12584740"/>
              <a:gd name="connsiteY60" fmla="*/ 147416 h 4575313"/>
              <a:gd name="connsiteX61" fmla="*/ 1493168 w 12584740"/>
              <a:gd name="connsiteY61" fmla="*/ 150455 h 4575313"/>
              <a:gd name="connsiteX62" fmla="*/ 1497974 w 12584740"/>
              <a:gd name="connsiteY62" fmla="*/ 151841 h 4575313"/>
              <a:gd name="connsiteX63" fmla="*/ 1502355 w 12584740"/>
              <a:gd name="connsiteY63" fmla="*/ 149916 h 4575313"/>
              <a:gd name="connsiteX64" fmla="*/ 1508100 w 12584740"/>
              <a:gd name="connsiteY64" fmla="*/ 151526 h 4575313"/>
              <a:gd name="connsiteX65" fmla="*/ 1523822 w 12584740"/>
              <a:gd name="connsiteY65" fmla="*/ 155112 h 4575313"/>
              <a:gd name="connsiteX66" fmla="*/ 1528971 w 12584740"/>
              <a:gd name="connsiteY66" fmla="*/ 161299 h 4575313"/>
              <a:gd name="connsiteX67" fmla="*/ 1590631 w 12584740"/>
              <a:gd name="connsiteY67" fmla="*/ 173836 h 4575313"/>
              <a:gd name="connsiteX68" fmla="*/ 1609537 w 12584740"/>
              <a:gd name="connsiteY68" fmla="*/ 169616 h 4575313"/>
              <a:gd name="connsiteX69" fmla="*/ 1631335 w 12584740"/>
              <a:gd name="connsiteY69" fmla="*/ 179686 h 4575313"/>
              <a:gd name="connsiteX70" fmla="*/ 1693983 w 12584740"/>
              <a:gd name="connsiteY70" fmla="*/ 183202 h 4575313"/>
              <a:gd name="connsiteX71" fmla="*/ 1763575 w 12584740"/>
              <a:gd name="connsiteY71" fmla="*/ 194844 h 4575313"/>
              <a:gd name="connsiteX72" fmla="*/ 1812709 w 12584740"/>
              <a:gd name="connsiteY72" fmla="*/ 208037 h 4575313"/>
              <a:gd name="connsiteX73" fmla="*/ 1945879 w 12584740"/>
              <a:gd name="connsiteY73" fmla="*/ 216206 h 4575313"/>
              <a:gd name="connsiteX74" fmla="*/ 1974418 w 12584740"/>
              <a:gd name="connsiteY74" fmla="*/ 208866 h 4575313"/>
              <a:gd name="connsiteX75" fmla="*/ 1976651 w 12584740"/>
              <a:gd name="connsiteY75" fmla="*/ 208757 h 4575313"/>
              <a:gd name="connsiteX76" fmla="*/ 2881775 w 12584740"/>
              <a:gd name="connsiteY76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235090 w 12584740"/>
              <a:gd name="connsiteY27" fmla="*/ 2549469 h 4575313"/>
              <a:gd name="connsiteX28" fmla="*/ 0 w 12584740"/>
              <a:gd name="connsiteY28" fmla="*/ 628841 h 4575313"/>
              <a:gd name="connsiteX29" fmla="*/ 7836 w 12584740"/>
              <a:gd name="connsiteY29" fmla="*/ 631521 h 4575313"/>
              <a:gd name="connsiteX30" fmla="*/ 59804 w 12584740"/>
              <a:gd name="connsiteY30" fmla="*/ 651795 h 4575313"/>
              <a:gd name="connsiteX31" fmla="*/ 189088 w 12584740"/>
              <a:gd name="connsiteY31" fmla="*/ 654369 h 4575313"/>
              <a:gd name="connsiteX32" fmla="*/ 238402 w 12584740"/>
              <a:gd name="connsiteY32" fmla="*/ 636963 h 4575313"/>
              <a:gd name="connsiteX33" fmla="*/ 332970 w 12584740"/>
              <a:gd name="connsiteY33" fmla="*/ 607012 h 4575313"/>
              <a:gd name="connsiteX34" fmla="*/ 407552 w 12584740"/>
              <a:gd name="connsiteY34" fmla="*/ 547943 h 4575313"/>
              <a:gd name="connsiteX35" fmla="*/ 497934 w 12584740"/>
              <a:gd name="connsiteY35" fmla="*/ 502354 h 4575313"/>
              <a:gd name="connsiteX36" fmla="*/ 510273 w 12584740"/>
              <a:gd name="connsiteY36" fmla="*/ 504172 h 4575313"/>
              <a:gd name="connsiteX37" fmla="*/ 561099 w 12584740"/>
              <a:gd name="connsiteY37" fmla="*/ 476357 h 4575313"/>
              <a:gd name="connsiteX38" fmla="*/ 705102 w 12584740"/>
              <a:gd name="connsiteY38" fmla="*/ 399826 h 4575313"/>
              <a:gd name="connsiteX39" fmla="*/ 800404 w 12584740"/>
              <a:gd name="connsiteY39" fmla="*/ 289909 h 4575313"/>
              <a:gd name="connsiteX40" fmla="*/ 842353 w 12584740"/>
              <a:gd name="connsiteY40" fmla="*/ 276713 h 4575313"/>
              <a:gd name="connsiteX41" fmla="*/ 912247 w 12584740"/>
              <a:gd name="connsiteY41" fmla="*/ 254246 h 4575313"/>
              <a:gd name="connsiteX42" fmla="*/ 927247 w 12584740"/>
              <a:gd name="connsiteY42" fmla="*/ 258217 h 4575313"/>
              <a:gd name="connsiteX43" fmla="*/ 933425 w 12584740"/>
              <a:gd name="connsiteY43" fmla="*/ 256149 h 4575313"/>
              <a:gd name="connsiteX44" fmla="*/ 934108 w 12584740"/>
              <a:gd name="connsiteY44" fmla="*/ 256433 h 4575313"/>
              <a:gd name="connsiteX45" fmla="*/ 935368 w 12584740"/>
              <a:gd name="connsiteY45" fmla="*/ 255498 h 4575313"/>
              <a:gd name="connsiteX46" fmla="*/ 949059 w 12584740"/>
              <a:gd name="connsiteY46" fmla="*/ 250913 h 4575313"/>
              <a:gd name="connsiteX47" fmla="*/ 980035 w 12584740"/>
              <a:gd name="connsiteY47" fmla="*/ 251605 h 4575313"/>
              <a:gd name="connsiteX48" fmla="*/ 998443 w 12584740"/>
              <a:gd name="connsiteY48" fmla="*/ 248823 h 4575313"/>
              <a:gd name="connsiteX49" fmla="*/ 1015140 w 12584740"/>
              <a:gd name="connsiteY49" fmla="*/ 230963 h 4575313"/>
              <a:gd name="connsiteX50" fmla="*/ 1027653 w 12584740"/>
              <a:gd name="connsiteY50" fmla="*/ 228229 h 4575313"/>
              <a:gd name="connsiteX51" fmla="*/ 1029989 w 12584740"/>
              <a:gd name="connsiteY51" fmla="*/ 225769 h 4575313"/>
              <a:gd name="connsiteX52" fmla="*/ 1036851 w 12584740"/>
              <a:gd name="connsiteY52" fmla="*/ 220779 h 4575313"/>
              <a:gd name="connsiteX53" fmla="*/ 1029120 w 12584740"/>
              <a:gd name="connsiteY53" fmla="*/ 217196 h 4575313"/>
              <a:gd name="connsiteX54" fmla="*/ 1113256 w 12584740"/>
              <a:gd name="connsiteY54" fmla="*/ 192543 h 4575313"/>
              <a:gd name="connsiteX55" fmla="*/ 1184710 w 12584740"/>
              <a:gd name="connsiteY55" fmla="*/ 171552 h 4575313"/>
              <a:gd name="connsiteX56" fmla="*/ 1310965 w 12584740"/>
              <a:gd name="connsiteY56" fmla="*/ 185879 h 4575313"/>
              <a:gd name="connsiteX57" fmla="*/ 1430934 w 12584740"/>
              <a:gd name="connsiteY57" fmla="*/ 139104 h 4575313"/>
              <a:gd name="connsiteX58" fmla="*/ 1463118 w 12584740"/>
              <a:gd name="connsiteY58" fmla="*/ 138911 h 4575313"/>
              <a:gd name="connsiteX59" fmla="*/ 1493444 w 12584740"/>
              <a:gd name="connsiteY59" fmla="*/ 147416 h 4575313"/>
              <a:gd name="connsiteX60" fmla="*/ 1493168 w 12584740"/>
              <a:gd name="connsiteY60" fmla="*/ 150455 h 4575313"/>
              <a:gd name="connsiteX61" fmla="*/ 1497974 w 12584740"/>
              <a:gd name="connsiteY61" fmla="*/ 151841 h 4575313"/>
              <a:gd name="connsiteX62" fmla="*/ 1502355 w 12584740"/>
              <a:gd name="connsiteY62" fmla="*/ 149916 h 4575313"/>
              <a:gd name="connsiteX63" fmla="*/ 1508100 w 12584740"/>
              <a:gd name="connsiteY63" fmla="*/ 151526 h 4575313"/>
              <a:gd name="connsiteX64" fmla="*/ 1523822 w 12584740"/>
              <a:gd name="connsiteY64" fmla="*/ 155112 h 4575313"/>
              <a:gd name="connsiteX65" fmla="*/ 1528971 w 12584740"/>
              <a:gd name="connsiteY65" fmla="*/ 161299 h 4575313"/>
              <a:gd name="connsiteX66" fmla="*/ 1590631 w 12584740"/>
              <a:gd name="connsiteY66" fmla="*/ 173836 h 4575313"/>
              <a:gd name="connsiteX67" fmla="*/ 1609537 w 12584740"/>
              <a:gd name="connsiteY67" fmla="*/ 169616 h 4575313"/>
              <a:gd name="connsiteX68" fmla="*/ 1631335 w 12584740"/>
              <a:gd name="connsiteY68" fmla="*/ 179686 h 4575313"/>
              <a:gd name="connsiteX69" fmla="*/ 1693983 w 12584740"/>
              <a:gd name="connsiteY69" fmla="*/ 183202 h 4575313"/>
              <a:gd name="connsiteX70" fmla="*/ 1763575 w 12584740"/>
              <a:gd name="connsiteY70" fmla="*/ 194844 h 4575313"/>
              <a:gd name="connsiteX71" fmla="*/ 1812709 w 12584740"/>
              <a:gd name="connsiteY71" fmla="*/ 208037 h 4575313"/>
              <a:gd name="connsiteX72" fmla="*/ 1945879 w 12584740"/>
              <a:gd name="connsiteY72" fmla="*/ 216206 h 4575313"/>
              <a:gd name="connsiteX73" fmla="*/ 1974418 w 12584740"/>
              <a:gd name="connsiteY73" fmla="*/ 208866 h 4575313"/>
              <a:gd name="connsiteX74" fmla="*/ 1976651 w 12584740"/>
              <a:gd name="connsiteY74" fmla="*/ 208757 h 4575313"/>
              <a:gd name="connsiteX75" fmla="*/ 2881775 w 12584740"/>
              <a:gd name="connsiteY75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0 w 12584740"/>
              <a:gd name="connsiteY27" fmla="*/ 628841 h 4575313"/>
              <a:gd name="connsiteX28" fmla="*/ 7836 w 12584740"/>
              <a:gd name="connsiteY28" fmla="*/ 631521 h 4575313"/>
              <a:gd name="connsiteX29" fmla="*/ 59804 w 12584740"/>
              <a:gd name="connsiteY29" fmla="*/ 651795 h 4575313"/>
              <a:gd name="connsiteX30" fmla="*/ 189088 w 12584740"/>
              <a:gd name="connsiteY30" fmla="*/ 654369 h 4575313"/>
              <a:gd name="connsiteX31" fmla="*/ 238402 w 12584740"/>
              <a:gd name="connsiteY31" fmla="*/ 636963 h 4575313"/>
              <a:gd name="connsiteX32" fmla="*/ 332970 w 12584740"/>
              <a:gd name="connsiteY32" fmla="*/ 607012 h 4575313"/>
              <a:gd name="connsiteX33" fmla="*/ 407552 w 12584740"/>
              <a:gd name="connsiteY33" fmla="*/ 547943 h 4575313"/>
              <a:gd name="connsiteX34" fmla="*/ 497934 w 12584740"/>
              <a:gd name="connsiteY34" fmla="*/ 502354 h 4575313"/>
              <a:gd name="connsiteX35" fmla="*/ 510273 w 12584740"/>
              <a:gd name="connsiteY35" fmla="*/ 504172 h 4575313"/>
              <a:gd name="connsiteX36" fmla="*/ 561099 w 12584740"/>
              <a:gd name="connsiteY36" fmla="*/ 476357 h 4575313"/>
              <a:gd name="connsiteX37" fmla="*/ 705102 w 12584740"/>
              <a:gd name="connsiteY37" fmla="*/ 399826 h 4575313"/>
              <a:gd name="connsiteX38" fmla="*/ 800404 w 12584740"/>
              <a:gd name="connsiteY38" fmla="*/ 289909 h 4575313"/>
              <a:gd name="connsiteX39" fmla="*/ 842353 w 12584740"/>
              <a:gd name="connsiteY39" fmla="*/ 276713 h 4575313"/>
              <a:gd name="connsiteX40" fmla="*/ 912247 w 12584740"/>
              <a:gd name="connsiteY40" fmla="*/ 254246 h 4575313"/>
              <a:gd name="connsiteX41" fmla="*/ 927247 w 12584740"/>
              <a:gd name="connsiteY41" fmla="*/ 258217 h 4575313"/>
              <a:gd name="connsiteX42" fmla="*/ 933425 w 12584740"/>
              <a:gd name="connsiteY42" fmla="*/ 256149 h 4575313"/>
              <a:gd name="connsiteX43" fmla="*/ 934108 w 12584740"/>
              <a:gd name="connsiteY43" fmla="*/ 256433 h 4575313"/>
              <a:gd name="connsiteX44" fmla="*/ 935368 w 12584740"/>
              <a:gd name="connsiteY44" fmla="*/ 255498 h 4575313"/>
              <a:gd name="connsiteX45" fmla="*/ 949059 w 12584740"/>
              <a:gd name="connsiteY45" fmla="*/ 250913 h 4575313"/>
              <a:gd name="connsiteX46" fmla="*/ 980035 w 12584740"/>
              <a:gd name="connsiteY46" fmla="*/ 251605 h 4575313"/>
              <a:gd name="connsiteX47" fmla="*/ 998443 w 12584740"/>
              <a:gd name="connsiteY47" fmla="*/ 248823 h 4575313"/>
              <a:gd name="connsiteX48" fmla="*/ 1015140 w 12584740"/>
              <a:gd name="connsiteY48" fmla="*/ 230963 h 4575313"/>
              <a:gd name="connsiteX49" fmla="*/ 1027653 w 12584740"/>
              <a:gd name="connsiteY49" fmla="*/ 228229 h 4575313"/>
              <a:gd name="connsiteX50" fmla="*/ 1029989 w 12584740"/>
              <a:gd name="connsiteY50" fmla="*/ 225769 h 4575313"/>
              <a:gd name="connsiteX51" fmla="*/ 1036851 w 12584740"/>
              <a:gd name="connsiteY51" fmla="*/ 220779 h 4575313"/>
              <a:gd name="connsiteX52" fmla="*/ 1029120 w 12584740"/>
              <a:gd name="connsiteY52" fmla="*/ 217196 h 4575313"/>
              <a:gd name="connsiteX53" fmla="*/ 1113256 w 12584740"/>
              <a:gd name="connsiteY53" fmla="*/ 192543 h 4575313"/>
              <a:gd name="connsiteX54" fmla="*/ 1184710 w 12584740"/>
              <a:gd name="connsiteY54" fmla="*/ 171552 h 4575313"/>
              <a:gd name="connsiteX55" fmla="*/ 1310965 w 12584740"/>
              <a:gd name="connsiteY55" fmla="*/ 185879 h 4575313"/>
              <a:gd name="connsiteX56" fmla="*/ 1430934 w 12584740"/>
              <a:gd name="connsiteY56" fmla="*/ 139104 h 4575313"/>
              <a:gd name="connsiteX57" fmla="*/ 1463118 w 12584740"/>
              <a:gd name="connsiteY57" fmla="*/ 138911 h 4575313"/>
              <a:gd name="connsiteX58" fmla="*/ 1493444 w 12584740"/>
              <a:gd name="connsiteY58" fmla="*/ 147416 h 4575313"/>
              <a:gd name="connsiteX59" fmla="*/ 1493168 w 12584740"/>
              <a:gd name="connsiteY59" fmla="*/ 150455 h 4575313"/>
              <a:gd name="connsiteX60" fmla="*/ 1497974 w 12584740"/>
              <a:gd name="connsiteY60" fmla="*/ 151841 h 4575313"/>
              <a:gd name="connsiteX61" fmla="*/ 1502355 w 12584740"/>
              <a:gd name="connsiteY61" fmla="*/ 149916 h 4575313"/>
              <a:gd name="connsiteX62" fmla="*/ 1508100 w 12584740"/>
              <a:gd name="connsiteY62" fmla="*/ 151526 h 4575313"/>
              <a:gd name="connsiteX63" fmla="*/ 1523822 w 12584740"/>
              <a:gd name="connsiteY63" fmla="*/ 155112 h 4575313"/>
              <a:gd name="connsiteX64" fmla="*/ 1528971 w 12584740"/>
              <a:gd name="connsiteY64" fmla="*/ 161299 h 4575313"/>
              <a:gd name="connsiteX65" fmla="*/ 1590631 w 12584740"/>
              <a:gd name="connsiteY65" fmla="*/ 173836 h 4575313"/>
              <a:gd name="connsiteX66" fmla="*/ 1609537 w 12584740"/>
              <a:gd name="connsiteY66" fmla="*/ 169616 h 4575313"/>
              <a:gd name="connsiteX67" fmla="*/ 1631335 w 12584740"/>
              <a:gd name="connsiteY67" fmla="*/ 179686 h 4575313"/>
              <a:gd name="connsiteX68" fmla="*/ 1693983 w 12584740"/>
              <a:gd name="connsiteY68" fmla="*/ 183202 h 4575313"/>
              <a:gd name="connsiteX69" fmla="*/ 1763575 w 12584740"/>
              <a:gd name="connsiteY69" fmla="*/ 194844 h 4575313"/>
              <a:gd name="connsiteX70" fmla="*/ 1812709 w 12584740"/>
              <a:gd name="connsiteY70" fmla="*/ 208037 h 4575313"/>
              <a:gd name="connsiteX71" fmla="*/ 1945879 w 12584740"/>
              <a:gd name="connsiteY71" fmla="*/ 216206 h 4575313"/>
              <a:gd name="connsiteX72" fmla="*/ 1974418 w 12584740"/>
              <a:gd name="connsiteY72" fmla="*/ 208866 h 4575313"/>
              <a:gd name="connsiteX73" fmla="*/ 1976651 w 12584740"/>
              <a:gd name="connsiteY73" fmla="*/ 208757 h 4575313"/>
              <a:gd name="connsiteX74" fmla="*/ 2881775 w 12584740"/>
              <a:gd name="connsiteY74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0 w 12584740"/>
              <a:gd name="connsiteY26" fmla="*/ 628841 h 4575313"/>
              <a:gd name="connsiteX27" fmla="*/ 7836 w 12584740"/>
              <a:gd name="connsiteY27" fmla="*/ 631521 h 4575313"/>
              <a:gd name="connsiteX28" fmla="*/ 59804 w 12584740"/>
              <a:gd name="connsiteY28" fmla="*/ 651795 h 4575313"/>
              <a:gd name="connsiteX29" fmla="*/ 189088 w 12584740"/>
              <a:gd name="connsiteY29" fmla="*/ 654369 h 4575313"/>
              <a:gd name="connsiteX30" fmla="*/ 238402 w 12584740"/>
              <a:gd name="connsiteY30" fmla="*/ 636963 h 4575313"/>
              <a:gd name="connsiteX31" fmla="*/ 332970 w 12584740"/>
              <a:gd name="connsiteY31" fmla="*/ 607012 h 4575313"/>
              <a:gd name="connsiteX32" fmla="*/ 407552 w 12584740"/>
              <a:gd name="connsiteY32" fmla="*/ 547943 h 4575313"/>
              <a:gd name="connsiteX33" fmla="*/ 497934 w 12584740"/>
              <a:gd name="connsiteY33" fmla="*/ 502354 h 4575313"/>
              <a:gd name="connsiteX34" fmla="*/ 510273 w 12584740"/>
              <a:gd name="connsiteY34" fmla="*/ 504172 h 4575313"/>
              <a:gd name="connsiteX35" fmla="*/ 561099 w 12584740"/>
              <a:gd name="connsiteY35" fmla="*/ 476357 h 4575313"/>
              <a:gd name="connsiteX36" fmla="*/ 705102 w 12584740"/>
              <a:gd name="connsiteY36" fmla="*/ 399826 h 4575313"/>
              <a:gd name="connsiteX37" fmla="*/ 800404 w 12584740"/>
              <a:gd name="connsiteY37" fmla="*/ 289909 h 4575313"/>
              <a:gd name="connsiteX38" fmla="*/ 842353 w 12584740"/>
              <a:gd name="connsiteY38" fmla="*/ 276713 h 4575313"/>
              <a:gd name="connsiteX39" fmla="*/ 912247 w 12584740"/>
              <a:gd name="connsiteY39" fmla="*/ 254246 h 4575313"/>
              <a:gd name="connsiteX40" fmla="*/ 927247 w 12584740"/>
              <a:gd name="connsiteY40" fmla="*/ 258217 h 4575313"/>
              <a:gd name="connsiteX41" fmla="*/ 933425 w 12584740"/>
              <a:gd name="connsiteY41" fmla="*/ 256149 h 4575313"/>
              <a:gd name="connsiteX42" fmla="*/ 934108 w 12584740"/>
              <a:gd name="connsiteY42" fmla="*/ 256433 h 4575313"/>
              <a:gd name="connsiteX43" fmla="*/ 935368 w 12584740"/>
              <a:gd name="connsiteY43" fmla="*/ 255498 h 4575313"/>
              <a:gd name="connsiteX44" fmla="*/ 949059 w 12584740"/>
              <a:gd name="connsiteY44" fmla="*/ 250913 h 4575313"/>
              <a:gd name="connsiteX45" fmla="*/ 980035 w 12584740"/>
              <a:gd name="connsiteY45" fmla="*/ 251605 h 4575313"/>
              <a:gd name="connsiteX46" fmla="*/ 998443 w 12584740"/>
              <a:gd name="connsiteY46" fmla="*/ 248823 h 4575313"/>
              <a:gd name="connsiteX47" fmla="*/ 1015140 w 12584740"/>
              <a:gd name="connsiteY47" fmla="*/ 230963 h 4575313"/>
              <a:gd name="connsiteX48" fmla="*/ 1027653 w 12584740"/>
              <a:gd name="connsiteY48" fmla="*/ 228229 h 4575313"/>
              <a:gd name="connsiteX49" fmla="*/ 1029989 w 12584740"/>
              <a:gd name="connsiteY49" fmla="*/ 225769 h 4575313"/>
              <a:gd name="connsiteX50" fmla="*/ 1036851 w 12584740"/>
              <a:gd name="connsiteY50" fmla="*/ 220779 h 4575313"/>
              <a:gd name="connsiteX51" fmla="*/ 1029120 w 12584740"/>
              <a:gd name="connsiteY51" fmla="*/ 217196 h 4575313"/>
              <a:gd name="connsiteX52" fmla="*/ 1113256 w 12584740"/>
              <a:gd name="connsiteY52" fmla="*/ 192543 h 4575313"/>
              <a:gd name="connsiteX53" fmla="*/ 1184710 w 12584740"/>
              <a:gd name="connsiteY53" fmla="*/ 171552 h 4575313"/>
              <a:gd name="connsiteX54" fmla="*/ 1310965 w 12584740"/>
              <a:gd name="connsiteY54" fmla="*/ 185879 h 4575313"/>
              <a:gd name="connsiteX55" fmla="*/ 1430934 w 12584740"/>
              <a:gd name="connsiteY55" fmla="*/ 139104 h 4575313"/>
              <a:gd name="connsiteX56" fmla="*/ 1463118 w 12584740"/>
              <a:gd name="connsiteY56" fmla="*/ 138911 h 4575313"/>
              <a:gd name="connsiteX57" fmla="*/ 1493444 w 12584740"/>
              <a:gd name="connsiteY57" fmla="*/ 147416 h 4575313"/>
              <a:gd name="connsiteX58" fmla="*/ 1493168 w 12584740"/>
              <a:gd name="connsiteY58" fmla="*/ 150455 h 4575313"/>
              <a:gd name="connsiteX59" fmla="*/ 1497974 w 12584740"/>
              <a:gd name="connsiteY59" fmla="*/ 151841 h 4575313"/>
              <a:gd name="connsiteX60" fmla="*/ 1502355 w 12584740"/>
              <a:gd name="connsiteY60" fmla="*/ 149916 h 4575313"/>
              <a:gd name="connsiteX61" fmla="*/ 1508100 w 12584740"/>
              <a:gd name="connsiteY61" fmla="*/ 151526 h 4575313"/>
              <a:gd name="connsiteX62" fmla="*/ 1523822 w 12584740"/>
              <a:gd name="connsiteY62" fmla="*/ 155112 h 4575313"/>
              <a:gd name="connsiteX63" fmla="*/ 1528971 w 12584740"/>
              <a:gd name="connsiteY63" fmla="*/ 161299 h 4575313"/>
              <a:gd name="connsiteX64" fmla="*/ 1590631 w 12584740"/>
              <a:gd name="connsiteY64" fmla="*/ 173836 h 4575313"/>
              <a:gd name="connsiteX65" fmla="*/ 1609537 w 12584740"/>
              <a:gd name="connsiteY65" fmla="*/ 169616 h 4575313"/>
              <a:gd name="connsiteX66" fmla="*/ 1631335 w 12584740"/>
              <a:gd name="connsiteY66" fmla="*/ 179686 h 4575313"/>
              <a:gd name="connsiteX67" fmla="*/ 1693983 w 12584740"/>
              <a:gd name="connsiteY67" fmla="*/ 183202 h 4575313"/>
              <a:gd name="connsiteX68" fmla="*/ 1763575 w 12584740"/>
              <a:gd name="connsiteY68" fmla="*/ 194844 h 4575313"/>
              <a:gd name="connsiteX69" fmla="*/ 1812709 w 12584740"/>
              <a:gd name="connsiteY69" fmla="*/ 208037 h 4575313"/>
              <a:gd name="connsiteX70" fmla="*/ 1945879 w 12584740"/>
              <a:gd name="connsiteY70" fmla="*/ 216206 h 4575313"/>
              <a:gd name="connsiteX71" fmla="*/ 1974418 w 12584740"/>
              <a:gd name="connsiteY71" fmla="*/ 208866 h 4575313"/>
              <a:gd name="connsiteX72" fmla="*/ 1976651 w 12584740"/>
              <a:gd name="connsiteY72" fmla="*/ 208757 h 4575313"/>
              <a:gd name="connsiteX73" fmla="*/ 2881775 w 12584740"/>
              <a:gd name="connsiteY73" fmla="*/ 233197 h 4575313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1976651 w 12584740"/>
              <a:gd name="connsiteY71" fmla="*/ 189603 h 4556159"/>
              <a:gd name="connsiteX72" fmla="*/ 2881775 w 12584740"/>
              <a:gd name="connsiteY72" fmla="*/ 214043 h 4556159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2235555 w 12584740"/>
              <a:gd name="connsiteY71" fmla="*/ 226659 h 4556159"/>
              <a:gd name="connsiteX72" fmla="*/ 2881775 w 12584740"/>
              <a:gd name="connsiteY72" fmla="*/ 214043 h 455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584740" h="4556159">
                <a:moveTo>
                  <a:pt x="2881775" y="214043"/>
                </a:moveTo>
                <a:lnTo>
                  <a:pt x="8923122" y="205911"/>
                </a:lnTo>
                <a:cubicBezTo>
                  <a:pt x="8923122" y="236009"/>
                  <a:pt x="10535176" y="68788"/>
                  <a:pt x="10535176" y="98886"/>
                </a:cubicBezTo>
                <a:lnTo>
                  <a:pt x="10552865" y="93120"/>
                </a:lnTo>
                <a:cubicBezTo>
                  <a:pt x="10602509" y="95039"/>
                  <a:pt x="10648374" y="81962"/>
                  <a:pt x="10704478" y="76437"/>
                </a:cubicBezTo>
                <a:cubicBezTo>
                  <a:pt x="10764532" y="85901"/>
                  <a:pt x="10796465" y="61749"/>
                  <a:pt x="10856419" y="55944"/>
                </a:cubicBezTo>
                <a:cubicBezTo>
                  <a:pt x="10914661" y="77716"/>
                  <a:pt x="10896627" y="22130"/>
                  <a:pt x="10946891" y="22447"/>
                </a:cubicBezTo>
                <a:cubicBezTo>
                  <a:pt x="11028004" y="41524"/>
                  <a:pt x="10945561" y="3905"/>
                  <a:pt x="11071737" y="7907"/>
                </a:cubicBezTo>
                <a:cubicBezTo>
                  <a:pt x="11078763" y="11268"/>
                  <a:pt x="11094187" y="7177"/>
                  <a:pt x="11092700" y="2345"/>
                </a:cubicBezTo>
                <a:cubicBezTo>
                  <a:pt x="11100672" y="3621"/>
                  <a:pt x="11119582" y="12415"/>
                  <a:pt x="11121627" y="4539"/>
                </a:cubicBezTo>
                <a:cubicBezTo>
                  <a:pt x="11161872" y="2410"/>
                  <a:pt x="11201801" y="5778"/>
                  <a:pt x="11237564" y="14319"/>
                </a:cubicBezTo>
                <a:cubicBezTo>
                  <a:pt x="11315265" y="-1427"/>
                  <a:pt x="11272628" y="36301"/>
                  <a:pt x="11328738" y="30868"/>
                </a:cubicBezTo>
                <a:cubicBezTo>
                  <a:pt x="11373885" y="14123"/>
                  <a:pt x="11390505" y="26175"/>
                  <a:pt x="11442587" y="14368"/>
                </a:cubicBezTo>
                <a:cubicBezTo>
                  <a:pt x="11460405" y="39138"/>
                  <a:pt x="11491560" y="10212"/>
                  <a:pt x="11511928" y="16713"/>
                </a:cubicBezTo>
                <a:cubicBezTo>
                  <a:pt x="11544050" y="-13836"/>
                  <a:pt x="11591566" y="41138"/>
                  <a:pt x="11625388" y="39481"/>
                </a:cubicBezTo>
                <a:cubicBezTo>
                  <a:pt x="11682275" y="32159"/>
                  <a:pt x="11743456" y="-367"/>
                  <a:pt x="11775146" y="27611"/>
                </a:cubicBezTo>
                <a:cubicBezTo>
                  <a:pt x="11779070" y="15386"/>
                  <a:pt x="11773473" y="-818"/>
                  <a:pt x="11806024" y="88"/>
                </a:cubicBezTo>
                <a:cubicBezTo>
                  <a:pt x="11821005" y="-1216"/>
                  <a:pt x="11833611" y="12437"/>
                  <a:pt x="11865034" y="19785"/>
                </a:cubicBezTo>
                <a:cubicBezTo>
                  <a:pt x="11905979" y="29998"/>
                  <a:pt x="11998366" y="9552"/>
                  <a:pt x="11994565" y="44174"/>
                </a:cubicBezTo>
                <a:cubicBezTo>
                  <a:pt x="12007200" y="63922"/>
                  <a:pt x="12058131" y="30230"/>
                  <a:pt x="12059283" y="52111"/>
                </a:cubicBezTo>
                <a:cubicBezTo>
                  <a:pt x="12081498" y="36953"/>
                  <a:pt x="12122851" y="58256"/>
                  <a:pt x="12160147" y="55873"/>
                </a:cubicBezTo>
                <a:cubicBezTo>
                  <a:pt x="12167674" y="65410"/>
                  <a:pt x="12176238" y="64529"/>
                  <a:pt x="12190854" y="58535"/>
                </a:cubicBezTo>
                <a:lnTo>
                  <a:pt x="12215705" y="59963"/>
                </a:lnTo>
                <a:lnTo>
                  <a:pt x="12584740" y="3074876"/>
                </a:lnTo>
                <a:lnTo>
                  <a:pt x="483060" y="4556159"/>
                </a:lnTo>
                <a:lnTo>
                  <a:pt x="0" y="609687"/>
                </a:lnTo>
                <a:lnTo>
                  <a:pt x="7836" y="612367"/>
                </a:lnTo>
                <a:cubicBezTo>
                  <a:pt x="25349" y="620104"/>
                  <a:pt x="41483" y="627786"/>
                  <a:pt x="59804" y="632641"/>
                </a:cubicBezTo>
                <a:cubicBezTo>
                  <a:pt x="75146" y="654421"/>
                  <a:pt x="167365" y="632597"/>
                  <a:pt x="189088" y="635215"/>
                </a:cubicBezTo>
                <a:cubicBezTo>
                  <a:pt x="217440" y="623749"/>
                  <a:pt x="208344" y="626448"/>
                  <a:pt x="238402" y="617809"/>
                </a:cubicBezTo>
                <a:cubicBezTo>
                  <a:pt x="247394" y="590135"/>
                  <a:pt x="303125" y="595692"/>
                  <a:pt x="332970" y="587858"/>
                </a:cubicBezTo>
                <a:cubicBezTo>
                  <a:pt x="336621" y="563687"/>
                  <a:pt x="356128" y="555392"/>
                  <a:pt x="407552" y="528789"/>
                </a:cubicBezTo>
                <a:cubicBezTo>
                  <a:pt x="410625" y="501558"/>
                  <a:pt x="481949" y="526749"/>
                  <a:pt x="497934" y="483200"/>
                </a:cubicBezTo>
                <a:cubicBezTo>
                  <a:pt x="501858" y="484200"/>
                  <a:pt x="506013" y="484811"/>
                  <a:pt x="510273" y="485018"/>
                </a:cubicBezTo>
                <a:cubicBezTo>
                  <a:pt x="535011" y="486222"/>
                  <a:pt x="557770" y="473768"/>
                  <a:pt x="561099" y="457203"/>
                </a:cubicBezTo>
                <a:cubicBezTo>
                  <a:pt x="592709" y="393031"/>
                  <a:pt x="657171" y="417531"/>
                  <a:pt x="705102" y="380672"/>
                </a:cubicBezTo>
                <a:cubicBezTo>
                  <a:pt x="762904" y="342107"/>
                  <a:pt x="753762" y="341220"/>
                  <a:pt x="800404" y="270755"/>
                </a:cubicBezTo>
                <a:cubicBezTo>
                  <a:pt x="821510" y="277286"/>
                  <a:pt x="831930" y="272279"/>
                  <a:pt x="842353" y="257559"/>
                </a:cubicBezTo>
                <a:cubicBezTo>
                  <a:pt x="871396" y="239661"/>
                  <a:pt x="901151" y="269258"/>
                  <a:pt x="912247" y="235092"/>
                </a:cubicBezTo>
                <a:cubicBezTo>
                  <a:pt x="915193" y="239660"/>
                  <a:pt x="920652" y="240302"/>
                  <a:pt x="927247" y="239063"/>
                </a:cubicBezTo>
                <a:lnTo>
                  <a:pt x="933425" y="236995"/>
                </a:lnTo>
                <a:lnTo>
                  <a:pt x="934108" y="237279"/>
                </a:lnTo>
                <a:lnTo>
                  <a:pt x="935368" y="236344"/>
                </a:lnTo>
                <a:lnTo>
                  <a:pt x="949059" y="231759"/>
                </a:lnTo>
                <a:cubicBezTo>
                  <a:pt x="964033" y="225857"/>
                  <a:pt x="978036" y="220629"/>
                  <a:pt x="980035" y="232451"/>
                </a:cubicBezTo>
                <a:cubicBezTo>
                  <a:pt x="988861" y="233151"/>
                  <a:pt x="994474" y="231910"/>
                  <a:pt x="998443" y="229669"/>
                </a:cubicBezTo>
                <a:cubicBezTo>
                  <a:pt x="1006381" y="225191"/>
                  <a:pt x="1007750" y="216720"/>
                  <a:pt x="1015140" y="211809"/>
                </a:cubicBezTo>
                <a:lnTo>
                  <a:pt x="1027653" y="209075"/>
                </a:lnTo>
                <a:lnTo>
                  <a:pt x="1029989" y="206615"/>
                </a:lnTo>
                <a:lnTo>
                  <a:pt x="1036851" y="201625"/>
                </a:lnTo>
                <a:lnTo>
                  <a:pt x="1029120" y="198042"/>
                </a:lnTo>
                <a:cubicBezTo>
                  <a:pt x="1021104" y="195096"/>
                  <a:pt x="1101729" y="180798"/>
                  <a:pt x="1113256" y="173389"/>
                </a:cubicBezTo>
                <a:lnTo>
                  <a:pt x="1184710" y="152398"/>
                </a:lnTo>
                <a:lnTo>
                  <a:pt x="1310965" y="166725"/>
                </a:lnTo>
                <a:cubicBezTo>
                  <a:pt x="1336372" y="131696"/>
                  <a:pt x="1403197" y="140119"/>
                  <a:pt x="1430934" y="119950"/>
                </a:cubicBezTo>
                <a:lnTo>
                  <a:pt x="1463118" y="119757"/>
                </a:lnTo>
                <a:lnTo>
                  <a:pt x="1493444" y="128262"/>
                </a:lnTo>
                <a:lnTo>
                  <a:pt x="1493168" y="131301"/>
                </a:lnTo>
                <a:cubicBezTo>
                  <a:pt x="1493827" y="133297"/>
                  <a:pt x="1495475" y="133471"/>
                  <a:pt x="1497974" y="132687"/>
                </a:cubicBezTo>
                <a:lnTo>
                  <a:pt x="1502355" y="130762"/>
                </a:lnTo>
                <a:lnTo>
                  <a:pt x="1508100" y="132372"/>
                </a:lnTo>
                <a:lnTo>
                  <a:pt x="1523822" y="135958"/>
                </a:lnTo>
                <a:lnTo>
                  <a:pt x="1528971" y="142145"/>
                </a:lnTo>
                <a:cubicBezTo>
                  <a:pt x="1544182" y="151821"/>
                  <a:pt x="1579536" y="139768"/>
                  <a:pt x="1590631" y="154682"/>
                </a:cubicBezTo>
                <a:lnTo>
                  <a:pt x="1609537" y="150462"/>
                </a:lnTo>
                <a:lnTo>
                  <a:pt x="1631335" y="160532"/>
                </a:lnTo>
                <a:cubicBezTo>
                  <a:pt x="1651445" y="168813"/>
                  <a:pt x="1672155" y="173541"/>
                  <a:pt x="1693983" y="164048"/>
                </a:cubicBezTo>
                <a:cubicBezTo>
                  <a:pt x="1686705" y="185321"/>
                  <a:pt x="1748101" y="157604"/>
                  <a:pt x="1763575" y="175690"/>
                </a:cubicBezTo>
                <a:cubicBezTo>
                  <a:pt x="1773286" y="190711"/>
                  <a:pt x="1794179" y="185800"/>
                  <a:pt x="1812709" y="188883"/>
                </a:cubicBezTo>
                <a:cubicBezTo>
                  <a:pt x="1830479" y="202932"/>
                  <a:pt x="1918180" y="204037"/>
                  <a:pt x="1945879" y="197052"/>
                </a:cubicBezTo>
                <a:cubicBezTo>
                  <a:pt x="1955185" y="193416"/>
                  <a:pt x="1964727" y="191072"/>
                  <a:pt x="1974418" y="189712"/>
                </a:cubicBezTo>
                <a:lnTo>
                  <a:pt x="2235555" y="226659"/>
                </a:lnTo>
                <a:cubicBezTo>
                  <a:pt x="2235555" y="166322"/>
                  <a:pt x="2881775" y="274380"/>
                  <a:pt x="2881775" y="21404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1">
            <a:extLst>
              <a:ext uri="{FF2B5EF4-FFF2-40B4-BE49-F238E27FC236}">
                <a16:creationId xmlns:a16="http://schemas.microsoft.com/office/drawing/2014/main" id="{1BBFDD63-AD5F-4E42-979B-2FBDE345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855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A549507D-0691-4A5D-BB15-08A89D13F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51" y="1995855"/>
            <a:ext cx="4925667" cy="2253491"/>
          </a:xfrm>
          <a:prstGeom prst="rect">
            <a:avLst/>
          </a:prstGeom>
        </p:spPr>
      </p:pic>
      <p:sp>
        <p:nvSpPr>
          <p:cNvPr id="35" name="Freeform: Shape 23">
            <a:extLst>
              <a:ext uri="{FF2B5EF4-FFF2-40B4-BE49-F238E27FC236}">
                <a16:creationId xmlns:a16="http://schemas.microsoft.com/office/drawing/2014/main" id="{AABDB02C-700D-4121-B1D1-CCB58F4BE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339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D35D3B6-7F86-4DF2-B690-B8B062220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35" y="2020483"/>
            <a:ext cx="4925667" cy="2204235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01037B3-1E82-404A-862D-C6C0858E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5081956"/>
            <a:ext cx="10117130" cy="131884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Southwest Airlines has the highest numbers in cancellations and delays, yet maintains a high consumer approval.</a:t>
            </a:r>
          </a:p>
        </p:txBody>
      </p:sp>
    </p:spTree>
    <p:extLst>
      <p:ext uri="{BB962C8B-B14F-4D97-AF65-F5344CB8AC3E}">
        <p14:creationId xmlns:p14="http://schemas.microsoft.com/office/powerpoint/2010/main" val="1349091741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1565</TotalTime>
  <Words>272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Bembo</vt:lpstr>
      <vt:lpstr>ArchiveVTI</vt:lpstr>
      <vt:lpstr>U.S. Airline comparisons</vt:lpstr>
      <vt:lpstr>Hypothesis:</vt:lpstr>
      <vt:lpstr>Load Data:</vt:lpstr>
      <vt:lpstr>Transform Data:</vt:lpstr>
      <vt:lpstr>SQL Table Creation</vt:lpstr>
      <vt:lpstr>Findings:</vt:lpstr>
      <vt:lpstr>PowerPoint Presentation</vt:lpstr>
      <vt:lpstr>PowerPoint Presentation</vt:lpstr>
      <vt:lpstr>PowerPoint Presentation</vt:lpstr>
      <vt:lpstr>PowerPoint Presentation</vt:lpstr>
      <vt:lpstr>Conclusion: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Airline comparisons</dc:title>
  <dc:creator>Marissa Gallegos</dc:creator>
  <cp:lastModifiedBy>Marissa Gallegos</cp:lastModifiedBy>
  <cp:revision>8</cp:revision>
  <dcterms:created xsi:type="dcterms:W3CDTF">2021-06-25T15:40:16Z</dcterms:created>
  <dcterms:modified xsi:type="dcterms:W3CDTF">2021-06-26T17:45:46Z</dcterms:modified>
</cp:coreProperties>
</file>