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4"/>
    <p:restoredTop sz="94663"/>
  </p:normalViewPr>
  <p:slideViewPr>
    <p:cSldViewPr snapToGrid="0" snapToObjects="1">
      <p:cViewPr>
        <p:scale>
          <a:sx n="97" d="100"/>
          <a:sy n="97" d="100"/>
        </p:scale>
        <p:origin x="15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137F3A-D446-47FF-827B-FFE2FCF27D9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980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08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314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33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89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3280" y="6886440"/>
            <a:ext cx="23284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3448080" y="6886440"/>
            <a:ext cx="31762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27040" cy="499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5062D-8DBF-448C-8C53-405248CF40EE}" type="slidenum">
              <a:rPr lang="en-US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aw.githubusercontent.com/Homebrew/install/master/install" TargetMode="External"/><Relationship Id="rId5" Type="http://schemas.openxmlformats.org/officeDocument/2006/relationships/hyperlink" Target="https://www.python.org/downloads/mac-osx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imagesearch.com/2018/08/17/install-opencv-4-on-macos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pyimagesearch.com/2018/08/15/how-to-install-opencv-4-on-ubunt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hyperlink" Target="https://pysource.com/2019/03/15/how-to-install-python-3-and-opencv-4-on-window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39720" y="1077840"/>
            <a:ext cx="9067320" cy="129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4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</a:rPr>
              <a:t>　
</a:t>
            </a:r>
            <a:r>
              <a:rPr lang="en-US" sz="4400" dirty="0" err="1">
                <a:solidFill>
                  <a:srgbClr val="000000"/>
                </a:solidFill>
                <a:latin typeface="Arial"/>
                <a:ea typeface="Arial"/>
              </a:rPr>
              <a:t>lec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</a:rPr>
              <a:t>???ENV-INST-V1.0-2019-09-08</a:t>
            </a:r>
          </a:p>
          <a:p>
            <a:pPr algn="ctr">
              <a:lnSpc>
                <a:spcPct val="94000"/>
              </a:lnSpc>
            </a:pPr>
            <a:endParaRPr dirty="0"/>
          </a:p>
        </p:txBody>
      </p:sp>
      <p:sp>
        <p:nvSpPr>
          <p:cNvPr id="45" name="CustomShape 2"/>
          <p:cNvSpPr/>
          <p:nvPr/>
        </p:nvSpPr>
        <p:spPr>
          <a:xfrm>
            <a:off x="1919160" y="3475080"/>
            <a:ext cx="6492600" cy="320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CTI One Corporation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Version: x0.1</a:t>
            </a: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Date: 09 08, 2019</a:t>
            </a: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Project Lead: Harry Li, Ph.D. 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Team member: Prashanth Rajasekar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dirty="0"/>
          </a:p>
        </p:txBody>
      </p:sp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878040" y="6710400"/>
            <a:ext cx="2285640" cy="4568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</p:sp>
      <p:sp>
        <p:nvSpPr>
          <p:cNvPr id="48" name="CustomShape 4"/>
          <p:cNvSpPr/>
          <p:nvPr/>
        </p:nvSpPr>
        <p:spPr>
          <a:xfrm>
            <a:off x="731880" y="6711840"/>
            <a:ext cx="2377800" cy="3646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Company confidential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3104147" y="305793"/>
            <a:ext cx="37818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Basic Environment Setup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2335DF-8725-F949-ABEE-B26F0A9D1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0" y="954782"/>
            <a:ext cx="4453609" cy="191024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0B4737-59A7-1543-AF89-50DF4E95A638}"/>
              </a:ext>
            </a:extLst>
          </p:cNvPr>
          <p:cNvSpPr txBox="1"/>
          <p:nvPr/>
        </p:nvSpPr>
        <p:spPr>
          <a:xfrm>
            <a:off x="438410" y="3118438"/>
            <a:ext cx="469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Widely used for Machine Learning and Deep Learning applications.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FCF6C-F7B8-D54C-85B1-25B230D7EC3F}"/>
              </a:ext>
            </a:extLst>
          </p:cNvPr>
          <p:cNvSpPr txBox="1"/>
          <p:nvPr/>
        </p:nvSpPr>
        <p:spPr>
          <a:xfrm>
            <a:off x="438410" y="3864425"/>
            <a:ext cx="469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today’s tutorial we will be using </a:t>
            </a:r>
            <a:r>
              <a:rPr lang="en-US" dirty="0">
                <a:solidFill>
                  <a:schemeClr val="accent1"/>
                </a:solidFill>
              </a:rPr>
              <a:t>Python3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773694-0F75-284C-B2D1-0124F66504E8}"/>
              </a:ext>
            </a:extLst>
          </p:cNvPr>
          <p:cNvSpPr txBox="1"/>
          <p:nvPr/>
        </p:nvSpPr>
        <p:spPr>
          <a:xfrm>
            <a:off x="438410" y="440993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Installation Procedure: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09543-9856-2F49-A4E9-649338EB7A72}"/>
              </a:ext>
            </a:extLst>
          </p:cNvPr>
          <p:cNvSpPr txBox="1"/>
          <p:nvPr/>
        </p:nvSpPr>
        <p:spPr>
          <a:xfrm>
            <a:off x="438410" y="4951203"/>
            <a:ext cx="619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add-apt-repository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ppa:jonathonf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/python-3.6”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3CB9A-27B3-284F-8B0C-19847719EA62}"/>
              </a:ext>
            </a:extLst>
          </p:cNvPr>
          <p:cNvSpPr txBox="1"/>
          <p:nvPr/>
        </p:nvSpPr>
        <p:spPr>
          <a:xfrm>
            <a:off x="438410" y="5420951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apt-get update”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4153A-CF1B-C347-992E-BC66D54F56FF}"/>
              </a:ext>
            </a:extLst>
          </p:cNvPr>
          <p:cNvSpPr txBox="1"/>
          <p:nvPr/>
        </p:nvSpPr>
        <p:spPr>
          <a:xfrm>
            <a:off x="438410" y="5859472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apt-get install python3.6”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CABD9-D136-5B4D-962C-FDD544FF070A}"/>
              </a:ext>
            </a:extLst>
          </p:cNvPr>
          <p:cNvSpPr txBox="1"/>
          <p:nvPr/>
        </p:nvSpPr>
        <p:spPr>
          <a:xfrm>
            <a:off x="438410" y="626583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“python3 -V”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FC16A432-1EDF-0645-AEED-AFCE172311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6623" y="4746859"/>
            <a:ext cx="2225225" cy="2225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BF4D7C-F29A-1243-A24D-E25DE133BBE4}"/>
              </a:ext>
            </a:extLst>
          </p:cNvPr>
          <p:cNvSpPr txBox="1"/>
          <p:nvPr/>
        </p:nvSpPr>
        <p:spPr>
          <a:xfrm>
            <a:off x="4995049" y="1212551"/>
            <a:ext cx="4960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It was initially designed by </a:t>
            </a:r>
            <a:r>
              <a:rPr lang="en-US" dirty="0">
                <a:solidFill>
                  <a:schemeClr val="accent1"/>
                </a:solidFill>
              </a:rPr>
              <a:t>Guido van Rossum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1991</a:t>
            </a:r>
            <a:r>
              <a:rPr lang="en-US" dirty="0"/>
              <a:t> and developed by </a:t>
            </a:r>
            <a:r>
              <a:rPr lang="en-US" dirty="0">
                <a:solidFill>
                  <a:schemeClr val="accent1"/>
                </a:solidFill>
              </a:rPr>
              <a:t>Python Software Foundation</a:t>
            </a:r>
            <a:r>
              <a:rPr lang="en-US" dirty="0"/>
              <a:t>. It was mainly developed for emphasis on code readability, and its syntax allows programmers to express concepts in fewer lines of code.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BF0904-1751-1F48-AC80-0EED0DB40887}"/>
              </a:ext>
            </a:extLst>
          </p:cNvPr>
          <p:cNvSpPr txBox="1"/>
          <p:nvPr/>
        </p:nvSpPr>
        <p:spPr>
          <a:xfrm>
            <a:off x="4995049" y="86429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28" name="Picture 27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98A563CD-846A-F24E-9521-CFA6F77755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98" y="2812751"/>
            <a:ext cx="2120677" cy="15292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DB1B49-6A7F-304B-B3EE-A9A7B25D503F}"/>
              </a:ext>
            </a:extLst>
          </p:cNvPr>
          <p:cNvSpPr txBox="1"/>
          <p:nvPr/>
        </p:nvSpPr>
        <p:spPr>
          <a:xfrm>
            <a:off x="438410" y="66351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apt-get update”</a:t>
            </a:r>
          </a:p>
        </p:txBody>
      </p:sp>
    </p:spTree>
    <p:extLst>
      <p:ext uri="{BB962C8B-B14F-4D97-AF65-F5344CB8AC3E}">
        <p14:creationId xmlns:p14="http://schemas.microsoft.com/office/powerpoint/2010/main" val="2504764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3104147" y="305793"/>
            <a:ext cx="37818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Basic Environment Setup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6D63AE3-598C-F740-8FE5-4754C08C8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10" y="1076956"/>
            <a:ext cx="2116899" cy="2116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7A4FFA-2757-0F4A-8EFC-1A83B76A17F5}"/>
              </a:ext>
            </a:extLst>
          </p:cNvPr>
          <p:cNvSpPr txBox="1"/>
          <p:nvPr/>
        </p:nvSpPr>
        <p:spPr>
          <a:xfrm>
            <a:off x="541440" y="2033163"/>
            <a:ext cx="5481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Installation Procedure:</a:t>
            </a:r>
          </a:p>
          <a:p>
            <a:endParaRPr lang="en-US" dirty="0"/>
          </a:p>
          <a:p>
            <a:r>
              <a:rPr lang="en-US" dirty="0"/>
              <a:t>Step 1: </a:t>
            </a:r>
            <a:r>
              <a:rPr lang="en-US" dirty="0">
                <a:solidFill>
                  <a:schemeClr val="accent1"/>
                </a:solidFill>
                <a:hlinkClick r:id="rId5"/>
              </a:rPr>
              <a:t>https://</a:t>
            </a:r>
            <a:r>
              <a:rPr lang="en-US" dirty="0" err="1">
                <a:solidFill>
                  <a:schemeClr val="accent1"/>
                </a:solidFill>
                <a:hlinkClick r:id="rId5"/>
              </a:rPr>
              <a:t>www.python.org</a:t>
            </a:r>
            <a:r>
              <a:rPr lang="en-US" dirty="0">
                <a:solidFill>
                  <a:schemeClr val="accent1"/>
                </a:solidFill>
                <a:hlinkClick r:id="rId5"/>
              </a:rPr>
              <a:t>/downloads/mac-</a:t>
            </a:r>
            <a:r>
              <a:rPr lang="en-US" dirty="0" err="1">
                <a:solidFill>
                  <a:schemeClr val="accent1"/>
                </a:solidFill>
                <a:hlinkClick r:id="rId5"/>
              </a:rPr>
              <a:t>osx</a:t>
            </a:r>
            <a:r>
              <a:rPr lang="en-US" dirty="0">
                <a:solidFill>
                  <a:schemeClr val="accent1"/>
                </a:solidFill>
                <a:hlinkClick r:id="rId5"/>
              </a:rPr>
              <a:t>/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FCFA4-27DC-264C-804E-8A9225823887}"/>
              </a:ext>
            </a:extLst>
          </p:cNvPr>
          <p:cNvSpPr txBox="1"/>
          <p:nvPr/>
        </p:nvSpPr>
        <p:spPr>
          <a:xfrm>
            <a:off x="541440" y="27987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B048A-65CA-0142-ABBE-D283248B4D50}"/>
              </a:ext>
            </a:extLst>
          </p:cNvPr>
          <p:cNvSpPr txBox="1"/>
          <p:nvPr/>
        </p:nvSpPr>
        <p:spPr>
          <a:xfrm>
            <a:off x="541440" y="3150808"/>
            <a:ext cx="714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/</a:t>
            </a:r>
            <a:r>
              <a:rPr lang="en-US" dirty="0" err="1"/>
              <a:t>usr</a:t>
            </a:r>
            <a:r>
              <a:rPr lang="en-US" dirty="0"/>
              <a:t>/bin/ruby -e "$(curl -</a:t>
            </a:r>
            <a:r>
              <a:rPr lang="en-US" dirty="0" err="1"/>
              <a:t>fsSL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https://raw.githubusercontent.com/Homebrew/install/master/install</a:t>
            </a:r>
            <a:r>
              <a:rPr lang="en-US" dirty="0"/>
              <a:t>)"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93FA6-8B07-864B-A460-AFC721837ADD}"/>
              </a:ext>
            </a:extLst>
          </p:cNvPr>
          <p:cNvSpPr txBox="1"/>
          <p:nvPr/>
        </p:nvSpPr>
        <p:spPr>
          <a:xfrm>
            <a:off x="541440" y="3899121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</a:t>
            </a:r>
            <a:r>
              <a:rPr lang="en-US" dirty="0">
                <a:solidFill>
                  <a:schemeClr val="accent1"/>
                </a:solidFill>
              </a:rPr>
              <a:t>“brew doctor”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03CA5-1809-D34C-AD99-9AE776DB0E0C}"/>
              </a:ext>
            </a:extLst>
          </p:cNvPr>
          <p:cNvSpPr txBox="1"/>
          <p:nvPr/>
        </p:nvSpPr>
        <p:spPr>
          <a:xfrm>
            <a:off x="541440" y="437705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4: </a:t>
            </a:r>
            <a:r>
              <a:rPr lang="en-US" dirty="0">
                <a:solidFill>
                  <a:schemeClr val="accent1"/>
                </a:solidFill>
              </a:rPr>
              <a:t>“brew install python3”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57EB5-9276-384A-8EB4-2699D0EAE797}"/>
              </a:ext>
            </a:extLst>
          </p:cNvPr>
          <p:cNvSpPr txBox="1"/>
          <p:nvPr/>
        </p:nvSpPr>
        <p:spPr>
          <a:xfrm>
            <a:off x="548241" y="486354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5: </a:t>
            </a:r>
            <a:r>
              <a:rPr lang="en-US" dirty="0">
                <a:solidFill>
                  <a:schemeClr val="accent1"/>
                </a:solidFill>
              </a:rPr>
              <a:t>“python3 --version”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3077927-E795-0741-BB23-C90C62AF9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10" y="5232521"/>
            <a:ext cx="2933700" cy="2235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584C33-F077-9847-A8D2-AB4BF1C4D35F}"/>
              </a:ext>
            </a:extLst>
          </p:cNvPr>
          <p:cNvSpPr txBox="1"/>
          <p:nvPr/>
        </p:nvSpPr>
        <p:spPr>
          <a:xfrm>
            <a:off x="556999" y="5744532"/>
            <a:ext cx="638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Installation Procedure:</a:t>
            </a:r>
          </a:p>
          <a:p>
            <a:r>
              <a:rPr lang="en-US" dirty="0"/>
              <a:t>Step 1: </a:t>
            </a: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www.pytorials.com</a:t>
            </a:r>
            <a:r>
              <a:rPr lang="en-US" dirty="0">
                <a:solidFill>
                  <a:schemeClr val="accent1"/>
                </a:solidFill>
              </a:rPr>
              <a:t>/python-download-install-windows/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7DEA0-57F1-AB45-A9D5-39E4156C92EA}"/>
              </a:ext>
            </a:extLst>
          </p:cNvPr>
          <p:cNvSpPr txBox="1"/>
          <p:nvPr/>
        </p:nvSpPr>
        <p:spPr>
          <a:xfrm>
            <a:off x="541439" y="1141526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6: </a:t>
            </a:r>
            <a:r>
              <a:rPr lang="en-US" dirty="0">
                <a:solidFill>
                  <a:schemeClr val="accent1"/>
                </a:solidFill>
              </a:rPr>
              <a:t>“</a:t>
            </a:r>
            <a:r>
              <a:rPr lang="en-US" dirty="0" err="1">
                <a:solidFill>
                  <a:schemeClr val="accent1"/>
                </a:solidFill>
              </a:rPr>
              <a:t>sudo</a:t>
            </a:r>
            <a:r>
              <a:rPr lang="en-US" dirty="0">
                <a:solidFill>
                  <a:schemeClr val="accent1"/>
                </a:solidFill>
              </a:rPr>
              <a:t> apt-get install python3-pip”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F5EA5B-A1D7-3D46-900D-82AAD82F43B7}"/>
              </a:ext>
            </a:extLst>
          </p:cNvPr>
          <p:cNvSpPr txBox="1"/>
          <p:nvPr/>
        </p:nvSpPr>
        <p:spPr>
          <a:xfrm>
            <a:off x="541440" y="156184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6: </a:t>
            </a:r>
            <a:r>
              <a:rPr lang="en-US" dirty="0">
                <a:solidFill>
                  <a:schemeClr val="accent1"/>
                </a:solidFill>
              </a:rPr>
              <a:t>“pip3 --version”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3D347-7761-B644-8048-4D63B3AE1E9A}"/>
              </a:ext>
            </a:extLst>
          </p:cNvPr>
          <p:cNvSpPr txBox="1"/>
          <p:nvPr/>
        </p:nvSpPr>
        <p:spPr>
          <a:xfrm>
            <a:off x="556999" y="5232121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6: </a:t>
            </a:r>
            <a:r>
              <a:rPr lang="en-US" dirty="0">
                <a:solidFill>
                  <a:schemeClr val="accent1"/>
                </a:solidFill>
              </a:rPr>
              <a:t>“</a:t>
            </a:r>
            <a:r>
              <a:rPr lang="en-US" dirty="0" err="1">
                <a:solidFill>
                  <a:schemeClr val="accent1"/>
                </a:solidFill>
              </a:rPr>
              <a:t>sudo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easy_install</a:t>
            </a:r>
            <a:r>
              <a:rPr lang="en-US" dirty="0">
                <a:solidFill>
                  <a:schemeClr val="accent1"/>
                </a:solidFill>
              </a:rPr>
              <a:t> pip3”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82726-D5A5-F549-9EB4-5992D5C9022D}"/>
              </a:ext>
            </a:extLst>
          </p:cNvPr>
          <p:cNvSpPr txBox="1"/>
          <p:nvPr/>
        </p:nvSpPr>
        <p:spPr>
          <a:xfrm>
            <a:off x="556999" y="6667103"/>
            <a:ext cx="621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</a:t>
            </a:r>
            <a:r>
              <a:rPr lang="en-US" dirty="0">
                <a:solidFill>
                  <a:schemeClr val="accent1"/>
                </a:solidFill>
              </a:rPr>
              <a:t>“https://</a:t>
            </a:r>
            <a:r>
              <a:rPr lang="en-US" dirty="0" err="1">
                <a:solidFill>
                  <a:schemeClr val="accent1"/>
                </a:solidFill>
              </a:rPr>
              <a:t>www.liquidweb.com</a:t>
            </a:r>
            <a:r>
              <a:rPr lang="en-US" dirty="0">
                <a:solidFill>
                  <a:schemeClr val="accent1"/>
                </a:solidFill>
              </a:rPr>
              <a:t>/kb/install-pip-windows/”</a:t>
            </a:r>
          </a:p>
        </p:txBody>
      </p:sp>
    </p:spTree>
    <p:extLst>
      <p:ext uri="{BB962C8B-B14F-4D97-AF65-F5344CB8AC3E}">
        <p14:creationId xmlns:p14="http://schemas.microsoft.com/office/powerpoint/2010/main" val="2246833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3104147" y="305793"/>
            <a:ext cx="33359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Tensorflow</a:t>
            </a:r>
            <a:r>
              <a:rPr lang="en-US" sz="2500" dirty="0"/>
              <a:t> Installation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84D879E-13E6-6646-ABC3-F0B713B37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7" y="1400347"/>
            <a:ext cx="2685968" cy="14729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15B5F-20D4-8548-8328-394D96D324C1}"/>
              </a:ext>
            </a:extLst>
          </p:cNvPr>
          <p:cNvSpPr txBox="1"/>
          <p:nvPr/>
        </p:nvSpPr>
        <p:spPr>
          <a:xfrm>
            <a:off x="2935705" y="1361314"/>
            <a:ext cx="6895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TensorFlow is a Python-friendly open source library for numerical and floating points computation that makes machine learning faster and easier. Mainly used for dataflow across long range of tasks. – Developed by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FF00"/>
                </a:solidFill>
              </a:rPr>
              <a:t>o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 Brain Team</a:t>
            </a:r>
          </a:p>
          <a:p>
            <a:pPr algn="just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8211F-396B-E740-BD54-CEAAF1ED2454}"/>
              </a:ext>
            </a:extLst>
          </p:cNvPr>
          <p:cNvSpPr txBox="1"/>
          <p:nvPr/>
        </p:nvSpPr>
        <p:spPr>
          <a:xfrm>
            <a:off x="3511529" y="5057758"/>
            <a:ext cx="631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“pip3 install --user --upgrade </a:t>
            </a:r>
            <a:r>
              <a:rPr lang="en-US" dirty="0" err="1">
                <a:solidFill>
                  <a:schemeClr val="accent1"/>
                </a:solidFill>
              </a:rPr>
              <a:t>tensorflow</a:t>
            </a:r>
            <a:r>
              <a:rPr lang="en-US" dirty="0">
                <a:solidFill>
                  <a:schemeClr val="accent1"/>
                </a:solidFill>
              </a:rPr>
              <a:t>  # install in $HOME”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9D132BF-C803-BA45-809C-9AA4CF506E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7" y="3955347"/>
            <a:ext cx="2857500" cy="81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4BC981-F361-BB4B-9015-C5D3D36297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7" y="4836024"/>
            <a:ext cx="2856850" cy="812800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9281DD9E-6E13-3C46-A860-3FD5A9DD78F2}"/>
              </a:ext>
            </a:extLst>
          </p:cNvPr>
          <p:cNvSpPr/>
          <p:nvPr/>
        </p:nvSpPr>
        <p:spPr>
          <a:xfrm>
            <a:off x="3170408" y="3933944"/>
            <a:ext cx="406732" cy="2718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F45AE1-19EC-0A47-B960-0E99CD6E392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6"/>
          <a:stretch/>
        </p:blipFill>
        <p:spPr>
          <a:xfrm>
            <a:off x="249737" y="5716702"/>
            <a:ext cx="2857973" cy="935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976B41-8E90-4948-A821-148F74A42279}"/>
              </a:ext>
            </a:extLst>
          </p:cNvPr>
          <p:cNvSpPr txBox="1"/>
          <p:nvPr/>
        </p:nvSpPr>
        <p:spPr>
          <a:xfrm>
            <a:off x="249737" y="3091156"/>
            <a:ext cx="95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</a:t>
            </a:r>
            <a:r>
              <a:rPr lang="en-US" dirty="0"/>
              <a:t>: If pip3 installation is confirmed in all the 3 machines, Then the single below command can help in  installing the </a:t>
            </a:r>
            <a:r>
              <a:rPr lang="en-US" dirty="0" err="1"/>
              <a:t>tensorfloe</a:t>
            </a:r>
            <a:r>
              <a:rPr lang="en-US" dirty="0"/>
              <a:t> environment.</a:t>
            </a:r>
          </a:p>
        </p:txBody>
      </p:sp>
    </p:spTree>
    <p:extLst>
      <p:ext uri="{BB962C8B-B14F-4D97-AF65-F5344CB8AC3E}">
        <p14:creationId xmlns:p14="http://schemas.microsoft.com/office/powerpoint/2010/main" val="539673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461D83-5E8F-AF4A-94E5-8346588D9DA1}"/>
              </a:ext>
            </a:extLst>
          </p:cNvPr>
          <p:cNvSpPr txBox="1"/>
          <p:nvPr/>
        </p:nvSpPr>
        <p:spPr>
          <a:xfrm>
            <a:off x="3379304" y="384313"/>
            <a:ext cx="26420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Keras</a:t>
            </a:r>
            <a:r>
              <a:rPr lang="en-US" sz="2500" dirty="0"/>
              <a:t> Installation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7F1B54-5440-1245-AD29-B7A735D23797}"/>
              </a:ext>
            </a:extLst>
          </p:cNvPr>
          <p:cNvSpPr/>
          <p:nvPr/>
        </p:nvSpPr>
        <p:spPr>
          <a:xfrm>
            <a:off x="3765859" y="1115734"/>
            <a:ext cx="6137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high-level neural networks API, written in Python and capable of running on top of TensorFlow.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by : </a:t>
            </a:r>
            <a:r>
              <a:rPr lang="en-US" dirty="0"/>
              <a:t>François </a:t>
            </a:r>
            <a:r>
              <a:rPr lang="en-US" dirty="0" err="1"/>
              <a:t>Chollet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FF00"/>
                </a:solidFill>
              </a:rPr>
              <a:t>o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 Engineer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4A272D3-4AD4-E041-9689-F7B83B7C0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6" y="1202444"/>
            <a:ext cx="3202193" cy="92863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773C3A-F3D5-5B4D-B829-41CF5F76D583}"/>
              </a:ext>
            </a:extLst>
          </p:cNvPr>
          <p:cNvSpPr txBox="1"/>
          <p:nvPr/>
        </p:nvSpPr>
        <p:spPr>
          <a:xfrm>
            <a:off x="556591" y="2358887"/>
            <a:ext cx="9346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 </a:t>
            </a:r>
          </a:p>
          <a:p>
            <a:pPr marL="342900" indent="-342900">
              <a:buAutoNum type="arabicPeriod"/>
            </a:pPr>
            <a:r>
              <a:rPr lang="en-US" dirty="0"/>
              <a:t>Allows for easy and fast prototyping (through user friendliness, modularity, and extensibility).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Supports both convolutional networks and recurrent networks, as well as combinations of the two.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Runs seamlessly on CPU and GPU.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246B6-C60F-E14B-AE3B-05D5FC0E2371}"/>
              </a:ext>
            </a:extLst>
          </p:cNvPr>
          <p:cNvSpPr txBox="1"/>
          <p:nvPr/>
        </p:nvSpPr>
        <p:spPr>
          <a:xfrm>
            <a:off x="556591" y="423282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Installation Procedure:</a:t>
            </a:r>
          </a:p>
        </p:txBody>
      </p: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F2589465-A7C0-A042-AFD1-40FFEC6E7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46" y="4697470"/>
            <a:ext cx="2857500" cy="812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82E670-071D-1448-A56A-05E62DAF8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46" y="5578147"/>
            <a:ext cx="2856850" cy="812800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0C2EA917-ECA8-2848-A530-6495F05A7D22}"/>
              </a:ext>
            </a:extLst>
          </p:cNvPr>
          <p:cNvSpPr/>
          <p:nvPr/>
        </p:nvSpPr>
        <p:spPr>
          <a:xfrm>
            <a:off x="3528217" y="4676067"/>
            <a:ext cx="406732" cy="2718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D7D518-924C-904F-8E6F-3FEE9FD80A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6"/>
          <a:stretch/>
        </p:blipFill>
        <p:spPr>
          <a:xfrm>
            <a:off x="607546" y="6458825"/>
            <a:ext cx="2857973" cy="935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EFBFB1-947E-9E43-AABE-2B03510325B6}"/>
              </a:ext>
            </a:extLst>
          </p:cNvPr>
          <p:cNvSpPr txBox="1"/>
          <p:nvPr/>
        </p:nvSpPr>
        <p:spPr>
          <a:xfrm>
            <a:off x="3975652" y="575144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</a:t>
            </a:r>
            <a:r>
              <a:rPr lang="en-US" dirty="0" err="1">
                <a:solidFill>
                  <a:schemeClr val="accent1"/>
                </a:solidFill>
              </a:rPr>
              <a:t>sudo</a:t>
            </a:r>
            <a:r>
              <a:rPr lang="en-US" dirty="0">
                <a:solidFill>
                  <a:schemeClr val="accent1"/>
                </a:solidFill>
              </a:rPr>
              <a:t> pip3 install </a:t>
            </a:r>
            <a:r>
              <a:rPr lang="en-US" dirty="0" err="1">
                <a:solidFill>
                  <a:schemeClr val="accent1"/>
                </a:solidFill>
              </a:rPr>
              <a:t>keras</a:t>
            </a:r>
            <a:r>
              <a:rPr lang="en-US" dirty="0">
                <a:solidFill>
                  <a:schemeClr val="accent1"/>
                </a:solidFill>
              </a:rPr>
              <a:t>”</a:t>
            </a:r>
          </a:p>
        </p:txBody>
      </p:sp>
      <p:pic>
        <p:nvPicPr>
          <p:cNvPr id="11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C5A68C9-F891-D742-B8BC-7D0C65BB6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69" y="3846944"/>
            <a:ext cx="2641600" cy="22225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AF6291-094A-2649-A897-8F74AD66C568}"/>
              </a:ext>
            </a:extLst>
          </p:cNvPr>
          <p:cNvCxnSpPr/>
          <p:nvPr/>
        </p:nvCxnSpPr>
        <p:spPr>
          <a:xfrm>
            <a:off x="6135757" y="2039064"/>
            <a:ext cx="0" cy="31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650CF3-E83E-DB41-95B0-D2F2B9304C65}"/>
              </a:ext>
            </a:extLst>
          </p:cNvPr>
          <p:cNvCxnSpPr>
            <a:cxnSpLocks/>
          </p:cNvCxnSpPr>
          <p:nvPr/>
        </p:nvCxnSpPr>
        <p:spPr>
          <a:xfrm>
            <a:off x="6135757" y="2358887"/>
            <a:ext cx="3767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E7B031-5B40-A643-BE04-6E6D879A5317}"/>
              </a:ext>
            </a:extLst>
          </p:cNvPr>
          <p:cNvCxnSpPr>
            <a:cxnSpLocks/>
          </p:cNvCxnSpPr>
          <p:nvPr/>
        </p:nvCxnSpPr>
        <p:spPr>
          <a:xfrm>
            <a:off x="9903514" y="2358887"/>
            <a:ext cx="0" cy="259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A7CED9-D1AD-0F4A-B2E4-B8E9262E545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685469" y="4958194"/>
            <a:ext cx="218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576888-585B-254F-8014-367AD992AC06}"/>
              </a:ext>
            </a:extLst>
          </p:cNvPr>
          <p:cNvCxnSpPr>
            <a:cxnSpLocks/>
          </p:cNvCxnSpPr>
          <p:nvPr/>
        </p:nvCxnSpPr>
        <p:spPr>
          <a:xfrm>
            <a:off x="5420139" y="2039064"/>
            <a:ext cx="1722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72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461D83-5E8F-AF4A-94E5-8346588D9DA1}"/>
              </a:ext>
            </a:extLst>
          </p:cNvPr>
          <p:cNvSpPr txBox="1"/>
          <p:nvPr/>
        </p:nvSpPr>
        <p:spPr>
          <a:xfrm>
            <a:off x="3379304" y="384313"/>
            <a:ext cx="30332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OpenCV Installation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CAD278F-443D-C846-AB03-09467610A6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r="16305"/>
          <a:stretch/>
        </p:blipFill>
        <p:spPr>
          <a:xfrm>
            <a:off x="530089" y="870985"/>
            <a:ext cx="3644346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89EABA-749B-C641-9CDE-B63EAB64E064}"/>
              </a:ext>
            </a:extLst>
          </p:cNvPr>
          <p:cNvSpPr txBox="1"/>
          <p:nvPr/>
        </p:nvSpPr>
        <p:spPr>
          <a:xfrm>
            <a:off x="4346714" y="1311965"/>
            <a:ext cx="588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library for vision based facility and  image processing techniques for huge amount of applications.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D70A6-4B38-9645-A36E-59D45CA84F0E}"/>
              </a:ext>
            </a:extLst>
          </p:cNvPr>
          <p:cNvSpPr/>
          <p:nvPr/>
        </p:nvSpPr>
        <p:spPr>
          <a:xfrm>
            <a:off x="530089" y="2249211"/>
            <a:ext cx="606645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Applications examples:</a:t>
            </a:r>
          </a:p>
          <a:p>
            <a:endParaRPr lang="en-US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Street view image stitching.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Automated inspection and surveillance.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Robot and driver-less car navigation and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Medical image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Video/image search and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Movies - 3D structure from motion.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Interactive art installations.</a:t>
            </a:r>
            <a:endParaRPr lang="en-US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300B2E4D-B2D1-FA48-ACF9-537AC6FEB5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92" y="2226272"/>
            <a:ext cx="3860660" cy="2585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3B7776C9-BBA1-5B47-B688-65AC7A05D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56" y="4919489"/>
            <a:ext cx="2089096" cy="2160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27E367C-F64B-2449-A545-336328F64A3F}"/>
              </a:ext>
            </a:extLst>
          </p:cNvPr>
          <p:cNvSpPr/>
          <p:nvPr/>
        </p:nvSpPr>
        <p:spPr>
          <a:xfrm>
            <a:off x="530088" y="5027570"/>
            <a:ext cx="7147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7"/>
              </a:rPr>
              <a:t>https://</a:t>
            </a:r>
            <a:r>
              <a:rPr lang="en-US" dirty="0" err="1">
                <a:solidFill>
                  <a:schemeClr val="accent1"/>
                </a:solidFill>
                <a:hlinkClick r:id="rId7"/>
              </a:rPr>
              <a:t>www.pyimagesearch.com</a:t>
            </a:r>
            <a:r>
              <a:rPr lang="en-US" dirty="0">
                <a:solidFill>
                  <a:schemeClr val="accent1"/>
                </a:solidFill>
                <a:hlinkClick r:id="rId7"/>
              </a:rPr>
              <a:t>/2018/08/15/how-to-install-opencv-4-on-ubuntu/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BDBF7-1063-2C46-AAE1-4F428D0A9E89}"/>
              </a:ext>
            </a:extLst>
          </p:cNvPr>
          <p:cNvSpPr txBox="1"/>
          <p:nvPr/>
        </p:nvSpPr>
        <p:spPr>
          <a:xfrm>
            <a:off x="530087" y="479036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 systems: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A0CE8E-04D3-5A46-9A60-8F1A828DD10F}"/>
              </a:ext>
            </a:extLst>
          </p:cNvPr>
          <p:cNvSpPr txBox="1"/>
          <p:nvPr/>
        </p:nvSpPr>
        <p:spPr>
          <a:xfrm>
            <a:off x="530088" y="5777947"/>
            <a:ext cx="6758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 systems:</a:t>
            </a:r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err="1">
                <a:hlinkClick r:id="rId8"/>
              </a:rPr>
              <a:t>www.pyimagesearch.com</a:t>
            </a:r>
            <a:r>
              <a:rPr lang="en-US" dirty="0">
                <a:hlinkClick r:id="rId8"/>
              </a:rPr>
              <a:t>/2018/08/17/install-opencv-4-on-macos/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7A2A35-CD18-1A44-AEF7-56B6B0DE8774}"/>
              </a:ext>
            </a:extLst>
          </p:cNvPr>
          <p:cNvSpPr txBox="1"/>
          <p:nvPr/>
        </p:nvSpPr>
        <p:spPr>
          <a:xfrm>
            <a:off x="556591" y="6851374"/>
            <a:ext cx="877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systems:</a:t>
            </a:r>
          </a:p>
          <a:p>
            <a:r>
              <a:rPr lang="en-US" dirty="0">
                <a:solidFill>
                  <a:schemeClr val="accent1"/>
                </a:solidFill>
                <a:hlinkClick r:id="rId9"/>
              </a:rPr>
              <a:t>https://</a:t>
            </a:r>
            <a:r>
              <a:rPr lang="en-US" dirty="0" err="1">
                <a:solidFill>
                  <a:schemeClr val="accent1"/>
                </a:solidFill>
                <a:hlinkClick r:id="rId9"/>
              </a:rPr>
              <a:t>pysource.com</a:t>
            </a:r>
            <a:r>
              <a:rPr lang="en-US" dirty="0">
                <a:solidFill>
                  <a:schemeClr val="accent1"/>
                </a:solidFill>
                <a:hlinkClick r:id="rId9"/>
              </a:rPr>
              <a:t>/2019/03/15/how-to-install-python-3-and-opencv-4-on-windows/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27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3">
            <a:extLst>
              <a:ext uri="{FF2B5EF4-FFF2-40B4-BE49-F238E27FC236}">
                <a16:creationId xmlns:a16="http://schemas.microsoft.com/office/drawing/2014/main" id="{2DC1AA33-837F-2D49-994D-82B24A8B37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B6CD7-47C4-0541-8E47-7CE078BE08F5}"/>
              </a:ext>
            </a:extLst>
          </p:cNvPr>
          <p:cNvSpPr txBox="1"/>
          <p:nvPr/>
        </p:nvSpPr>
        <p:spPr>
          <a:xfrm>
            <a:off x="3575946" y="2810341"/>
            <a:ext cx="2928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757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551</Words>
  <Application>Microsoft Macintosh PowerPoint</Application>
  <PresentationFormat>Custom</PresentationFormat>
  <Paragraphs>85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PRASHANTH RAJASEKAR</cp:lastModifiedBy>
  <cp:revision>57</cp:revision>
  <dcterms:modified xsi:type="dcterms:W3CDTF">2019-09-08T06:17:16Z</dcterms:modified>
</cp:coreProperties>
</file>