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4" r:id="rId3"/>
    <p:sldId id="265" r:id="rId4"/>
    <p:sldId id="266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83"/>
    <p:restoredTop sz="94720"/>
  </p:normalViewPr>
  <p:slideViewPr>
    <p:cSldViewPr snapToGrid="0" snapToObjects="1">
      <p:cViewPr varScale="1">
        <p:scale>
          <a:sx n="124" d="100"/>
          <a:sy n="124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92873-8DB3-D14B-B6A2-5809BB8557AD}" type="datetimeFigureOut">
              <a:rPr lang="en-US" smtClean="0"/>
              <a:t>9/8/19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4A2E9-2EB5-0546-8F3B-DEC5C712E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04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777960" y="4776840"/>
            <a:ext cx="6217560" cy="4525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17569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1982-578A-7D43-B6D4-23A84AE7E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66D38-5C98-2D4B-93A0-B3D8833D8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E7BE7-6E21-0743-B477-89EF84218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0296-376A-D94C-988C-595A3303623C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FD5FB-9DE9-9648-A54B-1A2CB2DE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F97F5-A741-2744-9837-58CBAB00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83BC-D5AE-EF4D-B1A3-4911D736A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9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9196B-4D7A-D147-8F80-12014A10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61D28-4AEA-7B42-8B1B-5F76BD21D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B329B-6D01-6A45-ABCE-2C3DEFB0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0296-376A-D94C-988C-595A3303623C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42351-27C3-1845-B337-42D17B98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AE979-5055-7049-9782-325EA829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83BC-D5AE-EF4D-B1A3-4911D736A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F33E24-E90C-3247-B2E9-532B65BD6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32DEC-C6BB-EF40-8593-F38F15828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DB1B4-C702-2B42-965B-48E2D3E5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0296-376A-D94C-988C-595A3303623C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B629D-712B-1E4C-8A42-ABEBD6E3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AC8AD-5E1B-B742-8775-F3363959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83BC-D5AE-EF4D-B1A3-4911D736A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4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3CC8-2B65-A04E-A2CF-FBA69005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8A691-B48E-D540-B93B-AABEBBBFD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95B50-FAB7-294D-9E94-5B8385EA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0296-376A-D94C-988C-595A3303623C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6C355-C265-B749-A013-AB6F9B2F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0E0E7-A89B-3C43-ADB9-59682409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83BC-D5AE-EF4D-B1A3-4911D736A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0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C721-90DD-6E42-ADFF-C05D49336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4FD8F-C770-8C4F-8CF7-396819540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58EFB-7041-0247-B5A9-74332344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0296-376A-D94C-988C-595A3303623C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DAD00-3ED7-4644-8299-265F34FF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1C986-D4E8-1440-BB15-60367176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83BC-D5AE-EF4D-B1A3-4911D736A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7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DD40-09A3-134C-B561-EC864824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E83AC-DAE9-6347-A076-7F30CEFC9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218B1-AE6C-D244-8C37-683909529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D1A65-02EF-4E4C-8E71-E1143A53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0296-376A-D94C-988C-595A3303623C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0709D-FBF5-6C4D-8906-1251DF72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50AD7-358E-8240-B2FD-3A74DE9F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83BC-D5AE-EF4D-B1A3-4911D736A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01EB8-9556-6D4F-BC30-EF257182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529D0-E114-0442-A0EF-EC49F5229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CF9CB-B54D-BF4E-B5A0-196226FAA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EEC771-F4E3-6144-902F-72AA77463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7AB69B-BD23-044F-A567-7B804EB25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B7B49-40C5-BF41-9F04-C36DE228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0296-376A-D94C-988C-595A3303623C}" type="datetimeFigureOut">
              <a:rPr lang="en-US" smtClean="0"/>
              <a:t>9/8/19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E4515-90F1-8F4D-AEEE-25703243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4258F-E8C9-804E-A255-A4CD7751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83BC-D5AE-EF4D-B1A3-4911D736A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1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77DA-8191-5F4A-B877-27D6E7AC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EE9CE-EE82-D049-807B-36EA8C806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0296-376A-D94C-988C-595A3303623C}" type="datetimeFigureOut">
              <a:rPr lang="en-US" smtClean="0"/>
              <a:t>9/8/19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51046-3DCA-6348-946F-901060F2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5FE32-2546-7948-9EF9-78B43AA9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83BC-D5AE-EF4D-B1A3-4911D736A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1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BF639-4E09-C240-A0E7-4697CD46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0296-376A-D94C-988C-595A3303623C}" type="datetimeFigureOut">
              <a:rPr lang="en-US" smtClean="0"/>
              <a:t>9/8/19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17F6D-3D4E-064C-924C-B52506A8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7C0FD-3284-E64D-86A8-50920E0B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83BC-D5AE-EF4D-B1A3-4911D736A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3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9FD2-7848-D14E-8873-862C5C06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8EA60-3F65-1849-AE37-B6F23E009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DBEA-F539-214F-8D29-FC5C9F3CD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563F4-DE55-934E-8230-8B76880E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0296-376A-D94C-988C-595A3303623C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31FEC-CCF7-A54D-A08E-7323D5C6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75CE0-B58B-E446-B746-535582F8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83BC-D5AE-EF4D-B1A3-4911D736A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2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7F04-A1B9-664E-AF6A-E4FBFDD7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24AC-6754-9C40-96DC-32DD69A81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B2A90-84C3-9349-B3FA-9FE471493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B5B72-3E77-784D-B245-95FC7475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0296-376A-D94C-988C-595A3303623C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42F7B-FC5A-B34B-8342-2269EE9D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CE82A-F583-3542-9C3D-1C9E4FB0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83BC-D5AE-EF4D-B1A3-4911D736A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8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915F39-2B55-CC49-AC72-B75D643A8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443A7-B864-8E49-988C-B3CD2562E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AB3FC-6A0A-3C4F-8425-A2F2CD25C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70296-376A-D94C-988C-595A3303623C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A64FB-88DD-3949-9CA5-079104C33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8D9C5-B198-D646-9EEB-3AFD698EB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483BC-D5AE-EF4D-B1A3-4911D736A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9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150" y="868449"/>
            <a:ext cx="11068050" cy="71310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Arial"/>
              </a:rPr>
              <a:t>???_Download_google_images-2019-1-16</a:t>
            </a:r>
            <a:br>
              <a:rPr lang="en-US" sz="4000" dirty="0"/>
            </a:br>
            <a:endParaRPr lang="en-US" altLang="en-US" sz="4000" b="1" dirty="0">
              <a:sym typeface="+mn-ea"/>
            </a:endParaRPr>
          </a:p>
        </p:txBody>
      </p:sp>
      <p:pic>
        <p:nvPicPr>
          <p:cNvPr id="1434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8" y="266700"/>
            <a:ext cx="555625" cy="555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83C41DE9-9D4E-764E-952E-2972698D2BB4}"/>
              </a:ext>
            </a:extLst>
          </p:cNvPr>
          <p:cNvSpPr txBox="1"/>
          <p:nvPr/>
        </p:nvSpPr>
        <p:spPr>
          <a:xfrm>
            <a:off x="2849562" y="1828800"/>
            <a:ext cx="6492875" cy="3200400"/>
          </a:xfrm>
          <a:prstGeom prst="rect">
            <a:avLst/>
          </a:prstGeom>
          <a:noFill/>
          <a:ln w="9525">
            <a:noFill/>
          </a:ln>
        </p:spPr>
        <p:txBody>
          <a:bodyPr lIns="90000" tIns="45000" rIns="90000" bIns="45000"/>
          <a:lstStyle>
            <a:lvl1pPr marL="342900" indent="-3429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114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9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/>
              <a:t>CTI One Corporation</a:t>
            </a:r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dirty="0"/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/>
              <a:t>Version: 2.1 </a:t>
            </a:r>
            <a:r>
              <a:rPr lang="en-US" altLang="en-US" sz="1800" dirty="0">
                <a:solidFill>
                  <a:srgbClr val="FF0000"/>
                </a:solidFill>
              </a:rPr>
              <a:t>??</a:t>
            </a:r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/>
              <a:t>Date: Jan 2019</a:t>
            </a:r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/>
              <a:t>Project Lead: Harry Li, Ph.D. </a:t>
            </a:r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dirty="0"/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dirty="0"/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/>
              <a:t>Team members:   Initiated, Prepared and </a:t>
            </a:r>
            <a:r>
              <a:rPr lang="en-US" altLang="en-US" sz="1800" dirty="0" err="1"/>
              <a:t>Implemeted</a:t>
            </a:r>
            <a:r>
              <a:rPr lang="en-US" altLang="en-US" sz="1800" dirty="0"/>
              <a:t> by Prashanth Rajasekar</a:t>
            </a:r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/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9047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8" y="266700"/>
            <a:ext cx="555625" cy="555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11C2F2-0C60-B244-AF26-267DFD2105BF}"/>
              </a:ext>
            </a:extLst>
          </p:cNvPr>
          <p:cNvSpPr/>
          <p:nvPr/>
        </p:nvSpPr>
        <p:spPr>
          <a:xfrm>
            <a:off x="1637750" y="1001192"/>
            <a:ext cx="5509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hardikvasa</a:t>
            </a:r>
            <a:r>
              <a:rPr lang="en-US" dirty="0"/>
              <a:t>/google-images-download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579181-7FC0-E344-85D5-1B3295024CBE}"/>
              </a:ext>
            </a:extLst>
          </p:cNvPr>
          <p:cNvSpPr txBox="1"/>
          <p:nvPr/>
        </p:nvSpPr>
        <p:spPr>
          <a:xfrm>
            <a:off x="788983" y="987976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15172C-E10F-A949-970C-E47CF5948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3" y="1383740"/>
            <a:ext cx="8929634" cy="1460500"/>
          </a:xfrm>
          <a:prstGeom prst="rect">
            <a:avLst/>
          </a:prstGeom>
          <a:ln w="34925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372A3D-6D7E-FF4A-AF28-17AAA48798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69"/>
          <a:stretch/>
        </p:blipFill>
        <p:spPr>
          <a:xfrm>
            <a:off x="890583" y="3297128"/>
            <a:ext cx="8929634" cy="2849563"/>
          </a:xfrm>
          <a:prstGeom prst="rect">
            <a:avLst/>
          </a:prstGeom>
          <a:ln w="31750"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38AC87-15A7-C84B-A478-B9B2C8EB5713}"/>
              </a:ext>
            </a:extLst>
          </p:cNvPr>
          <p:cNvSpPr txBox="1"/>
          <p:nvPr/>
        </p:nvSpPr>
        <p:spPr>
          <a:xfrm>
            <a:off x="801683" y="2953426"/>
            <a:ext cx="258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Installation Guide</a:t>
            </a:r>
          </a:p>
        </p:txBody>
      </p:sp>
    </p:spTree>
    <p:extLst>
      <p:ext uri="{BB962C8B-B14F-4D97-AF65-F5344CB8AC3E}">
        <p14:creationId xmlns:p14="http://schemas.microsoft.com/office/powerpoint/2010/main" val="358412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8" y="266700"/>
            <a:ext cx="555625" cy="555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6DA203-4C3C-D346-8C1B-8E28F75DB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38" y="1356884"/>
            <a:ext cx="9844278" cy="2956532"/>
          </a:xfrm>
          <a:prstGeom prst="rect">
            <a:avLst/>
          </a:prstGeom>
          <a:ln w="31750"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5E90B8-E594-0948-94BD-77D31554F164}"/>
              </a:ext>
            </a:extLst>
          </p:cNvPr>
          <p:cNvSpPr txBox="1"/>
          <p:nvPr/>
        </p:nvSpPr>
        <p:spPr>
          <a:xfrm>
            <a:off x="419418" y="987552"/>
            <a:ext cx="282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Procedure to run: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081D96-EFCF-4A46-AA8D-8D00823DD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30" y="4445001"/>
            <a:ext cx="9844278" cy="2028026"/>
          </a:xfrm>
          <a:prstGeom prst="rect">
            <a:avLst/>
          </a:prstGeom>
          <a:ln w="349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0546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8" y="266700"/>
            <a:ext cx="555625" cy="555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5E90B8-E594-0948-94BD-77D31554F164}"/>
              </a:ext>
            </a:extLst>
          </p:cNvPr>
          <p:cNvSpPr txBox="1"/>
          <p:nvPr/>
        </p:nvSpPr>
        <p:spPr>
          <a:xfrm>
            <a:off x="419418" y="987552"/>
            <a:ext cx="282365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Sample Commands: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447880-10A9-FA40-A58C-A56A5A2102CE}"/>
              </a:ext>
            </a:extLst>
          </p:cNvPr>
          <p:cNvSpPr/>
          <p:nvPr/>
        </p:nvSpPr>
        <p:spPr>
          <a:xfrm>
            <a:off x="419418" y="1374023"/>
            <a:ext cx="4162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googleimagesdownload</a:t>
            </a:r>
            <a:r>
              <a:rPr lang="en-US" dirty="0"/>
              <a:t> -</a:t>
            </a:r>
            <a:r>
              <a:rPr lang="en-US" dirty="0" err="1"/>
              <a:t>cf</a:t>
            </a:r>
            <a:r>
              <a:rPr lang="en-US" dirty="0"/>
              <a:t> </a:t>
            </a:r>
            <a:r>
              <a:rPr lang="en-US" dirty="0" err="1"/>
              <a:t>example.json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D607E9-2D83-B948-9CE4-64A7A9C9F0DA}"/>
              </a:ext>
            </a:extLst>
          </p:cNvPr>
          <p:cNvSpPr/>
          <p:nvPr/>
        </p:nvSpPr>
        <p:spPr>
          <a:xfrm>
            <a:off x="419418" y="1706777"/>
            <a:ext cx="7639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googleimagesdownload</a:t>
            </a:r>
            <a:r>
              <a:rPr lang="en-US" dirty="0"/>
              <a:t> --keywords "Polar bears, </a:t>
            </a:r>
            <a:r>
              <a:rPr lang="en-US" dirty="0" err="1"/>
              <a:t>baloons</a:t>
            </a:r>
            <a:r>
              <a:rPr lang="en-US" dirty="0"/>
              <a:t>, Beaches" --limit 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20328-8D8A-BF4B-AB6E-45B2F3491A13}"/>
              </a:ext>
            </a:extLst>
          </p:cNvPr>
          <p:cNvSpPr/>
          <p:nvPr/>
        </p:nvSpPr>
        <p:spPr>
          <a:xfrm>
            <a:off x="419418" y="2077371"/>
            <a:ext cx="5711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googleimagesdownload</a:t>
            </a:r>
            <a:r>
              <a:rPr lang="en-US" dirty="0"/>
              <a:t> --k "car" -</a:t>
            </a:r>
            <a:r>
              <a:rPr lang="en-US" dirty="0" err="1"/>
              <a:t>sk</a:t>
            </a:r>
            <a:r>
              <a:rPr lang="en-US" dirty="0"/>
              <a:t> '</a:t>
            </a:r>
            <a:r>
              <a:rPr lang="en-US" dirty="0" err="1"/>
              <a:t>red,blue,white</a:t>
            </a:r>
            <a:r>
              <a:rPr lang="en-US" dirty="0"/>
              <a:t>' -l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DBE692-8E7B-A64C-9126-90E0AE8A36EE}"/>
              </a:ext>
            </a:extLst>
          </p:cNvPr>
          <p:cNvSpPr/>
          <p:nvPr/>
        </p:nvSpPr>
        <p:spPr>
          <a:xfrm>
            <a:off x="419418" y="2426002"/>
            <a:ext cx="6883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googleimagesdownload</a:t>
            </a:r>
            <a:r>
              <a:rPr lang="en-US" dirty="0"/>
              <a:t> -k "Polar bears, </a:t>
            </a:r>
            <a:r>
              <a:rPr lang="en-US" dirty="0" err="1"/>
              <a:t>baloons</a:t>
            </a:r>
            <a:r>
              <a:rPr lang="en-US" dirty="0"/>
              <a:t>, Beaches" -l 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91CC81-64CC-7F45-8957-C6326C8619B2}"/>
              </a:ext>
            </a:extLst>
          </p:cNvPr>
          <p:cNvSpPr/>
          <p:nvPr/>
        </p:nvSpPr>
        <p:spPr>
          <a:xfrm>
            <a:off x="419418" y="2774633"/>
            <a:ext cx="5484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googleimagesdownload</a:t>
            </a:r>
            <a:r>
              <a:rPr lang="en-US" dirty="0"/>
              <a:t> --keywords "logo" --format </a:t>
            </a:r>
            <a:r>
              <a:rPr lang="en-US" dirty="0" err="1"/>
              <a:t>svg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BE4175-310D-D940-8BD6-6DB1EC407165}"/>
              </a:ext>
            </a:extLst>
          </p:cNvPr>
          <p:cNvSpPr/>
          <p:nvPr/>
        </p:nvSpPr>
        <p:spPr>
          <a:xfrm>
            <a:off x="419418" y="3108544"/>
            <a:ext cx="5273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googleimagesdownload</a:t>
            </a:r>
            <a:r>
              <a:rPr lang="en-US" dirty="0"/>
              <a:t> -k "playground" -l 20 -co red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968861-02B0-4243-844E-BCE81F1EAA37}"/>
              </a:ext>
            </a:extLst>
          </p:cNvPr>
          <p:cNvSpPr/>
          <p:nvPr/>
        </p:nvSpPr>
        <p:spPr>
          <a:xfrm>
            <a:off x="419418" y="3442454"/>
            <a:ext cx="408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googleimagesdownload</a:t>
            </a:r>
            <a:r>
              <a:rPr lang="en-US" dirty="0"/>
              <a:t> -k "</a:t>
            </a:r>
            <a:r>
              <a:rPr lang="ja-JP" altLang="en-US"/>
              <a:t>北极熊</a:t>
            </a:r>
            <a:r>
              <a:rPr lang="en-US" altLang="ja-JP" dirty="0"/>
              <a:t>" -</a:t>
            </a:r>
            <a:r>
              <a:rPr lang="en-US" dirty="0"/>
              <a:t>l 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E90E1-90D2-5244-BD6A-DD908FB65B86}"/>
              </a:ext>
            </a:extLst>
          </p:cNvPr>
          <p:cNvSpPr/>
          <p:nvPr/>
        </p:nvSpPr>
        <p:spPr>
          <a:xfrm>
            <a:off x="419418" y="3787402"/>
            <a:ext cx="7115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googleimagesdownload</a:t>
            </a:r>
            <a:r>
              <a:rPr lang="en-US" dirty="0"/>
              <a:t> -k "sample" -u &lt;google images page URL&gt;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A9E244-AE27-4F48-AF13-F57026371E7A}"/>
              </a:ext>
            </a:extLst>
          </p:cNvPr>
          <p:cNvSpPr/>
          <p:nvPr/>
        </p:nvSpPr>
        <p:spPr>
          <a:xfrm>
            <a:off x="419418" y="4151685"/>
            <a:ext cx="4905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googleimagesdownload</a:t>
            </a:r>
            <a:r>
              <a:rPr lang="en-US" dirty="0"/>
              <a:t> -k "boat" -o "</a:t>
            </a:r>
            <a:r>
              <a:rPr lang="en-US" dirty="0" err="1"/>
              <a:t>boat_new</a:t>
            </a:r>
            <a:r>
              <a:rPr lang="en-US" dirty="0"/>
              <a:t>"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9B3C42-3C43-7447-A893-F76AF064F71D}"/>
              </a:ext>
            </a:extLst>
          </p:cNvPr>
          <p:cNvSpPr/>
          <p:nvPr/>
        </p:nvSpPr>
        <p:spPr>
          <a:xfrm>
            <a:off x="419418" y="4521017"/>
            <a:ext cx="7993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googleimagesdownload</a:t>
            </a:r>
            <a:r>
              <a:rPr lang="en-US" dirty="0"/>
              <a:t> --keywords "</a:t>
            </a:r>
            <a:r>
              <a:rPr lang="en-US" dirty="0" err="1"/>
              <a:t>baloons</a:t>
            </a:r>
            <a:r>
              <a:rPr lang="en-US" dirty="0"/>
              <a:t>" --</a:t>
            </a:r>
            <a:r>
              <a:rPr lang="en-US" dirty="0" err="1"/>
              <a:t>single_image</a:t>
            </a:r>
            <a:r>
              <a:rPr lang="en-US" dirty="0"/>
              <a:t> &lt;URL of the images&gt;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A915B-A2F6-A24E-ACC8-61A5C00D3E3F}"/>
              </a:ext>
            </a:extLst>
          </p:cNvPr>
          <p:cNvSpPr/>
          <p:nvPr/>
        </p:nvSpPr>
        <p:spPr>
          <a:xfrm>
            <a:off x="419418" y="4892968"/>
            <a:ext cx="7993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googleimagesdownload</a:t>
            </a:r>
            <a:r>
              <a:rPr lang="en-US" dirty="0"/>
              <a:t> --keywords "</a:t>
            </a:r>
            <a:r>
              <a:rPr lang="en-US" dirty="0" err="1"/>
              <a:t>baloons</a:t>
            </a:r>
            <a:r>
              <a:rPr lang="en-US" dirty="0"/>
              <a:t>" --size medium --type animated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0AC0C1-1979-2848-96DE-455780B4776F}"/>
              </a:ext>
            </a:extLst>
          </p:cNvPr>
          <p:cNvSpPr/>
          <p:nvPr/>
        </p:nvSpPr>
        <p:spPr>
          <a:xfrm>
            <a:off x="419418" y="5221696"/>
            <a:ext cx="7993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googleimagesdownload</a:t>
            </a:r>
            <a:r>
              <a:rPr lang="en-US" dirty="0"/>
              <a:t> --keywords "universe" --</a:t>
            </a:r>
            <a:r>
              <a:rPr lang="en-US" dirty="0" err="1"/>
              <a:t>usage_rights</a:t>
            </a:r>
            <a:r>
              <a:rPr lang="en-US" dirty="0"/>
              <a:t> labeled-for-reuse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EC6877-53B7-9B4D-B93B-B66803DB011B}"/>
              </a:ext>
            </a:extLst>
          </p:cNvPr>
          <p:cNvSpPr/>
          <p:nvPr/>
        </p:nvSpPr>
        <p:spPr>
          <a:xfrm>
            <a:off x="419418" y="5544861"/>
            <a:ext cx="7858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googleimagesdownload</a:t>
            </a:r>
            <a:r>
              <a:rPr lang="en-US" dirty="0"/>
              <a:t> --keywords "flowers" --</a:t>
            </a:r>
            <a:r>
              <a:rPr lang="en-US" dirty="0" err="1"/>
              <a:t>color_type</a:t>
            </a:r>
            <a:r>
              <a:rPr lang="en-US" dirty="0"/>
              <a:t> black-and-white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C5F14E-631A-4E46-9111-04E2078D9441}"/>
              </a:ext>
            </a:extLst>
          </p:cNvPr>
          <p:cNvSpPr/>
          <p:nvPr/>
        </p:nvSpPr>
        <p:spPr>
          <a:xfrm>
            <a:off x="419418" y="5885285"/>
            <a:ext cx="8956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googleimagesdownload</a:t>
            </a:r>
            <a:r>
              <a:rPr lang="en-US" dirty="0">
                <a:latin typeface="Courier" pitchFamily="2" charset="0"/>
              </a:rPr>
              <a:t> --keywords "Polar bear" -s icon --limit 20</a:t>
            </a:r>
            <a:endParaRPr lang="en-US" dirty="0"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55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7FA95F9-06ED-9D4C-A502-045A7BF8C83A}"/>
              </a:ext>
            </a:extLst>
          </p:cNvPr>
          <p:cNvSpPr txBox="1"/>
          <p:nvPr/>
        </p:nvSpPr>
        <p:spPr>
          <a:xfrm>
            <a:off x="666750" y="1958013"/>
            <a:ext cx="10858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The End</a:t>
            </a:r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574384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249</Words>
  <Application>Microsoft Macintosh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</vt:lpstr>
      <vt:lpstr>Times New Roman</vt:lpstr>
      <vt:lpstr>Office Theme</vt:lpstr>
      <vt:lpstr>???_Download_google_images-2019-1-16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Lec3-5-1-6-Detect_Licence_plate-2019-1-16 </dc:title>
  <dc:creator>PRASHANTH RAJASEKAR</dc:creator>
  <cp:lastModifiedBy>PRASHANTH RAJASEKAR</cp:lastModifiedBy>
  <cp:revision>52</cp:revision>
  <dcterms:created xsi:type="dcterms:W3CDTF">2019-01-23T01:26:06Z</dcterms:created>
  <dcterms:modified xsi:type="dcterms:W3CDTF">2019-09-08T10:29:54Z</dcterms:modified>
</cp:coreProperties>
</file>