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61705-D271-044F-8178-C2AA0C31137B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E02A0-2885-6943-B9BE-7842DE0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documentation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02A0-2885-6943-B9BE-7842DE09F4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summary.</a:t>
            </a:r>
          </a:p>
          <a:p>
            <a:r>
              <a:rPr lang="en-US" dirty="0"/>
              <a:t>check the RCNN </a:t>
            </a:r>
            <a:r>
              <a:rPr lang="en-US" dirty="0" err="1"/>
              <a:t>fullform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02A0-2885-6943-B9BE-7842DE09F4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behaviour</a:t>
            </a:r>
            <a:r>
              <a:rPr lang="en-US" dirty="0"/>
              <a:t>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02A0-2885-6943-B9BE-7842DE09F4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0E28-9E96-7C49-8878-7FE50241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99EE8-9DE8-C24E-BFB6-83832335E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F472-B93D-C44B-B19A-1349EBC9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3BF5-78AB-5D45-8537-7C84AEB5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52C8-2548-AB47-88CD-9B186CC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B4E8-0423-D045-84B4-DB8F2413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4F621-C3FD-AA43-9325-3BFA0885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0D03-496A-FB49-8D2F-AC61529B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D7DD-5900-EB45-AD0D-D15006C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64DD-4EBC-904C-9F90-B91C4BDB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7A316-1700-4945-B6EC-0FF23F1E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4D49-B100-F64D-9682-5CCCEB7A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09D9-565B-D74D-AA47-271A84E4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568F-4F05-2344-A814-B316E992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E966-8FB4-9440-BB7E-9E95372C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4977-2099-C740-8B2F-3722CDAE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3012-29AE-5C46-B3D1-494101DA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8DBF-6929-2642-8AFF-EC883E57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F298-6101-DE42-9893-16AA01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87E7-60EB-3941-AE52-2DF8A0DA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7588-3958-A440-B688-FCDEF839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5B7F-850E-D243-9D2D-2BF84AA5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B12A-37A6-B047-AD13-474ADAE2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C227-38E1-7B41-B9C5-55A87426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0B0-FFD5-3B4D-B7EF-E229B391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DD49-2564-B140-8F89-024100A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231B-10D7-5B44-8472-CFFB35465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51E18-FB7B-F14D-99C0-573487B0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B679-B7F8-0447-AA6F-C60D89EB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7CBFA-C8D5-FF40-87A8-79DF7EC9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0887-F280-5744-BAE5-252C8DB3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7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28D-9C86-AB49-9F60-4BFD4C8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4E05-9CDC-F846-B088-DF992BC4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B38EE-B130-2242-851B-3C699975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B7390-974A-2E48-8168-97C231211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989E2-1E51-204C-AD1B-2D5FC54F8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1CA1D-45D4-0343-96BF-884B0A16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F32DB-6358-844C-B029-6A341837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34C9F-3F5B-E745-B7C2-0C3CF794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20C4-37C3-9140-B809-90921D1A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6650C-432C-CC4B-8EB0-8915B650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4A1AA-CABE-E241-9C80-D9C9B7F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106A4-1273-E047-9E58-802CEB2D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3B39E-B510-644A-9F29-C9A9080D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62D9C-946C-A343-89C0-2E05872C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7BFA2-05BF-6C40-A878-D713BDF5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0BD-66E1-D64F-BAD1-E4DB946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451C-349A-A042-9517-2DAD53C1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89718-E587-1E43-958C-E697CB32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853F-AE35-774B-8BD9-3E83E23C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0654-7ED1-0040-9444-9C71FD78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D5F33-B436-5041-B513-109FB5CC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D74F-32DE-7F4E-9B4E-13855D20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D7A9-4D33-314B-9BC8-795758D9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FEBC2-81F8-194F-8B45-1F0C225D0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5524F-DE80-9B43-9B5A-A4208838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AA07-A036-DA49-9E29-2CC73550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9FA6-E7C3-5342-85E1-568860D4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7E5E5-19F4-8944-979B-F1AA6052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90D9-4615-5840-BEF0-EED56F52D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4E00-472D-6D46-94D2-4A4E9D3F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EFDA-0610-6A46-BC7C-F39536DDA60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92E-F767-574A-AC33-AF09ED82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7EAE0-20FE-1F4E-B310-6BDA41E8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1A1C-708C-7D4E-A79F-3B3B99B5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150" y="744104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 err="1">
                <a:sym typeface="+mn-ea"/>
              </a:rPr>
              <a:t>Lec</a:t>
            </a:r>
            <a:r>
              <a:rPr lang="en-US" altLang="en-US" sz="4000" b="1" dirty="0">
                <a:sym typeface="+mn-ea"/>
              </a:rPr>
              <a:t>??? Pedestrian-face-localization-PR-2018-10-35.ppt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1190"/>
            <a:ext cx="9144000" cy="1115060"/>
          </a:xfrm>
        </p:spPr>
        <p:txBody>
          <a:bodyPr/>
          <a:lstStyle/>
          <a:p>
            <a:r>
              <a:rPr lang="en-US" sz="4000" b="1" dirty="0">
                <a:latin typeface="Calibri Light" panose="020F0302020204030204" charset="0"/>
                <a:cs typeface="Calibri Light" panose="020F0302020204030204" charset="0"/>
              </a:rPr>
              <a:t>Pedestrian Detection and Face </a:t>
            </a:r>
            <a:r>
              <a:rPr lang="en-US" sz="4000" b="1" dirty="0" err="1">
                <a:latin typeface="Calibri Light" panose="020F0302020204030204" charset="0"/>
                <a:cs typeface="Calibri Light" panose="020F0302020204030204" charset="0"/>
              </a:rPr>
              <a:t>Localisation</a:t>
            </a:r>
            <a:endParaRPr lang="en-US" sz="4000" b="1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2849562" y="2789151"/>
            <a:ext cx="6492875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CTI One Corporation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Version: x0.1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Date: Jan 2019</a:t>
            </a:r>
          </a:p>
          <a:p>
            <a:pPr marL="0" indent="0" algn="ctr" defTabSz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Team members:   Prashanth Rajasekar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Project Lead: Harry Li, Ph.D. </a:t>
            </a:r>
          </a:p>
          <a:p>
            <a:pPr marL="0" lvl="0" indent="0" algn="ctr" defTabSz="0" eaLnBrk="1">
              <a:spcAft>
                <a:spcPct val="0"/>
              </a:spcAft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					</a:t>
            </a:r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 eaLnBrk="1">
              <a:spcAft>
                <a:spcPct val="0"/>
              </a:spcAft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 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5"/>
          <p:cNvSpPr txBox="1"/>
          <p:nvPr/>
        </p:nvSpPr>
        <p:spPr>
          <a:xfrm>
            <a:off x="772478" y="6049010"/>
            <a:ext cx="2378075" cy="3651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02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Technical Information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01AE57-0E8A-8548-B4D2-8A98C3892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8" y="2391036"/>
            <a:ext cx="6151051" cy="178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25648-7E41-7C4C-867E-A1ADF1B514BD}"/>
              </a:ext>
            </a:extLst>
          </p:cNvPr>
          <p:cNvSpPr txBox="1"/>
          <p:nvPr/>
        </p:nvSpPr>
        <p:spPr>
          <a:xfrm>
            <a:off x="724149" y="1334252"/>
            <a:ext cx="59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Model Name</a:t>
            </a:r>
            <a:r>
              <a:rPr lang="en-US" dirty="0"/>
              <a:t>: “faster_rcnn_inception_v2_coco_2018_01_28”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F0FBF-6272-7A45-A511-E1AACD139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382" y="1348997"/>
            <a:ext cx="3805683" cy="2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2D6D51-9BD2-7F41-ACA1-593CDE1F9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9" y="4473973"/>
            <a:ext cx="6151050" cy="14366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D74989-6B16-004B-8D5F-22229FC6C2CA}"/>
              </a:ext>
            </a:extLst>
          </p:cNvPr>
          <p:cNvSpPr txBox="1"/>
          <p:nvPr/>
        </p:nvSpPr>
        <p:spPr>
          <a:xfrm>
            <a:off x="772478" y="4082116"/>
            <a:ext cx="25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Main models available: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264EF-4D2D-F24D-AC4C-4B9059692ED1}"/>
              </a:ext>
            </a:extLst>
          </p:cNvPr>
          <p:cNvSpPr/>
          <p:nvPr/>
        </p:nvSpPr>
        <p:spPr>
          <a:xfrm>
            <a:off x="772478" y="4906735"/>
            <a:ext cx="6028372" cy="50006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FDC922-EE31-D04A-98EB-9347C9290CA3}"/>
              </a:ext>
            </a:extLst>
          </p:cNvPr>
          <p:cNvSpPr txBox="1"/>
          <p:nvPr/>
        </p:nvSpPr>
        <p:spPr>
          <a:xfrm>
            <a:off x="5654165" y="5115890"/>
            <a:ext cx="1304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Incorporated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EA092-E240-B64A-B8C5-231B8F122D52}"/>
              </a:ext>
            </a:extLst>
          </p:cNvPr>
          <p:cNvSpPr txBox="1"/>
          <p:nvPr/>
        </p:nvSpPr>
        <p:spPr>
          <a:xfrm>
            <a:off x="724149" y="1904171"/>
            <a:ext cx="6076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“</a:t>
            </a:r>
            <a:r>
              <a:rPr lang="en-US" sz="1500" dirty="0">
                <a:solidFill>
                  <a:srgbClr val="FF0000"/>
                </a:solidFill>
              </a:rPr>
              <a:t>.</a:t>
            </a:r>
            <a:r>
              <a:rPr lang="en-US" sz="1500" dirty="0" err="1">
                <a:solidFill>
                  <a:srgbClr val="FF0000"/>
                </a:solidFill>
              </a:rPr>
              <a:t>pb</a:t>
            </a:r>
            <a:r>
              <a:rPr lang="en-US" sz="1500" dirty="0" err="1"/>
              <a:t>“file</a:t>
            </a:r>
            <a:r>
              <a:rPr lang="en-US" sz="1500" dirty="0"/>
              <a:t> extension is a data file format associated to Corel WordPerfect software.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6627B-5209-1F46-9A0B-316181A26642}"/>
              </a:ext>
            </a:extLst>
          </p:cNvPr>
          <p:cNvSpPr txBox="1"/>
          <p:nvPr/>
        </p:nvSpPr>
        <p:spPr>
          <a:xfrm>
            <a:off x="7630887" y="4103914"/>
            <a:ext cx="3868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What is RCNN?</a:t>
            </a:r>
          </a:p>
          <a:p>
            <a:pPr algn="just"/>
            <a:r>
              <a:rPr lang="en-US" sz="1500" dirty="0"/>
              <a:t>A convolutional neural network (CNN) is mainly for image classification. While an </a:t>
            </a:r>
            <a:r>
              <a:rPr lang="en-US" sz="1500" b="1" dirty="0"/>
              <a:t>R-CNN</a:t>
            </a:r>
            <a:r>
              <a:rPr lang="en-US" sz="1500" dirty="0"/>
              <a:t>, with the R standing for region, is for object detection. A typical CNN can only tell you the class of the objects but not where they are located.</a:t>
            </a:r>
          </a:p>
        </p:txBody>
      </p:sp>
    </p:spTree>
    <p:extLst>
      <p:ext uri="{BB962C8B-B14F-4D97-AF65-F5344CB8AC3E}">
        <p14:creationId xmlns:p14="http://schemas.microsoft.com/office/powerpoint/2010/main" val="41899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Pedestrian Detection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719C9A-56C7-564B-A2C9-A55C59EA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3" y="1490662"/>
            <a:ext cx="8318500" cy="25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E51B93-AE1F-6540-80ED-90200467C0C0}"/>
              </a:ext>
            </a:extLst>
          </p:cNvPr>
          <p:cNvSpPr txBox="1"/>
          <p:nvPr/>
        </p:nvSpPr>
        <p:spPr>
          <a:xfrm>
            <a:off x="906784" y="1169743"/>
            <a:ext cx="39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trained Model to the program: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ED268-62A2-DC44-9F2E-FF78E6C5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63" y="2046416"/>
            <a:ext cx="63627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889B50-E551-0E41-8498-3F6BD7D9B416}"/>
              </a:ext>
            </a:extLst>
          </p:cNvPr>
          <p:cNvSpPr txBox="1"/>
          <p:nvPr/>
        </p:nvSpPr>
        <p:spPr>
          <a:xfrm>
            <a:off x="906784" y="1723128"/>
            <a:ext cx="25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Input Source: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9408B-7216-F940-8C9B-37DB63C3B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7" y="2617269"/>
            <a:ext cx="7734300" cy="38174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F92CDE-AB82-8B4B-B69A-62ACC7320865}"/>
              </a:ext>
            </a:extLst>
          </p:cNvPr>
          <p:cNvSpPr txBox="1"/>
          <p:nvPr/>
        </p:nvSpPr>
        <p:spPr>
          <a:xfrm>
            <a:off x="656340" y="1163345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15F0D-3C75-2543-9976-875F8CAA0304}"/>
              </a:ext>
            </a:extLst>
          </p:cNvPr>
          <p:cNvSpPr txBox="1"/>
          <p:nvPr/>
        </p:nvSpPr>
        <p:spPr>
          <a:xfrm>
            <a:off x="656340" y="1730163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27F88-5D29-FE48-B692-BF8EAB9F5D82}"/>
              </a:ext>
            </a:extLst>
          </p:cNvPr>
          <p:cNvSpPr txBox="1"/>
          <p:nvPr/>
        </p:nvSpPr>
        <p:spPr>
          <a:xfrm>
            <a:off x="663486" y="2305089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CEDCA1-9E7F-A542-90E5-2F7F36300CBC}"/>
              </a:ext>
            </a:extLst>
          </p:cNvPr>
          <p:cNvSpPr txBox="1"/>
          <p:nvPr/>
        </p:nvSpPr>
        <p:spPr>
          <a:xfrm>
            <a:off x="906783" y="2305885"/>
            <a:ext cx="559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frames and process the frame for the detection.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235B98-4BFC-AA48-A2C9-6C251AE00913}"/>
              </a:ext>
            </a:extLst>
          </p:cNvPr>
          <p:cNvCxnSpPr>
            <a:cxnSpLocks/>
          </p:cNvCxnSpPr>
          <p:nvPr/>
        </p:nvCxnSpPr>
        <p:spPr>
          <a:xfrm flipH="1">
            <a:off x="7015163" y="2928421"/>
            <a:ext cx="2052105" cy="600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B8C657-A5EF-AB4D-8C0F-B923882741BD}"/>
              </a:ext>
            </a:extLst>
          </p:cNvPr>
          <p:cNvSpPr txBox="1"/>
          <p:nvPr/>
        </p:nvSpPr>
        <p:spPr>
          <a:xfrm>
            <a:off x="9027458" y="2724043"/>
            <a:ext cx="275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Detect Pedestrians in the frame.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716787F5-C484-434F-8105-E4A6091EB8CA}"/>
              </a:ext>
            </a:extLst>
          </p:cNvPr>
          <p:cNvSpPr/>
          <p:nvPr/>
        </p:nvSpPr>
        <p:spPr>
          <a:xfrm>
            <a:off x="8732527" y="4414838"/>
            <a:ext cx="294931" cy="110013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7FA10-EC9E-1849-BA9E-10B4B4BED61A}"/>
              </a:ext>
            </a:extLst>
          </p:cNvPr>
          <p:cNvSpPr txBox="1"/>
          <p:nvPr/>
        </p:nvSpPr>
        <p:spPr>
          <a:xfrm>
            <a:off x="9027457" y="4591583"/>
            <a:ext cx="25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boxes around the </a:t>
            </a:r>
          </a:p>
          <a:p>
            <a:r>
              <a:rPr lang="en-US" dirty="0">
                <a:solidFill>
                  <a:srgbClr val="FF0000"/>
                </a:solidFill>
              </a:rPr>
              <a:t>pedestrians</a:t>
            </a:r>
          </a:p>
        </p:txBody>
      </p:sp>
    </p:spTree>
    <p:extLst>
      <p:ext uri="{BB962C8B-B14F-4D97-AF65-F5344CB8AC3E}">
        <p14:creationId xmlns:p14="http://schemas.microsoft.com/office/powerpoint/2010/main" val="29473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Pedestrian Detection + Face Localization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4B9C931-A1F6-9E42-B44B-6DAF480E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8" y="1570037"/>
            <a:ext cx="8318500" cy="20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50012-F113-E44E-8037-72BD06A7C752}"/>
              </a:ext>
            </a:extLst>
          </p:cNvPr>
          <p:cNvSpPr txBox="1"/>
          <p:nvPr/>
        </p:nvSpPr>
        <p:spPr>
          <a:xfrm>
            <a:off x="709861" y="1203769"/>
            <a:ext cx="48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Incorporate Model for pedestrian detection: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BF20C-482A-AD42-B9C9-A09307ABCFFA}"/>
              </a:ext>
            </a:extLst>
          </p:cNvPr>
          <p:cNvSpPr txBox="1"/>
          <p:nvPr/>
        </p:nvSpPr>
        <p:spPr>
          <a:xfrm>
            <a:off x="724150" y="1770173"/>
            <a:ext cx="48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Incorporate Model for Face Localization: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2F40B-EF68-6349-AC8E-FFBD8AC32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6" y="2112391"/>
            <a:ext cx="7556500" cy="241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6BCFF4-019E-5D4E-8222-DEDE1162C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47" y="2675073"/>
            <a:ext cx="6362700" cy="228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809C502-5B58-1646-A11A-EDEF226EB00F}"/>
              </a:ext>
            </a:extLst>
          </p:cNvPr>
          <p:cNvSpPr txBox="1"/>
          <p:nvPr/>
        </p:nvSpPr>
        <p:spPr>
          <a:xfrm>
            <a:off x="721044" y="2351785"/>
            <a:ext cx="25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Input Source: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AD206-FBBD-C34F-9110-E6BF54BD3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8" y="4005768"/>
            <a:ext cx="7239000" cy="2235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80085A-3D8E-6249-8432-85E61B1C7DBE}"/>
              </a:ext>
            </a:extLst>
          </p:cNvPr>
          <p:cNvSpPr txBox="1"/>
          <p:nvPr/>
        </p:nvSpPr>
        <p:spPr>
          <a:xfrm>
            <a:off x="715576" y="3018964"/>
            <a:ext cx="731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frame one by one using a while loop,</a:t>
            </a:r>
          </a:p>
          <a:p>
            <a:r>
              <a:rPr lang="en-US" dirty="0"/>
              <a:t>Detection the pedestrian using the same technique used in slide-3,</a:t>
            </a:r>
          </a:p>
          <a:p>
            <a:r>
              <a:rPr lang="en-US" dirty="0"/>
              <a:t>For the number of pedestrian detected, draw rectangle and crop the image.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2A0CFB-1F32-9A44-AF41-94E50B43D306}"/>
              </a:ext>
            </a:extLst>
          </p:cNvPr>
          <p:cNvCxnSpPr>
            <a:cxnSpLocks/>
          </p:cNvCxnSpPr>
          <p:nvPr/>
        </p:nvCxnSpPr>
        <p:spPr>
          <a:xfrm>
            <a:off x="7848600" y="3795175"/>
            <a:ext cx="32385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757B8A-EDD1-BB45-A25F-D9554F6DD965}"/>
              </a:ext>
            </a:extLst>
          </p:cNvPr>
          <p:cNvCxnSpPr>
            <a:cxnSpLocks/>
          </p:cNvCxnSpPr>
          <p:nvPr/>
        </p:nvCxnSpPr>
        <p:spPr>
          <a:xfrm>
            <a:off x="8172450" y="3795175"/>
            <a:ext cx="0" cy="23198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1B2639-0FB6-DC48-B488-AD1E46833672}"/>
              </a:ext>
            </a:extLst>
          </p:cNvPr>
          <p:cNvCxnSpPr/>
          <p:nvPr/>
        </p:nvCxnSpPr>
        <p:spPr>
          <a:xfrm flipH="1">
            <a:off x="6306503" y="6115050"/>
            <a:ext cx="186594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person standing in a room&#13;&#10;&#13;&#10;Description automatically generated">
            <a:extLst>
              <a:ext uri="{FF2B5EF4-FFF2-40B4-BE49-F238E27FC236}">
                <a16:creationId xmlns:a16="http://schemas.microsoft.com/office/drawing/2014/main" id="{070DAAA0-7138-584C-AF90-737F1489A7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16" t="9833" r="9590" b="4252"/>
          <a:stretch/>
        </p:blipFill>
        <p:spPr>
          <a:xfrm>
            <a:off x="9139306" y="1248146"/>
            <a:ext cx="2537527" cy="218595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4BB964-6A79-9846-AB49-04B975A26473}"/>
              </a:ext>
            </a:extLst>
          </p:cNvPr>
          <p:cNvCxnSpPr>
            <a:cxnSpLocks/>
          </p:cNvCxnSpPr>
          <p:nvPr/>
        </p:nvCxnSpPr>
        <p:spPr>
          <a:xfrm flipH="1">
            <a:off x="10479509" y="3491254"/>
            <a:ext cx="1" cy="6949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person standing in a room&#13;&#10;&#13;&#10;Description automatically generated">
            <a:extLst>
              <a:ext uri="{FF2B5EF4-FFF2-40B4-BE49-F238E27FC236}">
                <a16:creationId xmlns:a16="http://schemas.microsoft.com/office/drawing/2014/main" id="{ECC3E508-3D6C-E24B-88DF-F78525D70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1072" y="4237992"/>
            <a:ext cx="728298" cy="19312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98BC47-9DA4-1041-88BC-267DC2B1C4EF}"/>
              </a:ext>
            </a:extLst>
          </p:cNvPr>
          <p:cNvCxnSpPr>
            <a:cxnSpLocks/>
          </p:cNvCxnSpPr>
          <p:nvPr/>
        </p:nvCxnSpPr>
        <p:spPr>
          <a:xfrm>
            <a:off x="8172450" y="6115050"/>
            <a:ext cx="174658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3384BA-39D0-874B-B454-5BE07E202B77}"/>
              </a:ext>
            </a:extLst>
          </p:cNvPr>
          <p:cNvSpPr/>
          <p:nvPr/>
        </p:nvSpPr>
        <p:spPr>
          <a:xfrm>
            <a:off x="10144125" y="1331283"/>
            <a:ext cx="628093" cy="2040565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1EC9C4-881E-C644-9F5D-2DD62EFA6E4B}"/>
              </a:ext>
            </a:extLst>
          </p:cNvPr>
          <p:cNvCxnSpPr/>
          <p:nvPr/>
        </p:nvCxnSpPr>
        <p:spPr>
          <a:xfrm flipV="1">
            <a:off x="7150347" y="2721117"/>
            <a:ext cx="2950725" cy="7595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0BBB5A-93FB-F74A-B700-9400E668D950}"/>
              </a:ext>
            </a:extLst>
          </p:cNvPr>
          <p:cNvCxnSpPr>
            <a:cxnSpLocks/>
          </p:cNvCxnSpPr>
          <p:nvPr/>
        </p:nvCxnSpPr>
        <p:spPr>
          <a:xfrm flipV="1">
            <a:off x="5172575" y="2595200"/>
            <a:ext cx="3932114" cy="6379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346AFD-52CB-1B45-8EDF-1E2D4585460B}"/>
              </a:ext>
            </a:extLst>
          </p:cNvPr>
          <p:cNvSpPr txBox="1"/>
          <p:nvPr/>
        </p:nvSpPr>
        <p:spPr>
          <a:xfrm>
            <a:off x="513462" y="1191921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F5537B-876A-7A4C-8BE6-359A0EA5AE10}"/>
              </a:ext>
            </a:extLst>
          </p:cNvPr>
          <p:cNvSpPr txBox="1"/>
          <p:nvPr/>
        </p:nvSpPr>
        <p:spPr>
          <a:xfrm>
            <a:off x="513462" y="1762367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30283-6874-9E45-BBDF-5CF064455DF2}"/>
              </a:ext>
            </a:extLst>
          </p:cNvPr>
          <p:cNvSpPr txBox="1"/>
          <p:nvPr/>
        </p:nvSpPr>
        <p:spPr>
          <a:xfrm>
            <a:off x="513462" y="2372196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FC2778-DDDD-1D47-A7CD-EE4E57B23C9B}"/>
              </a:ext>
            </a:extLst>
          </p:cNvPr>
          <p:cNvSpPr txBox="1"/>
          <p:nvPr/>
        </p:nvSpPr>
        <p:spPr>
          <a:xfrm>
            <a:off x="507046" y="3023994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7A281-6CEF-8245-A3F5-EFC652751DE6}"/>
              </a:ext>
            </a:extLst>
          </p:cNvPr>
          <p:cNvSpPr txBox="1"/>
          <p:nvPr/>
        </p:nvSpPr>
        <p:spPr>
          <a:xfrm>
            <a:off x="507999" y="3282089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A94172-CD69-3744-8ADB-3EE13D8AFCEA}"/>
              </a:ext>
            </a:extLst>
          </p:cNvPr>
          <p:cNvSpPr txBox="1"/>
          <p:nvPr/>
        </p:nvSpPr>
        <p:spPr>
          <a:xfrm>
            <a:off x="507999" y="3566288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97785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Pedestrian Detection + Face Localization </a:t>
            </a:r>
            <a:r>
              <a:rPr lang="en-US" altLang="en-US" sz="4000" b="1" dirty="0" err="1">
                <a:sym typeface="+mn-ea"/>
              </a:rPr>
              <a:t>cont</a:t>
            </a:r>
            <a:r>
              <a:rPr lang="en-US" altLang="en-US" sz="4000" b="1" dirty="0">
                <a:sym typeface="+mn-ea"/>
              </a:rPr>
              <a:t>…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A0EA0D-8DAA-8443-8C5A-2CD0542F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63" y="2576386"/>
            <a:ext cx="7010400" cy="200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034D0-0990-A54E-8DB8-6195D41D0390}"/>
              </a:ext>
            </a:extLst>
          </p:cNvPr>
          <p:cNvSpPr txBox="1"/>
          <p:nvPr/>
        </p:nvSpPr>
        <p:spPr>
          <a:xfrm>
            <a:off x="901949" y="1348997"/>
            <a:ext cx="106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Pedestrian is detected, detected faces on the image using OpenCV cascade model imported in step 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F50A5-95B5-C844-AC09-D7BF347B0B4E}"/>
              </a:ext>
            </a:extLst>
          </p:cNvPr>
          <p:cNvSpPr txBox="1"/>
          <p:nvPr/>
        </p:nvSpPr>
        <p:spPr>
          <a:xfrm>
            <a:off x="632873" y="1348997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A6DC93-D571-C149-9445-29D0AACF5409}"/>
              </a:ext>
            </a:extLst>
          </p:cNvPr>
          <p:cNvSpPr txBox="1"/>
          <p:nvPr/>
        </p:nvSpPr>
        <p:spPr>
          <a:xfrm>
            <a:off x="901949" y="1757629"/>
            <a:ext cx="62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number of </a:t>
            </a:r>
            <a:r>
              <a:rPr lang="en-US"/>
              <a:t>faces detected, </a:t>
            </a:r>
            <a:r>
              <a:rPr lang="en-US" dirty="0"/>
              <a:t>draw rectangle over the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C1365-3E62-C149-BC91-B5B219933948}"/>
              </a:ext>
            </a:extLst>
          </p:cNvPr>
          <p:cNvSpPr txBox="1"/>
          <p:nvPr/>
        </p:nvSpPr>
        <p:spPr>
          <a:xfrm>
            <a:off x="632873" y="1731293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076C6-C2EF-1845-A5A9-6A69D6648F53}"/>
              </a:ext>
            </a:extLst>
          </p:cNvPr>
          <p:cNvSpPr txBox="1"/>
          <p:nvPr/>
        </p:nvSpPr>
        <p:spPr>
          <a:xfrm>
            <a:off x="904644" y="2166261"/>
            <a:ext cx="545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face is detected, write the image to the folder.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17309-0E89-124F-BC3A-4217D36159C4}"/>
              </a:ext>
            </a:extLst>
          </p:cNvPr>
          <p:cNvSpPr txBox="1"/>
          <p:nvPr/>
        </p:nvSpPr>
        <p:spPr>
          <a:xfrm>
            <a:off x="632873" y="2139925"/>
            <a:ext cx="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pic>
        <p:nvPicPr>
          <p:cNvPr id="34" name="Picture 33" descr="A person standing in a room&#13;&#10;&#13;&#10;Description automatically generated">
            <a:extLst>
              <a:ext uri="{FF2B5EF4-FFF2-40B4-BE49-F238E27FC236}">
                <a16:creationId xmlns:a16="http://schemas.microsoft.com/office/drawing/2014/main" id="{ACB1B903-5FCB-E44A-B623-B9FEFBB9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520" y="1718329"/>
            <a:ext cx="994537" cy="19312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2B5438-1DE0-5A45-B8B7-1A90E84AD992}"/>
              </a:ext>
            </a:extLst>
          </p:cNvPr>
          <p:cNvCxnSpPr>
            <a:cxnSpLocks/>
          </p:cNvCxnSpPr>
          <p:nvPr/>
        </p:nvCxnSpPr>
        <p:spPr>
          <a:xfrm flipH="1">
            <a:off x="10250908" y="3702137"/>
            <a:ext cx="2" cy="45063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6574-C474-5345-B4FD-0A672961CF60}"/>
              </a:ext>
            </a:extLst>
          </p:cNvPr>
          <p:cNvSpPr/>
          <p:nvPr/>
        </p:nvSpPr>
        <p:spPr>
          <a:xfrm>
            <a:off x="9942029" y="1690454"/>
            <a:ext cx="417060" cy="402840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erson posing for the camera&#13;&#10;&#13;&#10;Description automatically generated">
            <a:extLst>
              <a:ext uri="{FF2B5EF4-FFF2-40B4-BE49-F238E27FC236}">
                <a16:creationId xmlns:a16="http://schemas.microsoft.com/office/drawing/2014/main" id="{2FF7C556-AC69-704E-811C-35D5A24B4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520" y="4219272"/>
            <a:ext cx="1260775" cy="1260775"/>
          </a:xfrm>
          <a:prstGeom prst="rect">
            <a:avLst/>
          </a:prstGeom>
          <a:ln w="603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CA448-024F-0648-9ADA-8091B87DC63F}"/>
              </a:ext>
            </a:extLst>
          </p:cNvPr>
          <p:cNvSpPr txBox="1"/>
          <p:nvPr/>
        </p:nvSpPr>
        <p:spPr>
          <a:xfrm>
            <a:off x="632873" y="4774019"/>
            <a:ext cx="71076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10. This can be extended for continuous frames.</a:t>
            </a:r>
          </a:p>
        </p:txBody>
      </p:sp>
    </p:spTree>
    <p:extLst>
      <p:ext uri="{BB962C8B-B14F-4D97-AF65-F5344CB8AC3E}">
        <p14:creationId xmlns:p14="http://schemas.microsoft.com/office/powerpoint/2010/main" val="192370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77F670-DCD7-5E4F-875F-807A9C1C2B13}"/>
              </a:ext>
            </a:extLst>
          </p:cNvPr>
          <p:cNvSpPr txBox="1"/>
          <p:nvPr/>
        </p:nvSpPr>
        <p:spPr>
          <a:xfrm>
            <a:off x="4409555" y="1997839"/>
            <a:ext cx="3441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End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236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337</Words>
  <Application>Microsoft Macintosh PowerPoint</Application>
  <PresentationFormat>Widescreen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Lec??? Pedestrian-face-localization-PR-2018-10-35.ppt</vt:lpstr>
      <vt:lpstr>Technical Information</vt:lpstr>
      <vt:lpstr>Pedestrian Detection</vt:lpstr>
      <vt:lpstr>Pedestrian Detection + Face Localization</vt:lpstr>
      <vt:lpstr>Pedestrian Detection + Face Localization cont…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Lec??? Pedestrian_face_localisation.ppt</dc:title>
  <dc:creator>PRASHANTH RAJASEKAR</dc:creator>
  <cp:lastModifiedBy>PRASHANTH RAJASEKAR</cp:lastModifiedBy>
  <cp:revision>64</cp:revision>
  <dcterms:created xsi:type="dcterms:W3CDTF">2019-01-16T23:14:28Z</dcterms:created>
  <dcterms:modified xsi:type="dcterms:W3CDTF">2019-09-08T12:24:31Z</dcterms:modified>
</cp:coreProperties>
</file>