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53CD34-F359-425B-A5BE-6A2E50821988}">
  <a:tblStyle styleId="{4853CD34-F359-425B-A5BE-6A2E508219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:notes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767ee386_1_2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62767ee386_1_2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767ee386_1_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62767ee386_1_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767ee386_1_4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62767ee386_1_4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767ee386_1_9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62767ee386_1_9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767ee386_1_1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2767ee386_1_1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767ee22e_0_18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2767ee22e_0_18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639720" y="1077840"/>
            <a:ext cx="9067320" cy="129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/>
              <a:t>Region-of Interest-v01-MO-2019-09-04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919160" y="3475080"/>
            <a:ext cx="6492600" cy="32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CTI One Corporation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Version: x0.1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 MMM DD, YYYY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Lead: Harry Li, Ph.D.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1800"/>
              <a:t>Minh Duc Ong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878040" y="6710400"/>
            <a:ext cx="2285640" cy="45684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31880" y="6711840"/>
            <a:ext cx="2377800" cy="3646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Public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04000" y="10372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Digital Picture?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096550" y="887475"/>
            <a:ext cx="71805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What is an image in computer? Image is represented by </a:t>
            </a:r>
            <a:r>
              <a:rPr b="1" lang="en-US" sz="1800" u="sng"/>
              <a:t>pixels</a:t>
            </a:r>
            <a:r>
              <a:rPr lang="en-US" sz="1800"/>
              <a:t> </a:t>
            </a:r>
            <a:r>
              <a:rPr b="1" lang="en-US" sz="1800" u="sng"/>
              <a:t>matrix.</a:t>
            </a:r>
            <a:endParaRPr b="1" sz="1800" u="sng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488" y="1946500"/>
            <a:ext cx="7631650" cy="26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550" y="4821800"/>
            <a:ext cx="7759575" cy="2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04000" y="10372"/>
            <a:ext cx="907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Coordinate system in Opencv?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6"/>
          <p:cNvGraphicFramePr/>
          <p:nvPr/>
        </p:nvGraphicFramePr>
        <p:xfrm>
          <a:off x="2786838" y="167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{4853CD34-F359-425B-A5BE-6A2E50821988}</a:tableStyleId>
              </a:tblPr>
              <a:tblGrid>
                <a:gridCol w="1126575"/>
                <a:gridCol w="1126575"/>
                <a:gridCol w="1126575"/>
                <a:gridCol w="1126575"/>
              </a:tblGrid>
              <a:tr h="9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9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9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9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5" name="Google Shape;85;p16"/>
          <p:cNvCxnSpPr/>
          <p:nvPr/>
        </p:nvCxnSpPr>
        <p:spPr>
          <a:xfrm>
            <a:off x="2556075" y="1487675"/>
            <a:ext cx="47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flipH="1">
            <a:off x="2555950" y="1500450"/>
            <a:ext cx="12900" cy="3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2147450" y="1168425"/>
            <a:ext cx="319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165950" y="1168425"/>
            <a:ext cx="319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147450" y="5101650"/>
            <a:ext cx="319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900850" y="1142900"/>
            <a:ext cx="4201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0		          1		     2		       3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2211300" y="1743075"/>
            <a:ext cx="2553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504000" y="10372"/>
            <a:ext cx="907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ROI</a:t>
            </a:r>
            <a:r>
              <a:rPr lang="en-US"/>
              <a:t>?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096550" y="887475"/>
            <a:ext cx="71805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region of interest (ROI) is a portion of an image that you want to filter or perform some other operation on</a:t>
            </a:r>
            <a:endParaRPr b="1" sz="1800" u="sng"/>
          </a:p>
        </p:txBody>
      </p:sp>
      <p:sp>
        <p:nvSpPr>
          <p:cNvPr id="99" name="Google Shape;99;p17"/>
          <p:cNvSpPr txBox="1"/>
          <p:nvPr/>
        </p:nvSpPr>
        <p:spPr>
          <a:xfrm>
            <a:off x="1700500" y="887475"/>
            <a:ext cx="689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https://www.pantechsolutions.net/blog/matlab-code-for-region-of-interest-in-image/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25" y="2035900"/>
            <a:ext cx="8867238" cy="50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504000" y="10372"/>
            <a:ext cx="907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To define ROI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8"/>
          <p:cNvGraphicFramePr/>
          <p:nvPr/>
        </p:nvGraphicFramePr>
        <p:xfrm>
          <a:off x="1735938" y="249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{4853CD34-F359-425B-A5BE-6A2E50821988}</a:tableStyleId>
              </a:tblPr>
              <a:tblGrid>
                <a:gridCol w="1126575"/>
                <a:gridCol w="1126575"/>
                <a:gridCol w="1126575"/>
                <a:gridCol w="1126575"/>
              </a:tblGrid>
              <a:tr h="9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9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9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9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8" name="Google Shape;108;p18"/>
          <p:cNvCxnSpPr/>
          <p:nvPr/>
        </p:nvCxnSpPr>
        <p:spPr>
          <a:xfrm>
            <a:off x="1505175" y="2304900"/>
            <a:ext cx="47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 flipH="1">
            <a:off x="1505050" y="2317675"/>
            <a:ext cx="12900" cy="3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1096550" y="1985650"/>
            <a:ext cx="319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115050" y="1985650"/>
            <a:ext cx="319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1096550" y="5918875"/>
            <a:ext cx="319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1849950" y="1960125"/>
            <a:ext cx="4201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0		          1		     2		       3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160400" y="2560300"/>
            <a:ext cx="2553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985500" y="1241188"/>
            <a:ext cx="7023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define position of 2 points: Point 1 (0,0), Point2 (2,2)</a:t>
            </a:r>
            <a:endParaRPr sz="1800"/>
          </a:p>
        </p:txBody>
      </p:sp>
      <p:cxnSp>
        <p:nvCxnSpPr>
          <p:cNvPr id="116" name="Google Shape;116;p18"/>
          <p:cNvCxnSpPr/>
          <p:nvPr/>
        </p:nvCxnSpPr>
        <p:spPr>
          <a:xfrm flipH="1" rot="10800000">
            <a:off x="615075" y="2956225"/>
            <a:ext cx="1213200" cy="108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155375" y="4067125"/>
            <a:ext cx="775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Point 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8" name="Google Shape;118;p18"/>
          <p:cNvCxnSpPr/>
          <p:nvPr/>
        </p:nvCxnSpPr>
        <p:spPr>
          <a:xfrm rot="10800000">
            <a:off x="4595825" y="4833425"/>
            <a:ext cx="2748900" cy="9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7523500" y="5765525"/>
            <a:ext cx="775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Point 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04000" y="10372"/>
            <a:ext cx="907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Program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50" y="1756900"/>
            <a:ext cx="8153225" cy="462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/>
          <p:nvPr/>
        </p:nvCxnSpPr>
        <p:spPr>
          <a:xfrm flipH="1">
            <a:off x="4216025" y="1679225"/>
            <a:ext cx="1775100" cy="228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/>
          <p:nvPr/>
        </p:nvCxnSpPr>
        <p:spPr>
          <a:xfrm flipH="1">
            <a:off x="7012375" y="1717525"/>
            <a:ext cx="945300" cy="224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flipH="1">
            <a:off x="8059600" y="1666450"/>
            <a:ext cx="345000" cy="229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 flipH="1">
            <a:off x="5467200" y="1692000"/>
            <a:ext cx="1213500" cy="227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 txBox="1"/>
          <p:nvPr/>
        </p:nvSpPr>
        <p:spPr>
          <a:xfrm>
            <a:off x="5646325" y="1142875"/>
            <a:ext cx="7355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   x1            x2                  y1     y2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504000" y="10372"/>
            <a:ext cx="907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88" y="1272472"/>
            <a:ext cx="9775828" cy="5494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504000" y="10372"/>
            <a:ext cx="907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Q&amp;A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0" y="266760"/>
            <a:ext cx="555120" cy="55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