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8" r:id="rId2"/>
    <p:sldId id="465" r:id="rId3"/>
    <p:sldId id="466" r:id="rId4"/>
    <p:sldId id="468" r:id="rId5"/>
    <p:sldId id="460" r:id="rId6"/>
    <p:sldId id="452" r:id="rId7"/>
    <p:sldId id="461" r:id="rId8"/>
    <p:sldId id="462" r:id="rId9"/>
    <p:sldId id="463" r:id="rId10"/>
    <p:sldId id="464" r:id="rId11"/>
    <p:sldId id="4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7905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E125A-7860-4E8D-80E8-3673FDD18FD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C889-D66A-4250-8746-F9E40895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1FFD7F-0C35-4EC6-B1FA-9882D198046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10/21/2017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Python For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r>
              <a:rPr lang="en-US" dirty="0" smtClean="0"/>
              <a:t>update</a:t>
            </a:r>
          </a:p>
          <a:p>
            <a:pPr lvl="1"/>
            <a:r>
              <a:rPr lang="en-US" dirty="0"/>
              <a:t>∆ W = - </a:t>
            </a:r>
            <a:r>
              <a:rPr lang="el-GR" dirty="0" smtClean="0">
                <a:latin typeface="Times New Roman"/>
                <a:cs typeface="Times New Roman"/>
              </a:rPr>
              <a:t>η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 </a:t>
            </a:r>
            <a:r>
              <a:rPr lang="en-US" dirty="0"/>
              <a:t>∂</a:t>
            </a:r>
            <a:r>
              <a:rPr lang="en-US" dirty="0" smtClean="0"/>
              <a:t>E/</a:t>
            </a:r>
            <a:r>
              <a:rPr lang="en-US" dirty="0"/>
              <a:t>∂</a:t>
            </a:r>
            <a:r>
              <a:rPr lang="en-US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W(t+1) =  W(t) </a:t>
            </a:r>
            <a:r>
              <a:rPr lang="en-US" dirty="0" smtClean="0"/>
              <a:t>+ </a:t>
            </a:r>
            <a:r>
              <a:rPr lang="en-US" dirty="0"/>
              <a:t>∆ W </a:t>
            </a:r>
            <a:endParaRPr lang="en-US" dirty="0" smtClean="0"/>
          </a:p>
          <a:p>
            <a:r>
              <a:rPr lang="en-US" dirty="0" smtClean="0"/>
              <a:t>With  momentum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(usually converges faster)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∆ W = - </a:t>
            </a:r>
            <a:r>
              <a:rPr lang="el-GR" dirty="0">
                <a:latin typeface="Times New Roman"/>
                <a:cs typeface="Times New Roman"/>
              </a:rPr>
              <a:t>η</a:t>
            </a:r>
            <a:r>
              <a:rPr lang="en-US" dirty="0"/>
              <a:t> *  ∂E/∂</a:t>
            </a:r>
            <a:r>
              <a:rPr lang="en-US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W(t+1) =  W(t) </a:t>
            </a:r>
            <a:r>
              <a:rPr lang="en-US" dirty="0" smtClean="0"/>
              <a:t>+ </a:t>
            </a:r>
            <a:r>
              <a:rPr lang="en-US" dirty="0"/>
              <a:t>∆ </a:t>
            </a:r>
            <a:r>
              <a:rPr lang="en-US" dirty="0" smtClean="0"/>
              <a:t>W +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∆ W(t-1)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5638"/>
            <a:ext cx="7772400" cy="792162"/>
          </a:xfrm>
        </p:spPr>
        <p:txBody>
          <a:bodyPr/>
          <a:lstStyle/>
          <a:p>
            <a:r>
              <a:rPr lang="en-US" b="1" dirty="0" smtClean="0"/>
              <a:t>The End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0176" y="1447800"/>
            <a:ext cx="5880847" cy="4572000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0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 Basic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Matlab</a:t>
            </a:r>
            <a:r>
              <a:rPr lang="en-US" b="1" dirty="0" smtClean="0"/>
              <a:t> in Python (Numeric Python)</a:t>
            </a:r>
          </a:p>
          <a:p>
            <a:r>
              <a:rPr lang="en-US" b="1" dirty="0" smtClean="0"/>
              <a:t>Very similar to </a:t>
            </a:r>
            <a:r>
              <a:rPr lang="en-US" b="1" dirty="0" err="1" smtClean="0"/>
              <a:t>Tensorflow</a:t>
            </a:r>
            <a:endParaRPr lang="en-US" b="1" dirty="0" smtClean="0"/>
          </a:p>
          <a:p>
            <a:r>
              <a:rPr lang="en-US" b="1" dirty="0" smtClean="0"/>
              <a:t>It is for matrix </a:t>
            </a:r>
            <a:r>
              <a:rPr lang="en-US" b="1" dirty="0" err="1" smtClean="0"/>
              <a:t>opertions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1" y="1420019"/>
            <a:ext cx="8086379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 Special Array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4933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4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Activation Function: Sigmoid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Derivative at every where </a:t>
            </a:r>
          </a:p>
          <a:p>
            <a:r>
              <a:rPr lang="en-US" dirty="0" smtClean="0"/>
              <a:t>Range: [0,1]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13" y="1973687"/>
            <a:ext cx="5181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05" y="4191000"/>
            <a:ext cx="54292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Determine how good our predication to desired values.</a:t>
            </a:r>
          </a:p>
          <a:p>
            <a:r>
              <a:rPr lang="en-US" b="1" dirty="0" smtClean="0"/>
              <a:t>Cost function = Loss function = Error function 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56850"/>
            <a:ext cx="3543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1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Error GD over Sigmoid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550" y="1592687"/>
            <a:ext cx="7772400" cy="45720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7" y="1981200"/>
            <a:ext cx="4114799" cy="26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14" y="4953000"/>
            <a:ext cx="3810000" cy="42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02" y="2092818"/>
            <a:ext cx="2726908" cy="24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11" y="2819400"/>
            <a:ext cx="1776190" cy="72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76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b="1" dirty="0" err="1" smtClean="0"/>
              <a:t>Backpropagation</a:t>
            </a:r>
            <a:r>
              <a:rPr lang="en-US" b="1" dirty="0" smtClean="0"/>
              <a:t> Steps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Calculate error E(i) for output layer node(i) </a:t>
            </a:r>
          </a:p>
          <a:p>
            <a:pPr lvl="1"/>
            <a:r>
              <a:rPr lang="en-US" dirty="0" smtClean="0"/>
              <a:t> E(i) = node(i).output  * (1 – node(i).output</a:t>
            </a:r>
            <a:r>
              <a:rPr lang="en-US" dirty="0" smtClean="0"/>
              <a:t>)  </a:t>
            </a:r>
            <a:r>
              <a:rPr lang="en-US" dirty="0" smtClean="0"/>
              <a:t>* (</a:t>
            </a:r>
            <a:r>
              <a:rPr lang="en-US" dirty="0" err="1" smtClean="0"/>
              <a:t>desiredoutput</a:t>
            </a:r>
            <a:r>
              <a:rPr lang="en-US" dirty="0" smtClean="0"/>
              <a:t>(i) -  node(i).output)  </a:t>
            </a:r>
          </a:p>
          <a:p>
            <a:pPr lvl="1"/>
            <a:r>
              <a:rPr lang="en-US" dirty="0" smtClean="0"/>
              <a:t>You may need to calculate more than one: E(1)…E(i)…E(n)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</a:t>
            </a:r>
            <a:r>
              <a:rPr lang="en-US" b="1" dirty="0" smtClean="0"/>
              <a:t>alculate </a:t>
            </a:r>
            <a:r>
              <a:rPr lang="en-US" dirty="0"/>
              <a:t>∆ </a:t>
            </a:r>
            <a:r>
              <a:rPr lang="en-US" b="1" dirty="0" err="1" smtClean="0"/>
              <a:t>Ws</a:t>
            </a:r>
            <a:r>
              <a:rPr lang="en-US" b="1" dirty="0" smtClean="0"/>
              <a:t> </a:t>
            </a:r>
            <a:r>
              <a:rPr lang="en-US" b="1" dirty="0" smtClean="0"/>
              <a:t>to output layer nodes</a:t>
            </a:r>
          </a:p>
          <a:p>
            <a:pPr lvl="1"/>
            <a:r>
              <a:rPr lang="en-US" dirty="0"/>
              <a:t>∆ </a:t>
            </a:r>
            <a:r>
              <a:rPr lang="en-US" dirty="0" err="1" smtClean="0"/>
              <a:t>Wji</a:t>
            </a:r>
            <a:r>
              <a:rPr lang="en-US" dirty="0" smtClean="0"/>
              <a:t> (notation: from node(i)  to output layer node(j)) </a:t>
            </a:r>
          </a:p>
          <a:p>
            <a:pPr marL="274320" lvl="1" indent="0">
              <a:buNone/>
            </a:pPr>
            <a:r>
              <a:rPr lang="en-US" dirty="0" smtClean="0"/>
              <a:t>    = (learning rate)  *  E(j)  *  node(i).output </a:t>
            </a:r>
          </a:p>
          <a:p>
            <a:pPr marL="617220" lvl="1" indent="-342900"/>
            <a:r>
              <a:rPr lang="en-US" dirty="0" smtClean="0"/>
              <a:t>For </a:t>
            </a:r>
            <a:r>
              <a:rPr lang="en-US" dirty="0"/>
              <a:t>∆ </a:t>
            </a:r>
            <a:r>
              <a:rPr lang="en-US" dirty="0" err="1" smtClean="0"/>
              <a:t>Wji</a:t>
            </a:r>
            <a:endParaRPr lang="en-US" dirty="0"/>
          </a:p>
          <a:p>
            <a:pPr marL="891540" lvl="2" indent="-342900"/>
            <a:r>
              <a:rPr lang="en-US" sz="2400" dirty="0" smtClean="0"/>
              <a:t>i is from 1 to m nodes in hidden layer</a:t>
            </a:r>
          </a:p>
          <a:p>
            <a:pPr marL="891540" lvl="2" indent="-342900"/>
            <a:r>
              <a:rPr lang="en-US" sz="2400" dirty="0"/>
              <a:t>j</a:t>
            </a:r>
            <a:r>
              <a:rPr lang="en-US" sz="2400" dirty="0" smtClean="0"/>
              <a:t> is from 1 to n nodes in output layer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617220" lvl="1" indent="-3429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b="1" dirty="0" err="1" smtClean="0"/>
              <a:t>Backpropagation</a:t>
            </a:r>
            <a:r>
              <a:rPr lang="en-US" b="1" dirty="0" smtClean="0"/>
              <a:t> Steps Continue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Calculate errors for hidden layer node (i) </a:t>
            </a:r>
          </a:p>
          <a:p>
            <a:pPr lvl="1"/>
            <a:r>
              <a:rPr lang="en-US" dirty="0" smtClean="0"/>
              <a:t>Node(i) connecting to nodes (1…n) next layer (e.g. output layer)</a:t>
            </a:r>
          </a:p>
          <a:p>
            <a:pPr lvl="1"/>
            <a:r>
              <a:rPr lang="en-US" dirty="0" smtClean="0"/>
              <a:t>Node(i) connecting to nodes(1…m) previous layer (e.g. input layer) </a:t>
            </a:r>
          </a:p>
          <a:p>
            <a:pPr lvl="1"/>
            <a:r>
              <a:rPr lang="en-US" dirty="0" smtClean="0"/>
              <a:t>Current layer we have </a:t>
            </a:r>
            <a:r>
              <a:rPr lang="en-US" dirty="0" smtClean="0"/>
              <a:t>nodes </a:t>
            </a:r>
            <a:r>
              <a:rPr lang="en-US" dirty="0" smtClean="0"/>
              <a:t>(1…k) </a:t>
            </a:r>
          </a:p>
          <a:p>
            <a:pPr lvl="1"/>
            <a:r>
              <a:rPr lang="en-US" dirty="0" smtClean="0"/>
              <a:t>E(1),E(2)…E(n) is next layer’s E (assuming we already have)</a:t>
            </a:r>
          </a:p>
          <a:p>
            <a:pPr lvl="1"/>
            <a:r>
              <a:rPr lang="en-US" dirty="0" smtClean="0"/>
              <a:t>W1i, W2i…</a:t>
            </a:r>
            <a:r>
              <a:rPr lang="en-US" dirty="0" err="1" smtClean="0"/>
              <a:t>Wni</a:t>
            </a:r>
            <a:r>
              <a:rPr lang="en-US" dirty="0" smtClean="0"/>
              <a:t> are weights from node(i) to node(1…n) next layer</a:t>
            </a:r>
          </a:p>
          <a:p>
            <a:pPr lvl="1"/>
            <a:r>
              <a:rPr lang="en-US" dirty="0" smtClean="0"/>
              <a:t>E(i) = node(i).output  *  (1 – node(i).output) * (E(1</a:t>
            </a:r>
            <a:r>
              <a:rPr lang="en-US" dirty="0" smtClean="0"/>
              <a:t>) * W1i </a:t>
            </a:r>
            <a:r>
              <a:rPr lang="en-US" dirty="0" smtClean="0"/>
              <a:t>+ </a:t>
            </a:r>
            <a:r>
              <a:rPr lang="en-US" dirty="0" smtClean="0"/>
              <a:t>E(2)*W2i  </a:t>
            </a:r>
            <a:r>
              <a:rPr lang="en-US" dirty="0" smtClean="0"/>
              <a:t>+ … E(n</a:t>
            </a:r>
            <a:r>
              <a:rPr lang="en-US" dirty="0" smtClean="0"/>
              <a:t>)*</a:t>
            </a:r>
            <a:r>
              <a:rPr lang="en-US" dirty="0" err="1" smtClean="0"/>
              <a:t>Wni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need to do E(1) …E(k)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∆</a:t>
            </a:r>
            <a:r>
              <a:rPr lang="en-US" dirty="0" err="1" smtClean="0"/>
              <a:t>Ws</a:t>
            </a:r>
            <a:r>
              <a:rPr lang="en-US" dirty="0" smtClean="0"/>
              <a:t>  coming into hidden layer </a:t>
            </a:r>
          </a:p>
          <a:p>
            <a:pPr lvl="1"/>
            <a:r>
              <a:rPr lang="en-US" dirty="0" smtClean="0"/>
              <a:t>	</a:t>
            </a:r>
            <a:r>
              <a:rPr lang="en-US" dirty="0"/>
              <a:t> ∆ </a:t>
            </a:r>
            <a:r>
              <a:rPr lang="en-US" dirty="0" err="1" smtClean="0"/>
              <a:t>Wij</a:t>
            </a:r>
            <a:r>
              <a:rPr lang="en-US" dirty="0" smtClean="0"/>
              <a:t> (notation: from  node(j) in previous layer to note(i)) 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= learning rate * E(i) * node(j).output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 is from 1 to m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 is from 1 to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34059</TotalTime>
  <Words>358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Practical Python For Tensorflow </vt:lpstr>
      <vt:lpstr>Numpy Basic</vt:lpstr>
      <vt:lpstr>Numpy Array</vt:lpstr>
      <vt:lpstr>Numpy Special Array</vt:lpstr>
      <vt:lpstr>Activation Function: Sigmoid Function</vt:lpstr>
      <vt:lpstr>Cost Function</vt:lpstr>
      <vt:lpstr>Error GD over Sigmoid</vt:lpstr>
      <vt:lpstr>Backpropagation Steps   </vt:lpstr>
      <vt:lpstr>Backpropagation Steps Continue</vt:lpstr>
      <vt:lpstr>Updating Weights</vt:lpstr>
      <vt:lpstr>The End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tzxu</dc:creator>
  <cp:lastModifiedBy>tzxu</cp:lastModifiedBy>
  <cp:revision>378</cp:revision>
  <dcterms:created xsi:type="dcterms:W3CDTF">2017-08-19T21:48:00Z</dcterms:created>
  <dcterms:modified xsi:type="dcterms:W3CDTF">2017-11-04T06:04:09Z</dcterms:modified>
</cp:coreProperties>
</file>