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3BA63E-2CDA-4B53-B7B9-9A3ACE9D289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4/5/19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C76244-D3B5-492C-872E-C8B883B64B1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4/5/19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F983E5-E83C-4EE3-90BE-4AF4A0A0E37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19000" y="868320"/>
            <a:ext cx="11067840" cy="712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4000">
                <a:solidFill>
                  <a:srgbClr val="000000"/>
                </a:solidFill>
                <a:latin typeface="Arial"/>
              </a:rPr>
              <a:t>Lec3-8-3-1-2-HarvestingImages.ppt</a:t>
            </a:r>
            <a:r>
              <a:rPr b="1" lang="en-US" sz="40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849400" y="1828800"/>
            <a:ext cx="6492600" cy="3200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CTI One Corporation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Version: 2.1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Date: Jan 2019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Project Lead: Harry Li, Ph.D.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Team members:   Initiated, Prepared and Implemeted by Prashanth Rajasekar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   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78160" y="5945040"/>
            <a:ext cx="43156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Do: 1. Download Video : Youtube.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15760" y="929160"/>
            <a:ext cx="6577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https://github.com/hardikvasa/google-images-download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789120" y="987840"/>
            <a:ext cx="980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Source:</a:t>
            </a:r>
            <a:endParaRPr/>
          </a:p>
        </p:txBody>
      </p:sp>
      <p:pic>
        <p:nvPicPr>
          <p:cNvPr id="9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0640" y="1383840"/>
            <a:ext cx="8929440" cy="1460160"/>
          </a:xfrm>
          <a:prstGeom prst="rect">
            <a:avLst/>
          </a:prstGeom>
          <a:ln w="34920">
            <a:solidFill>
              <a:srgbClr val="4472c4"/>
            </a:solidFill>
            <a:round/>
          </a:ln>
        </p:spPr>
      </p:pic>
      <p:pic>
        <p:nvPicPr>
          <p:cNvPr id="91" name="Picture 8" descr=""/>
          <p:cNvPicPr/>
          <p:nvPr/>
        </p:nvPicPr>
        <p:blipFill>
          <a:blip r:embed="rId3"/>
          <a:srcRect l="0" t="0" r="192502" b="0"/>
          <a:stretch>
            <a:fillRect/>
          </a:stretch>
        </p:blipFill>
        <p:spPr>
          <a:xfrm>
            <a:off x="890640" y="3297240"/>
            <a:ext cx="8929440" cy="2849040"/>
          </a:xfrm>
          <a:prstGeom prst="rect">
            <a:avLst/>
          </a:prstGeom>
          <a:ln w="31680">
            <a:solidFill>
              <a:srgbClr val="4472c4"/>
            </a:solidFill>
            <a:round/>
          </a:ln>
        </p:spPr>
      </p:pic>
      <p:sp>
        <p:nvSpPr>
          <p:cNvPr id="92" name="CustomShape 3"/>
          <p:cNvSpPr/>
          <p:nvPr/>
        </p:nvSpPr>
        <p:spPr>
          <a:xfrm>
            <a:off x="801720" y="2953440"/>
            <a:ext cx="2588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Installation Guide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 w="9360">
            <a:noFill/>
          </a:ln>
        </p:spPr>
      </p:pic>
      <p:pic>
        <p:nvPicPr>
          <p:cNvPr id="94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1356840"/>
            <a:ext cx="9843840" cy="2956320"/>
          </a:xfrm>
          <a:prstGeom prst="rect">
            <a:avLst/>
          </a:prstGeom>
          <a:ln w="31680">
            <a:solidFill>
              <a:srgbClr val="4472c4"/>
            </a:solidFill>
            <a:round/>
          </a:ln>
        </p:spPr>
      </p:pic>
      <p:sp>
        <p:nvSpPr>
          <p:cNvPr id="95" name="CustomShape 1"/>
          <p:cNvSpPr/>
          <p:nvPr/>
        </p:nvSpPr>
        <p:spPr>
          <a:xfrm>
            <a:off x="419400" y="987480"/>
            <a:ext cx="2823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Procedure to run: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3680" y="4444920"/>
            <a:ext cx="9843840" cy="2027520"/>
          </a:xfrm>
          <a:prstGeom prst="rect">
            <a:avLst/>
          </a:prstGeom>
          <a:ln w="34920">
            <a:solidFill>
              <a:srgbClr val="4472c4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19400" y="987480"/>
            <a:ext cx="2823120" cy="364680"/>
          </a:xfrm>
          <a:prstGeom prst="rect">
            <a:avLst/>
          </a:prstGeom>
          <a:noFill/>
          <a:ln w="25560">
            <a:solidFill>
              <a:srgbClr val="4472c4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Sample Commands: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-33120" y="1374120"/>
            <a:ext cx="5067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-cf example.json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19400" y="1706760"/>
            <a:ext cx="76392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"Polar bears, baloons, Beaches" --limit 20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-199800" y="2077200"/>
            <a:ext cx="6949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 "car" -sk 'red,blue,white' -l 10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419400" y="2426040"/>
            <a:ext cx="68832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-k "Polar bears, baloons, Beaches" -l 20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-174960" y="2774520"/>
            <a:ext cx="6673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"logo" --format svg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-155160" y="3108600"/>
            <a:ext cx="6422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-k "playground" -l 20 -co red</a:t>
            </a:r>
            <a:endParaRPr/>
          </a:p>
        </p:txBody>
      </p:sp>
      <p:sp>
        <p:nvSpPr>
          <p:cNvPr id="105" name="CustomShape 8"/>
          <p:cNvSpPr/>
          <p:nvPr/>
        </p:nvSpPr>
        <p:spPr>
          <a:xfrm>
            <a:off x="5400" y="3442320"/>
            <a:ext cx="4912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-k "</a:t>
            </a:r>
            <a:r>
              <a:rPr lang="en-US">
                <a:solidFill>
                  <a:srgbClr val="000000"/>
                </a:solidFill>
                <a:latin typeface="Calibri"/>
              </a:rPr>
              <a:t>北极熊</a:t>
            </a:r>
            <a:r>
              <a:rPr lang="en-US">
                <a:solidFill>
                  <a:srgbClr val="000000"/>
                </a:solidFill>
                <a:latin typeface="Calibri"/>
              </a:rPr>
              <a:t>" -l 5</a:t>
            </a:r>
            <a:endParaRPr/>
          </a:p>
        </p:txBody>
      </p:sp>
      <p:sp>
        <p:nvSpPr>
          <p:cNvPr id="106" name="CustomShape 9"/>
          <p:cNvSpPr/>
          <p:nvPr/>
        </p:nvSpPr>
        <p:spPr>
          <a:xfrm>
            <a:off x="419400" y="3787560"/>
            <a:ext cx="71150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-k "sample" -u &lt;google images page URL&gt;</a:t>
            </a:r>
            <a:endParaRPr/>
          </a:p>
        </p:txBody>
      </p:sp>
      <p:sp>
        <p:nvSpPr>
          <p:cNvPr id="107" name="CustomShape 10"/>
          <p:cNvSpPr/>
          <p:nvPr/>
        </p:nvSpPr>
        <p:spPr>
          <a:xfrm>
            <a:off x="-67680" y="4151520"/>
            <a:ext cx="5879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-k "boat" -o "boat_new"</a:t>
            </a:r>
            <a:endParaRPr/>
          </a:p>
        </p:txBody>
      </p:sp>
      <p:sp>
        <p:nvSpPr>
          <p:cNvPr id="108" name="CustomShape 11"/>
          <p:cNvSpPr/>
          <p:nvPr/>
        </p:nvSpPr>
        <p:spPr>
          <a:xfrm>
            <a:off x="419400" y="4520880"/>
            <a:ext cx="7992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"baloons" --single_image &lt;URL of the images&gt;</a:t>
            </a:r>
            <a:endParaRPr/>
          </a:p>
        </p:txBody>
      </p:sp>
      <p:sp>
        <p:nvSpPr>
          <p:cNvPr id="109" name="CustomShape 12"/>
          <p:cNvSpPr/>
          <p:nvPr/>
        </p:nvSpPr>
        <p:spPr>
          <a:xfrm>
            <a:off x="419400" y="4893120"/>
            <a:ext cx="7992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"baloons" --size medium --type animated</a:t>
            </a:r>
            <a:endParaRPr/>
          </a:p>
        </p:txBody>
      </p:sp>
      <p:sp>
        <p:nvSpPr>
          <p:cNvPr id="110" name="CustomShape 13"/>
          <p:cNvSpPr/>
          <p:nvPr/>
        </p:nvSpPr>
        <p:spPr>
          <a:xfrm>
            <a:off x="419400" y="5221800"/>
            <a:ext cx="79927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"universe" --usage_rights labeled-for-reuse</a:t>
            </a:r>
            <a:endParaRPr/>
          </a:p>
        </p:txBody>
      </p:sp>
      <p:sp>
        <p:nvSpPr>
          <p:cNvPr id="111" name="CustomShape 14"/>
          <p:cNvSpPr/>
          <p:nvPr/>
        </p:nvSpPr>
        <p:spPr>
          <a:xfrm>
            <a:off x="419400" y="5544720"/>
            <a:ext cx="78584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$ googleimagesdownload --keywords "flowers" --color_type black-and-white</a:t>
            </a:r>
            <a:endParaRPr/>
          </a:p>
        </p:txBody>
      </p:sp>
      <p:sp>
        <p:nvSpPr>
          <p:cNvPr id="112" name="CustomShape 15"/>
          <p:cNvSpPr/>
          <p:nvPr/>
        </p:nvSpPr>
        <p:spPr>
          <a:xfrm>
            <a:off x="419400" y="5885280"/>
            <a:ext cx="8955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googleimagesdownload --keywords "Polar bear" -s icon --limit 20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66720" y="1958040"/>
            <a:ext cx="10858320" cy="252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The End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