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18" r:id="rId2"/>
    <p:sldId id="431" r:id="rId3"/>
    <p:sldId id="454" r:id="rId4"/>
    <p:sldId id="476" r:id="rId5"/>
    <p:sldId id="474" r:id="rId6"/>
    <p:sldId id="461" r:id="rId7"/>
    <p:sldId id="473" r:id="rId8"/>
    <p:sldId id="432" r:id="rId9"/>
    <p:sldId id="458" r:id="rId10"/>
    <p:sldId id="472" r:id="rId11"/>
    <p:sldId id="464" r:id="rId12"/>
    <p:sldId id="450" r:id="rId13"/>
    <p:sldId id="475" r:id="rId14"/>
    <p:sldId id="434" r:id="rId15"/>
    <p:sldId id="468" r:id="rId16"/>
    <p:sldId id="469" r:id="rId17"/>
    <p:sldId id="470" r:id="rId18"/>
    <p:sldId id="440" r:id="rId19"/>
    <p:sldId id="452" r:id="rId20"/>
    <p:sldId id="42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77905" autoAdjust="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E125A-7860-4E8D-80E8-3673FDD18FDF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9C889-D66A-4250-8746-F9E40895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1FFD7F-0C35-4EC6-B1FA-9882D198046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24000"/>
          </a:xfrm>
        </p:spPr>
        <p:txBody>
          <a:bodyPr/>
          <a:lstStyle/>
          <a:p>
            <a:r>
              <a:rPr lang="en-US" dirty="0" smtClean="0"/>
              <a:t>Tony </a:t>
            </a:r>
            <a:r>
              <a:rPr lang="en-US" dirty="0" err="1" smtClean="0"/>
              <a:t>Xu</a:t>
            </a:r>
            <a:endParaRPr lang="en-US" dirty="0" smtClean="0"/>
          </a:p>
          <a:p>
            <a:r>
              <a:rPr lang="en-US" dirty="0" smtClean="0"/>
              <a:t>10/14/2017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Practical Python For </a:t>
            </a:r>
            <a:r>
              <a:rPr lang="en-US" b="1" dirty="0" err="1" smtClean="0"/>
              <a:t>Tensorflow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0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List Quiz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If we have a list=[‘</a:t>
            </a:r>
            <a:r>
              <a:rPr lang="en-US" b="1" dirty="0" err="1" smtClean="0"/>
              <a:t>a’,’b’,’c’,’d</a:t>
            </a:r>
            <a:r>
              <a:rPr lang="en-US" b="1" dirty="0" smtClean="0"/>
              <a:t>’]</a:t>
            </a:r>
          </a:p>
          <a:p>
            <a:pPr marL="274320" lvl="1" indent="0">
              <a:buNone/>
            </a:pPr>
            <a:r>
              <a:rPr lang="en-US" b="1" dirty="0" smtClean="0"/>
              <a:t>&gt;&gt;&gt;print list[:]</a:t>
            </a:r>
          </a:p>
          <a:p>
            <a:pPr marL="274320" lvl="1" indent="0">
              <a:buNone/>
            </a:pPr>
            <a:r>
              <a:rPr lang="en-US" b="1" dirty="0" smtClean="0"/>
              <a:t>&gt;&gt;&gt; [‘</a:t>
            </a:r>
            <a:r>
              <a:rPr lang="en-US" b="1" dirty="0" err="1" smtClean="0"/>
              <a:t>a’,’b’,’c’,’d</a:t>
            </a:r>
            <a:r>
              <a:rPr lang="en-US" b="1" dirty="0" smtClean="0"/>
              <a:t>’] 	# </a:t>
            </a:r>
            <a:r>
              <a:rPr lang="en-US" b="1" dirty="0"/>
              <a:t>: for all element</a:t>
            </a:r>
            <a:endParaRPr lang="en-US" b="1" dirty="0" smtClean="0"/>
          </a:p>
          <a:p>
            <a:pPr marL="274320" lvl="1" indent="0">
              <a:buNone/>
            </a:pPr>
            <a:r>
              <a:rPr lang="en-US" b="1" dirty="0" smtClean="0"/>
              <a:t>&gt;&gt;&gt; print list[1:]</a:t>
            </a:r>
          </a:p>
          <a:p>
            <a:pPr marL="274320" lvl="1" indent="0">
              <a:buNone/>
            </a:pPr>
            <a:r>
              <a:rPr lang="en-US" b="1" dirty="0" smtClean="0"/>
              <a:t>&gt;&gt;&gt; [‘</a:t>
            </a:r>
            <a:r>
              <a:rPr lang="en-US" b="1" dirty="0" err="1" smtClean="0"/>
              <a:t>b’,’c’,’d</a:t>
            </a:r>
            <a:r>
              <a:rPr lang="en-US" b="1" dirty="0" smtClean="0"/>
              <a:t>’]</a:t>
            </a:r>
          </a:p>
          <a:p>
            <a:pPr marL="274320" lvl="1" indent="0">
              <a:buNone/>
            </a:pPr>
            <a:r>
              <a:rPr lang="en-US" b="1" dirty="0" smtClean="0"/>
              <a:t>&gt;&gt;&gt; print list[:-1]</a:t>
            </a:r>
          </a:p>
          <a:p>
            <a:pPr marL="274320" lvl="1" indent="0">
              <a:buNone/>
            </a:pPr>
            <a:r>
              <a:rPr lang="en-US" b="1" dirty="0" smtClean="0"/>
              <a:t>&gt;&gt;&gt; [‘</a:t>
            </a:r>
            <a:r>
              <a:rPr lang="en-US" b="1" dirty="0" err="1" smtClean="0"/>
              <a:t>a’,’b’,’c</a:t>
            </a:r>
            <a:r>
              <a:rPr lang="en-US" b="1" dirty="0" smtClean="0"/>
              <a:t>’]</a:t>
            </a:r>
          </a:p>
          <a:p>
            <a:pPr marL="274320" lvl="1" indent="0">
              <a:buNone/>
            </a:pPr>
            <a:r>
              <a:rPr lang="en-US" b="1" dirty="0" smtClean="0"/>
              <a:t>&gt;&gt;&gt; print list[1:-1]</a:t>
            </a:r>
          </a:p>
          <a:p>
            <a:pPr marL="274320" lvl="1" indent="0">
              <a:buNone/>
            </a:pPr>
            <a:r>
              <a:rPr lang="en-US" b="1" dirty="0" smtClean="0"/>
              <a:t>&gt;&gt;&gt; [‘</a:t>
            </a:r>
            <a:r>
              <a:rPr lang="en-US" b="1" dirty="0" err="1" smtClean="0"/>
              <a:t>b’,’c</a:t>
            </a:r>
            <a:r>
              <a:rPr lang="en-US" b="1" dirty="0" smtClean="0"/>
              <a:t>’] 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&gt;&gt;&gt; del list[:]</a:t>
            </a:r>
            <a:endParaRPr lang="en-US" b="1" dirty="0"/>
          </a:p>
          <a:p>
            <a:endParaRPr lang="en-US" b="1" dirty="0" smtClean="0"/>
          </a:p>
        </p:txBody>
      </p:sp>
      <p:pic>
        <p:nvPicPr>
          <p:cNvPr id="10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12" y="5399847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34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Math in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b="1" dirty="0" smtClean="0"/>
              <a:t>import math  # load your math library </a:t>
            </a:r>
          </a:p>
          <a:p>
            <a:r>
              <a:rPr lang="en-US" b="1" dirty="0" err="1" smtClean="0"/>
              <a:t>math.pi</a:t>
            </a:r>
            <a:r>
              <a:rPr lang="en-US" b="1" dirty="0" smtClean="0"/>
              <a:t> </a:t>
            </a:r>
          </a:p>
          <a:p>
            <a:r>
              <a:rPr lang="en-US" b="1" dirty="0" err="1" smtClean="0"/>
              <a:t>math.e</a:t>
            </a:r>
            <a:endParaRPr lang="en-US" b="1" dirty="0" smtClean="0"/>
          </a:p>
          <a:p>
            <a:r>
              <a:rPr lang="en-US" b="1" dirty="0" err="1" smtClean="0"/>
              <a:t>math.exp</a:t>
            </a:r>
            <a:r>
              <a:rPr lang="en-US" b="1" dirty="0" smtClean="0"/>
              <a:t>(</a:t>
            </a:r>
            <a:r>
              <a:rPr lang="en-US" b="1" i="1" dirty="0" smtClean="0"/>
              <a:t>x</a:t>
            </a:r>
            <a:r>
              <a:rPr lang="en-US" b="1" dirty="0" smtClean="0"/>
              <a:t>)</a:t>
            </a:r>
            <a:r>
              <a:rPr lang="en-US" dirty="0" smtClean="0"/>
              <a:t>          #Return </a:t>
            </a:r>
            <a:r>
              <a:rPr lang="en-US" dirty="0"/>
              <a:t>e**x</a:t>
            </a:r>
            <a:r>
              <a:rPr lang="en-US" dirty="0" smtClean="0"/>
              <a:t>.</a:t>
            </a:r>
          </a:p>
          <a:p>
            <a:r>
              <a:rPr lang="en-US" b="1" dirty="0" err="1"/>
              <a:t>m</a:t>
            </a:r>
            <a:r>
              <a:rPr lang="en-US" b="1" dirty="0" err="1" smtClean="0"/>
              <a:t>ath.pow</a:t>
            </a:r>
            <a:r>
              <a:rPr lang="en-US" b="1" dirty="0" smtClean="0"/>
              <a:t>(x, y)    </a:t>
            </a:r>
            <a:r>
              <a:rPr lang="en-US" dirty="0" smtClean="0"/>
              <a:t>#Return x**y</a:t>
            </a:r>
          </a:p>
          <a:p>
            <a:r>
              <a:rPr lang="en-US" b="1" dirty="0" err="1" smtClean="0"/>
              <a:t>math.sqrt</a:t>
            </a:r>
            <a:r>
              <a:rPr lang="en-US" b="1" dirty="0"/>
              <a:t>(x)</a:t>
            </a:r>
            <a:r>
              <a:rPr lang="en-US" dirty="0"/>
              <a:t>  </a:t>
            </a:r>
            <a:r>
              <a:rPr lang="en-US" dirty="0" smtClean="0"/>
              <a:t>       #</a:t>
            </a:r>
            <a:r>
              <a:rPr lang="en-US" dirty="0"/>
              <a:t>Return the square root of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endParaRPr lang="en-US" b="1" dirty="0" smtClean="0"/>
          </a:p>
          <a:p>
            <a:r>
              <a:rPr lang="en-US" b="1" dirty="0"/>
              <a:t>There are many of </a:t>
            </a:r>
            <a:r>
              <a:rPr lang="en-US" b="1" dirty="0" smtClean="0"/>
              <a:t>them:</a:t>
            </a:r>
          </a:p>
          <a:p>
            <a:pPr lvl="1"/>
            <a:r>
              <a:rPr lang="en-US" b="1" i="1" dirty="0" smtClean="0"/>
              <a:t>https</a:t>
            </a:r>
            <a:r>
              <a:rPr lang="en-US" b="1" i="1" dirty="0"/>
              <a:t>://docs.python.org/2/library/math.html</a:t>
            </a:r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12" y="5399847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85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56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Demo</a:t>
            </a:r>
            <a:endParaRPr lang="en-US" sz="4800" b="1" dirty="0"/>
          </a:p>
        </p:txBody>
      </p:sp>
      <p:pic>
        <p:nvPicPr>
          <p:cNvPr id="3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12" y="5399847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7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of what we have learned last time</a:t>
            </a:r>
          </a:p>
          <a:p>
            <a:r>
              <a:rPr lang="en-US" dirty="0" smtClean="0"/>
              <a:t>Finish up Last time </a:t>
            </a:r>
            <a:r>
              <a:rPr lang="en-US" dirty="0" err="1" smtClean="0"/>
              <a:t>TensorFlow</a:t>
            </a:r>
            <a:r>
              <a:rPr lang="en-US" dirty="0" smtClean="0"/>
              <a:t> Solution for 2D Convolution</a:t>
            </a:r>
          </a:p>
          <a:p>
            <a:r>
              <a:rPr lang="en-US" b="1" dirty="0" err="1" smtClean="0"/>
              <a:t>LoG</a:t>
            </a:r>
            <a:r>
              <a:rPr lang="en-US" b="1" dirty="0" smtClean="0"/>
              <a:t> Kernel Implementation </a:t>
            </a:r>
          </a:p>
          <a:p>
            <a:pPr lvl="1"/>
            <a:r>
              <a:rPr lang="en-US" dirty="0" smtClean="0"/>
              <a:t>Python Solution</a:t>
            </a:r>
          </a:p>
          <a:p>
            <a:pPr lvl="1"/>
            <a:r>
              <a:rPr lang="en-US" b="1" dirty="0" err="1" smtClean="0"/>
              <a:t>TensorFlow</a:t>
            </a:r>
            <a:r>
              <a:rPr lang="en-US" b="1" dirty="0" smtClean="0"/>
              <a:t> Solution if applicable</a:t>
            </a:r>
          </a:p>
          <a:p>
            <a:endParaRPr lang="en-US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12" y="5399847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3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TensorFlow</a:t>
            </a:r>
            <a:r>
              <a:rPr lang="en-US" b="1" dirty="0" smtClean="0"/>
              <a:t>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Introduce a few </a:t>
            </a:r>
            <a:r>
              <a:rPr lang="en-US" sz="3200" b="1" dirty="0" err="1" smtClean="0"/>
              <a:t>TensorFlow</a:t>
            </a:r>
            <a:r>
              <a:rPr lang="en-US" sz="3200" b="1" dirty="0" smtClean="0"/>
              <a:t> functions.</a:t>
            </a:r>
          </a:p>
          <a:p>
            <a:r>
              <a:rPr lang="en-US" sz="3200" b="1" dirty="0" smtClean="0"/>
              <a:t>Practices in Convolution </a:t>
            </a:r>
          </a:p>
          <a:p>
            <a:r>
              <a:rPr lang="en-US" sz="3200" b="1" dirty="0" smtClean="0"/>
              <a:t>We also show you a small step each time and finally reach to our goal.</a:t>
            </a:r>
            <a:endParaRPr lang="en-US" sz="3200" b="1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12" y="5399847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68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248"/>
            <a:ext cx="7772400" cy="1143000"/>
          </a:xfrm>
        </p:spPr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f.split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4724400" cy="19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70" y="3429000"/>
            <a:ext cx="7679029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9800" y="1295400"/>
            <a:ext cx="1864613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Axis: 0 – vertical</a:t>
            </a:r>
          </a:p>
          <a:p>
            <a:r>
              <a:rPr lang="en-US" dirty="0" smtClean="0"/>
              <a:t>1 - horizontal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05000" y="2121625"/>
            <a:ext cx="14478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6"/>
          </p:cNvCxnSpPr>
          <p:nvPr/>
        </p:nvCxnSpPr>
        <p:spPr>
          <a:xfrm flipH="1">
            <a:off x="3352800" y="1600200"/>
            <a:ext cx="2667000" cy="67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31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f.matmul</a:t>
            </a:r>
            <a:r>
              <a:rPr lang="en-US" dirty="0" smtClean="0"/>
              <a:t>: Matrix Multiple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5410200"/>
            <a:ext cx="8153400" cy="6096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Also called dot product</a:t>
            </a:r>
          </a:p>
          <a:p>
            <a:r>
              <a:rPr lang="en-US" sz="2000" b="1" dirty="0" smtClean="0"/>
              <a:t>If a n x r * r x m, we will get a n x m matrix (2x3 * 3x2 =&gt; 2x2)</a:t>
            </a: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31242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24000"/>
            <a:ext cx="529858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90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f.multiply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 wise multiply (it is not dot product)</a:t>
            </a:r>
          </a:p>
          <a:p>
            <a:r>
              <a:rPr lang="en-US" dirty="0" smtClean="0"/>
              <a:t>It is different than </a:t>
            </a:r>
            <a:r>
              <a:rPr lang="en-US" dirty="0" err="1" smtClean="0"/>
              <a:t>tf.matmul</a:t>
            </a:r>
            <a:endParaRPr lang="en-US" dirty="0"/>
          </a:p>
          <a:p>
            <a:r>
              <a:rPr lang="en-US" dirty="0" smtClean="0"/>
              <a:t>We will show you in the code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16097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59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60" y="228600"/>
            <a:ext cx="7772400" cy="1143000"/>
          </a:xfrm>
        </p:spPr>
        <p:txBody>
          <a:bodyPr/>
          <a:lstStyle/>
          <a:p>
            <a:r>
              <a:rPr lang="en-US" b="1" dirty="0" err="1" smtClean="0"/>
              <a:t>TensorFlow</a:t>
            </a:r>
            <a:r>
              <a:rPr lang="en-US" b="1" dirty="0" smtClean="0"/>
              <a:t>: conv2d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012" y="2961828"/>
            <a:ext cx="2971800" cy="277177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9" idx="1"/>
          </p:cNvCxnSpPr>
          <p:nvPr/>
        </p:nvCxnSpPr>
        <p:spPr>
          <a:xfrm flipH="1">
            <a:off x="2147110" y="2901904"/>
            <a:ext cx="1907006" cy="58782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54115" y="2663600"/>
            <a:ext cx="4041153" cy="476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4D Tensor with NHWC format: [100,28,28,1]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0995" y="1374054"/>
            <a:ext cx="81020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It computes a 2-D convolution given 4-D input and filter tensors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Why 4D?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tf.nn.conv2d vs. tf.layer.conv2d</a:t>
            </a:r>
            <a:endParaRPr lang="en-US" sz="2800" b="1" dirty="0"/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>
            <a:off x="2147111" y="3438433"/>
            <a:ext cx="2297037" cy="2895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4149" y="3200130"/>
            <a:ext cx="3651119" cy="476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4D Tensor with HWCC format: [3,3,1,32]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3" idx="1"/>
          </p:cNvCxnSpPr>
          <p:nvPr/>
        </p:nvCxnSpPr>
        <p:spPr>
          <a:xfrm flipH="1">
            <a:off x="2220012" y="3960298"/>
            <a:ext cx="2649303" cy="45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69315" y="3721995"/>
            <a:ext cx="3134042" cy="476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1D Tensor with NHWC format:[1,1,1,1]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6" idx="1"/>
          </p:cNvCxnSpPr>
          <p:nvPr/>
        </p:nvCxnSpPr>
        <p:spPr>
          <a:xfrm flipH="1" flipV="1">
            <a:off x="3040190" y="4873416"/>
            <a:ext cx="2509841" cy="224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550031" y="4859465"/>
            <a:ext cx="2400300" cy="476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 “NHWC”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9" idx="1"/>
          </p:cNvCxnSpPr>
          <p:nvPr/>
        </p:nvCxnSpPr>
        <p:spPr>
          <a:xfrm flipH="1" flipV="1">
            <a:off x="2220012" y="4320840"/>
            <a:ext cx="3051929" cy="19274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71941" y="4275285"/>
            <a:ext cx="2400300" cy="476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"SAME", "VALID"</a:t>
            </a:r>
          </a:p>
        </p:txBody>
      </p:sp>
      <p:pic>
        <p:nvPicPr>
          <p:cNvPr id="17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12" y="5399847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94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3" grpId="0" animBg="1"/>
      <p:bldP spid="26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56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Demo</a:t>
            </a:r>
            <a:endParaRPr lang="en-US" sz="4800" b="1" dirty="0"/>
          </a:p>
        </p:txBody>
      </p:sp>
      <p:pic>
        <p:nvPicPr>
          <p:cNvPr id="3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12" y="5399847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2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Recap of what we have learned last time</a:t>
            </a:r>
          </a:p>
          <a:p>
            <a:r>
              <a:rPr lang="en-US" dirty="0" smtClean="0"/>
              <a:t>Finish up Last time </a:t>
            </a:r>
            <a:r>
              <a:rPr lang="en-US" dirty="0" err="1" smtClean="0"/>
              <a:t>TensorFlow</a:t>
            </a:r>
            <a:r>
              <a:rPr lang="en-US" dirty="0" smtClean="0"/>
              <a:t> Solution for 2D Convolution</a:t>
            </a:r>
          </a:p>
          <a:p>
            <a:r>
              <a:rPr lang="en-US" dirty="0" err="1" smtClean="0"/>
              <a:t>LoG</a:t>
            </a:r>
            <a:r>
              <a:rPr lang="en-US" dirty="0" smtClean="0"/>
              <a:t> Kernel Implementation </a:t>
            </a:r>
          </a:p>
          <a:p>
            <a:pPr lvl="1"/>
            <a:r>
              <a:rPr lang="en-US" dirty="0" smtClean="0"/>
              <a:t>Python Solution</a:t>
            </a:r>
          </a:p>
          <a:p>
            <a:pPr lvl="1"/>
            <a:r>
              <a:rPr lang="en-US" dirty="0" err="1" smtClean="0"/>
              <a:t>TensorFlow</a:t>
            </a:r>
            <a:r>
              <a:rPr lang="en-US" dirty="0" smtClean="0"/>
              <a:t> Solution if applicable</a:t>
            </a:r>
          </a:p>
          <a:p>
            <a:endParaRPr lang="en-US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12" y="5399847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4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5638"/>
            <a:ext cx="7772400" cy="792162"/>
          </a:xfrm>
        </p:spPr>
        <p:txBody>
          <a:bodyPr/>
          <a:lstStyle/>
          <a:p>
            <a:r>
              <a:rPr lang="en-US" b="1" dirty="0" smtClean="0"/>
              <a:t>The End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60176" y="1447800"/>
            <a:ext cx="5880847" cy="4572000"/>
          </a:xfrm>
          <a:prstGeom prst="rect">
            <a:avLst/>
          </a:prstGeom>
        </p:spPr>
      </p:pic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12" y="5399847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0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b="1" dirty="0" smtClean="0"/>
              <a:t>Build a Kernel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09144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 </a:t>
            </a:r>
            <a:r>
              <a:rPr lang="en-US" b="1" dirty="0" err="1" smtClean="0"/>
              <a:t>LoG</a:t>
            </a:r>
            <a:r>
              <a:rPr lang="en-US" b="1" dirty="0" smtClean="0"/>
              <a:t> Kernel is/has (important for computer vision)</a:t>
            </a:r>
          </a:p>
          <a:p>
            <a:pPr lvl="1"/>
            <a:r>
              <a:rPr lang="en-US" b="1" dirty="0" smtClean="0"/>
              <a:t>A square </a:t>
            </a:r>
          </a:p>
          <a:p>
            <a:pPr lvl="1"/>
            <a:r>
              <a:rPr lang="en-US" b="1" dirty="0" smtClean="0"/>
              <a:t>A odd number in size</a:t>
            </a:r>
          </a:p>
          <a:p>
            <a:pPr lvl="1"/>
            <a:r>
              <a:rPr lang="en-US" b="1" dirty="0" smtClean="0"/>
              <a:t>Seed is in the center of  the Kernel</a:t>
            </a:r>
          </a:p>
          <a:p>
            <a:pPr lvl="1"/>
            <a:r>
              <a:rPr lang="en-US" b="1" dirty="0" smtClean="0"/>
              <a:t>Values (Weights) inside the Kernel dictated by </a:t>
            </a:r>
            <a:r>
              <a:rPr lang="en-US" b="1" dirty="0" err="1" smtClean="0"/>
              <a:t>LoG</a:t>
            </a:r>
            <a:r>
              <a:rPr lang="en-US" b="1" dirty="0" smtClean="0"/>
              <a:t> on its position (x, y)</a:t>
            </a:r>
          </a:p>
          <a:p>
            <a:pPr lvl="1"/>
            <a:r>
              <a:rPr lang="en-US" b="1" dirty="0" smtClean="0"/>
              <a:t>Is “derived” Kernel – using lots of math: Laplacian of Gaussian</a:t>
            </a:r>
          </a:p>
          <a:p>
            <a:r>
              <a:rPr lang="en-US" b="1" dirty="0" smtClean="0"/>
              <a:t>A Learnt Kernel (</a:t>
            </a:r>
            <a:r>
              <a:rPr lang="en-US" b="1" dirty="0"/>
              <a:t>M</a:t>
            </a:r>
            <a:r>
              <a:rPr lang="en-US" b="1" dirty="0" smtClean="0"/>
              <a:t>achine Learning)</a:t>
            </a:r>
          </a:p>
          <a:p>
            <a:pPr lvl="1"/>
            <a:r>
              <a:rPr lang="en-US" b="1" dirty="0" smtClean="0"/>
              <a:t>Let your machine/computer/program to figure out values in the Kernel by learning your data.</a:t>
            </a:r>
          </a:p>
          <a:p>
            <a:pPr lvl="1"/>
            <a:r>
              <a:rPr lang="en-US" b="1" dirty="0" smtClean="0"/>
              <a:t>You still need to know some math </a:t>
            </a:r>
            <a:r>
              <a:rPr lang="en-US" b="1" dirty="0" smtClean="0">
                <a:sym typeface="Wingdings" pitchFamily="2" charset="2"/>
              </a:rPr>
              <a:t>, but you don’t have to be a mathematician to build your kernels </a:t>
            </a:r>
          </a:p>
          <a:p>
            <a:pPr lvl="1"/>
            <a:r>
              <a:rPr lang="en-US" b="1" dirty="0" smtClean="0"/>
              <a:t>We will cover how to do that later on</a:t>
            </a:r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12" y="5399847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20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886"/>
            <a:ext cx="7772400" cy="1036638"/>
          </a:xfrm>
        </p:spPr>
        <p:txBody>
          <a:bodyPr/>
          <a:lstStyle/>
          <a:p>
            <a:r>
              <a:rPr lang="en-US" dirty="0" err="1" smtClean="0"/>
              <a:t>LoG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26524"/>
            <a:ext cx="71247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864188" y="4953000"/>
            <a:ext cx="3975011" cy="1143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7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of what we have learned last time</a:t>
            </a:r>
          </a:p>
          <a:p>
            <a:r>
              <a:rPr lang="en-US" b="1" dirty="0" smtClean="0"/>
              <a:t>Finish up Last time </a:t>
            </a:r>
            <a:r>
              <a:rPr lang="en-US" b="1" dirty="0" err="1" smtClean="0"/>
              <a:t>TensorFlow</a:t>
            </a:r>
            <a:r>
              <a:rPr lang="en-US" b="1" dirty="0" smtClean="0"/>
              <a:t> Solution for 2D Convolution</a:t>
            </a:r>
          </a:p>
          <a:p>
            <a:r>
              <a:rPr lang="en-US" dirty="0" err="1" smtClean="0"/>
              <a:t>LoG</a:t>
            </a:r>
            <a:r>
              <a:rPr lang="en-US" dirty="0" smtClean="0"/>
              <a:t> Kernel Implementation </a:t>
            </a:r>
          </a:p>
          <a:p>
            <a:pPr lvl="1"/>
            <a:r>
              <a:rPr lang="en-US" dirty="0" smtClean="0"/>
              <a:t>Python Solution</a:t>
            </a:r>
          </a:p>
          <a:p>
            <a:pPr lvl="1"/>
            <a:r>
              <a:rPr lang="en-US" dirty="0" err="1" smtClean="0"/>
              <a:t>TensorFlow</a:t>
            </a:r>
            <a:r>
              <a:rPr lang="en-US" dirty="0" smtClean="0"/>
              <a:t> Solution if applicable</a:t>
            </a:r>
          </a:p>
          <a:p>
            <a:endParaRPr lang="en-US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12" y="5399847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1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56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Demo</a:t>
            </a:r>
            <a:endParaRPr lang="en-US" sz="4800" b="1" dirty="0"/>
          </a:p>
        </p:txBody>
      </p:sp>
      <p:pic>
        <p:nvPicPr>
          <p:cNvPr id="3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12" y="5399847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4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of what we have learned last time</a:t>
            </a:r>
          </a:p>
          <a:p>
            <a:r>
              <a:rPr lang="en-US" dirty="0" smtClean="0"/>
              <a:t>Finish up Last time </a:t>
            </a:r>
            <a:r>
              <a:rPr lang="en-US" dirty="0" err="1" smtClean="0"/>
              <a:t>TensorFlow</a:t>
            </a:r>
            <a:r>
              <a:rPr lang="en-US" dirty="0" smtClean="0"/>
              <a:t> Solution for 2D Convolution</a:t>
            </a:r>
          </a:p>
          <a:p>
            <a:r>
              <a:rPr lang="en-US" b="1" dirty="0" err="1" smtClean="0"/>
              <a:t>LoG</a:t>
            </a:r>
            <a:r>
              <a:rPr lang="en-US" b="1" dirty="0" smtClean="0"/>
              <a:t> Kernel Implementation </a:t>
            </a:r>
          </a:p>
          <a:p>
            <a:pPr lvl="1"/>
            <a:r>
              <a:rPr lang="en-US" b="1" dirty="0" smtClean="0"/>
              <a:t>Python Solution</a:t>
            </a:r>
          </a:p>
          <a:p>
            <a:pPr lvl="1"/>
            <a:r>
              <a:rPr lang="en-US" dirty="0" err="1" smtClean="0"/>
              <a:t>TensorFlow</a:t>
            </a:r>
            <a:r>
              <a:rPr lang="en-US" dirty="0" smtClean="0"/>
              <a:t> Solution if applicable</a:t>
            </a:r>
          </a:p>
          <a:p>
            <a:endParaRPr lang="en-US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12" y="5399847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2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 only use Python primitives to illustrate how to program in Python</a:t>
            </a:r>
          </a:p>
          <a:p>
            <a:r>
              <a:rPr lang="en-US" b="1" dirty="0" smtClean="0"/>
              <a:t>We are going to show you step by step with a few small examples before we finalize the solution.</a:t>
            </a:r>
            <a:endParaRPr lang="en-US" b="1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12" y="5399847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38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on Python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Create a List in Range</a:t>
            </a:r>
          </a:p>
          <a:p>
            <a:pPr marL="274320" lvl="1" indent="0">
              <a:buNone/>
            </a:pPr>
            <a:r>
              <a:rPr lang="en-US" b="1" dirty="0" smtClean="0"/>
              <a:t>&gt;&gt;&gt; for i in range(10)</a:t>
            </a:r>
          </a:p>
          <a:p>
            <a:pPr marL="274320" lvl="1" indent="0">
              <a:buNone/>
            </a:pPr>
            <a:r>
              <a:rPr lang="en-US" b="1" dirty="0" smtClean="0"/>
              <a:t>#0, 1, …,9</a:t>
            </a:r>
          </a:p>
          <a:p>
            <a:pPr marL="274320" lvl="1" indent="0">
              <a:buNone/>
            </a:pPr>
            <a:r>
              <a:rPr lang="en-US" b="1" dirty="0" smtClean="0"/>
              <a:t>&gt;&gt;&gt; for i in range(-2, 2)</a:t>
            </a:r>
          </a:p>
          <a:p>
            <a:pPr marL="274320" lvl="1" indent="0">
              <a:buNone/>
            </a:pPr>
            <a:r>
              <a:rPr lang="en-US" b="1" dirty="0" smtClean="0"/>
              <a:t>#-2, -1, 0, 1  (not include 2!!!)</a:t>
            </a:r>
          </a:p>
          <a:p>
            <a:pPr marL="274320" lvl="1" indent="0">
              <a:buNone/>
            </a:pPr>
            <a:r>
              <a:rPr lang="en-US" b="1" dirty="0" smtClean="0"/>
              <a:t>&gt;&gt;&gt; for i in range(-2, 2+1)  </a:t>
            </a:r>
          </a:p>
          <a:p>
            <a:pPr marL="274320" lvl="1" indent="0">
              <a:buNone/>
            </a:pPr>
            <a:r>
              <a:rPr lang="en-US" b="1" dirty="0" smtClean="0"/>
              <a:t>#-2, -1, 0, 1, 2   --symmetric!</a:t>
            </a:r>
          </a:p>
          <a:p>
            <a:r>
              <a:rPr lang="en-US" b="1" dirty="0" smtClean="0"/>
              <a:t>Useful to create a symmetric kernel </a:t>
            </a:r>
          </a:p>
          <a:p>
            <a:r>
              <a:rPr lang="en-US" b="1" dirty="0"/>
              <a:t>How to empty a list?</a:t>
            </a:r>
          </a:p>
          <a:p>
            <a:r>
              <a:rPr lang="en-US" dirty="0"/>
              <a:t>&gt;&gt;&gt; </a:t>
            </a:r>
            <a:r>
              <a:rPr lang="en-US" b="1" dirty="0"/>
              <a:t>del </a:t>
            </a:r>
            <a:r>
              <a:rPr lang="en-US" b="1" dirty="0" err="1"/>
              <a:t>MyList</a:t>
            </a:r>
            <a:r>
              <a:rPr lang="en-US" b="1" dirty="0"/>
              <a:t>[:]     # : for all element</a:t>
            </a:r>
          </a:p>
          <a:p>
            <a:endParaRPr lang="en-US" b="1" dirty="0" smtClean="0"/>
          </a:p>
        </p:txBody>
      </p:sp>
      <p:pic>
        <p:nvPicPr>
          <p:cNvPr id="10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12" y="5399847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52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25251</TotalTime>
  <Words>591</Words>
  <Application>Microsoft Office PowerPoint</Application>
  <PresentationFormat>On-screen Show (4:3)</PresentationFormat>
  <Paragraphs>111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Practical Python For Tensorflow </vt:lpstr>
      <vt:lpstr>Agenda</vt:lpstr>
      <vt:lpstr>Build a Kernel</vt:lpstr>
      <vt:lpstr>LoG </vt:lpstr>
      <vt:lpstr>Agenda</vt:lpstr>
      <vt:lpstr>Demo</vt:lpstr>
      <vt:lpstr>Agenda</vt:lpstr>
      <vt:lpstr>Python Solution</vt:lpstr>
      <vt:lpstr>More on Python List</vt:lpstr>
      <vt:lpstr>Python List Quiz</vt:lpstr>
      <vt:lpstr>Math in Python</vt:lpstr>
      <vt:lpstr>Demo</vt:lpstr>
      <vt:lpstr>Agenda</vt:lpstr>
      <vt:lpstr>TensorFlow Solution</vt:lpstr>
      <vt:lpstr>tf.split</vt:lpstr>
      <vt:lpstr>tf.matmul: Matrix Multiple </vt:lpstr>
      <vt:lpstr>tf.multiply</vt:lpstr>
      <vt:lpstr>TensorFlow: conv2d</vt:lpstr>
      <vt:lpstr>Demo</vt:lpstr>
      <vt:lpstr>The End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</dc:title>
  <dc:creator>tzxu</dc:creator>
  <cp:lastModifiedBy>tzxu</cp:lastModifiedBy>
  <cp:revision>338</cp:revision>
  <dcterms:created xsi:type="dcterms:W3CDTF">2017-08-19T21:48:00Z</dcterms:created>
  <dcterms:modified xsi:type="dcterms:W3CDTF">2017-10-14T03:15:33Z</dcterms:modified>
</cp:coreProperties>
</file>