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2" r:id="rId6"/>
  </p:sldIdLst>
  <p:sldSz cx="18288000" cy="10287000"/>
  <p:notesSz cx="6858000" cy="9144000"/>
  <p:embeddedFontLst>
    <p:embeddedFont>
      <p:font typeface="Helios Bold" panose="020B0604020202020204" charset="0"/>
      <p:regular r:id="rId7"/>
    </p:embeddedFont>
    <p:embeddedFont>
      <p:font typeface="Klein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2C32-EFC7-52B3-7DD1-BEF1D794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A1F8-66F3-F94B-05F1-2609C2D85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B2B5-B893-689D-F8A2-B9BF6AEE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86A7-6D2B-AD1F-092C-836761AE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06DB-19CB-3049-3E3D-87675490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C00E-5407-52AB-FD2E-21EC6812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2C1EA-B37F-DEBA-36C7-14BF2040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5A9D-049D-4F26-C2D4-1DE0D478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A954-BA70-44FC-6FD4-02810AE6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A52B-DFFF-5E5C-502A-F5345856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52E26-34FD-20B3-AA3B-6D8635A66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D86EE-384B-3A38-7330-74A6BB3F0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5BAE-2B08-3B61-1225-6DC6EF65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007-CB81-E38E-8004-B74737C7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49EA-CD9B-6E6F-7961-CCFAF119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3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844-770E-727C-D161-788CB284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653-46BD-8513-EC53-3887B39C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A138-AD9D-EE31-EB47-3558D4DC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A4E0-BF5E-5FBB-3D42-FF38349D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98CF-A222-D2AB-9CBA-D2C5A84E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DCC1-7C43-2EA3-946C-60FE34A1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4C0C2-30BE-B2A2-F4C4-38C2D6AE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A37DA-83D6-9F75-9AAC-5177AD99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693C-1A17-2A4A-6D65-E2985581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BE1BB-527D-10CD-733F-129DBFF0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A1C2-B056-8318-CD1F-FC234E42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EFD7-9E0C-1CAA-B2A0-CF8A84902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BFC67-4FA2-41FA-17E8-2E5565029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E395A-445D-0DEE-463E-BC15959A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26799-A93F-1175-DDC5-DA2344DC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22BA-5E9D-B3A8-AE50-2409AC68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8580-58A3-70DB-FF55-FEDA66CB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4DAE6-AA79-B054-3840-25095462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9BA64-BB6A-D065-980F-0099AC5A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EC483-30BA-6C1B-6D98-56AEE7D29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992EC-30E3-F2BA-D5DC-3721B534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E99B7-6F4F-63EB-6859-771ADFCF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521F9-6E70-942C-2147-38B87126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0D1F3-94B6-11DD-45F1-0B0411A4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7D08-AB8B-18E9-2815-719BEA6A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6AFA0-8372-9CF8-5786-634D5752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997F1-A76C-0AEF-745D-5CB46751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E9FD7-0110-D479-0AF5-CA8E27B8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7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F6A08-3C4A-EEC1-B834-C0B01FB9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4BA6A-B46B-ABEC-A844-DD2590E4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3650-9A1D-A78A-2C4C-24DCC06A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4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50D6-2531-1566-32A3-A67FA167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7E8E-2F00-FB1B-EE71-04CCCBDA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DCCE0-D7CF-1294-5CB5-1F53DCD3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D6E18-EAA0-4189-DD30-83FE1CF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93598-0DD0-5381-993F-0766707C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861AE-970E-870E-44DB-4A1F9F81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770-3B7A-19ED-586D-BF66AC45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B97B7-89FF-7FF3-075A-85E1F1876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83CAC-864E-6D50-FFA1-3D0ADA678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13F1F-3504-8A6B-B59F-D2C9AFC7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803B-FD68-3C0A-24AD-80E282EB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D8176-995F-48B3-8370-EFCCF37C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5A49-0026-71F4-0DD1-6D7A7B91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2884-4D31-0BAC-8F14-1F7C3FE2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BAE4-459A-F0F4-E723-3F5D90EC7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98A3-C877-992F-657E-DA2A0D9D0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C141-EC5D-9C2C-3DAF-A4D28AD59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0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413550" y="1781437"/>
            <a:ext cx="939251" cy="1589187"/>
          </a:xfrm>
          <a:custGeom>
            <a:avLst/>
            <a:gdLst/>
            <a:ahLst/>
            <a:cxnLst/>
            <a:rect l="l" t="t" r="r" b="b"/>
            <a:pathLst>
              <a:path w="1091651" h="1745372">
                <a:moveTo>
                  <a:pt x="0" y="0"/>
                </a:moveTo>
                <a:lnTo>
                  <a:pt x="1091651" y="0"/>
                </a:lnTo>
                <a:lnTo>
                  <a:pt x="1091651" y="1745371"/>
                </a:lnTo>
                <a:lnTo>
                  <a:pt x="0" y="1745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38401" y="4461115"/>
            <a:ext cx="1828800" cy="1798070"/>
          </a:xfrm>
          <a:custGeom>
            <a:avLst/>
            <a:gdLst/>
            <a:ahLst/>
            <a:cxnLst/>
            <a:rect l="l" t="t" r="r" b="b"/>
            <a:pathLst>
              <a:path w="2251843" h="2231371">
                <a:moveTo>
                  <a:pt x="0" y="0"/>
                </a:moveTo>
                <a:lnTo>
                  <a:pt x="2251843" y="0"/>
                </a:lnTo>
                <a:lnTo>
                  <a:pt x="2251843" y="2231371"/>
                </a:lnTo>
                <a:lnTo>
                  <a:pt x="0" y="2231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467600" y="7427014"/>
            <a:ext cx="3133604" cy="2470345"/>
          </a:xfrm>
          <a:custGeom>
            <a:avLst/>
            <a:gdLst/>
            <a:ahLst/>
            <a:cxnLst/>
            <a:rect l="l" t="t" r="r" b="b"/>
            <a:pathLst>
              <a:path w="3219208" h="2768519">
                <a:moveTo>
                  <a:pt x="0" y="0"/>
                </a:moveTo>
                <a:lnTo>
                  <a:pt x="3219208" y="0"/>
                </a:lnTo>
                <a:lnTo>
                  <a:pt x="3219208" y="2768520"/>
                </a:lnTo>
                <a:lnTo>
                  <a:pt x="0" y="27685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970094" y="299406"/>
            <a:ext cx="2209799" cy="1090491"/>
          </a:xfrm>
          <a:custGeom>
            <a:avLst/>
            <a:gdLst/>
            <a:ahLst/>
            <a:cxnLst/>
            <a:rect l="l" t="t" r="r" b="b"/>
            <a:pathLst>
              <a:path w="1814142" h="1274642">
                <a:moveTo>
                  <a:pt x="0" y="0"/>
                </a:moveTo>
                <a:lnTo>
                  <a:pt x="1814142" y="0"/>
                </a:lnTo>
                <a:lnTo>
                  <a:pt x="1814142" y="1274642"/>
                </a:lnTo>
                <a:lnTo>
                  <a:pt x="0" y="12746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805798" y="1229"/>
            <a:ext cx="1295400" cy="1686847"/>
          </a:xfrm>
          <a:custGeom>
            <a:avLst/>
            <a:gdLst/>
            <a:ahLst/>
            <a:cxnLst/>
            <a:rect l="l" t="t" r="r" b="b"/>
            <a:pathLst>
              <a:path w="2234222" h="2608964">
                <a:moveTo>
                  <a:pt x="0" y="0"/>
                </a:moveTo>
                <a:lnTo>
                  <a:pt x="2234221" y="0"/>
                </a:lnTo>
                <a:lnTo>
                  <a:pt x="2234221" y="2608964"/>
                </a:lnTo>
                <a:lnTo>
                  <a:pt x="0" y="26089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943055" y="6864117"/>
            <a:ext cx="2019890" cy="1798070"/>
          </a:xfrm>
          <a:custGeom>
            <a:avLst/>
            <a:gdLst/>
            <a:ahLst/>
            <a:cxnLst/>
            <a:rect l="l" t="t" r="r" b="b"/>
            <a:pathLst>
              <a:path w="1470300" h="1472978">
                <a:moveTo>
                  <a:pt x="0" y="0"/>
                </a:moveTo>
                <a:lnTo>
                  <a:pt x="1470300" y="0"/>
                </a:lnTo>
                <a:lnTo>
                  <a:pt x="1470300" y="1472979"/>
                </a:lnTo>
                <a:lnTo>
                  <a:pt x="0" y="14729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953000" y="3370624"/>
            <a:ext cx="12730139" cy="2167937"/>
            <a:chOff x="-1124761" y="-9525"/>
            <a:chExt cx="17082280" cy="2228969"/>
          </a:xfrm>
        </p:grpSpPr>
        <p:sp>
          <p:nvSpPr>
            <p:cNvPr id="12" name="TextBox 12"/>
            <p:cNvSpPr txBox="1"/>
            <p:nvPr/>
          </p:nvSpPr>
          <p:spPr>
            <a:xfrm>
              <a:off x="-1124761" y="-9525"/>
              <a:ext cx="17082280" cy="11211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8515"/>
                </a:lnSpc>
              </a:pPr>
              <a:r>
                <a:rPr lang="en-US" sz="7096" b="1" dirty="0">
                  <a:solidFill>
                    <a:srgbClr val="0070C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E-commerce Data Analysis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723224"/>
              <a:ext cx="15483493" cy="496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86"/>
                </a:lnSpc>
              </a:pPr>
              <a:r>
                <a:rPr lang="en-US" sz="2918" b="1" dirty="0">
                  <a:solidFill>
                    <a:srgbClr val="7030A0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                                                </a:t>
              </a:r>
              <a:r>
                <a:rPr lang="en-US" sz="2918" b="1" dirty="0">
                  <a:solidFill>
                    <a:srgbClr val="0070C0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By Monika HS and Shrushti K yalagi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16B22F-C713-5996-4D68-F0E8F3C9F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28700"/>
            <a:ext cx="10401300" cy="77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7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403C90B-C31A-2B06-3CD0-5E79FB401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"/>
            <a:ext cx="17145000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2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9E2C7-92CE-CF34-F05E-4571237E1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68093-581B-DC53-DCFE-0587371F0569}"/>
              </a:ext>
            </a:extLst>
          </p:cNvPr>
          <p:cNvSpPr txBox="1"/>
          <p:nvPr/>
        </p:nvSpPr>
        <p:spPr>
          <a:xfrm>
            <a:off x="1447800" y="876300"/>
            <a:ext cx="14782800" cy="8243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This Schema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customer purchase behavior (e.g., most popular products or categories).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high-performing sellers or regions.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reviews to determine customer satisfaction.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customers based on geography or buying patterns.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delivery times and improve logistics using geolocation data.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inventory or seller performance based on product demand.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Insights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customer preferences for payment methods.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 Trends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top regions for sales or delivery challenges using ZIP codes.</a:t>
            </a:r>
          </a:p>
        </p:txBody>
      </p:sp>
    </p:spTree>
    <p:extLst>
      <p:ext uri="{BB962C8B-B14F-4D97-AF65-F5344CB8AC3E}">
        <p14:creationId xmlns:p14="http://schemas.microsoft.com/office/powerpoint/2010/main" val="374384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86,900+ Thank You Stock Photos, Pictures &amp; Royalty-Free Images - iStock | Thank  you card, Appreciation, Gratitude">
            <a:extLst>
              <a:ext uri="{FF2B5EF4-FFF2-40B4-BE49-F238E27FC236}">
                <a16:creationId xmlns:a16="http://schemas.microsoft.com/office/drawing/2014/main" id="{C3A77113-5E9F-9866-943D-71E4AA40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52700"/>
            <a:ext cx="72580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4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106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Klein Bold</vt:lpstr>
      <vt:lpstr>Calibri Light</vt:lpstr>
      <vt:lpstr>Times New Roman</vt:lpstr>
      <vt:lpstr>Helios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Presentation</dc:title>
  <dc:creator>Mohan HS</dc:creator>
  <cp:lastModifiedBy>Mohan HS</cp:lastModifiedBy>
  <cp:revision>3</cp:revision>
  <dcterms:created xsi:type="dcterms:W3CDTF">2006-08-16T00:00:00Z</dcterms:created>
  <dcterms:modified xsi:type="dcterms:W3CDTF">2024-11-24T17:37:43Z</dcterms:modified>
  <dc:identifier>DAGXZi3oTlg</dc:identifier>
</cp:coreProperties>
</file>