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72" r:id="rId4"/>
    <p:sldId id="257" r:id="rId5"/>
    <p:sldId id="258" r:id="rId6"/>
    <p:sldId id="259" r:id="rId7"/>
    <p:sldId id="262" r:id="rId8"/>
    <p:sldId id="260" r:id="rId9"/>
    <p:sldId id="261" r:id="rId10"/>
    <p:sldId id="264" r:id="rId11"/>
    <p:sldId id="269" r:id="rId12"/>
    <p:sldId id="265" r:id="rId13"/>
    <p:sldId id="266" r:id="rId14"/>
    <p:sldId id="268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80D8CF-3336-466A-86E6-7ED7BC81717A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5EF29E-17A4-45BA-9C91-86BF885E30B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6480048" cy="23012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GENE SELECTION 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USING </a:t>
            </a: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PSO</a:t>
            </a:r>
            <a:r>
              <a:rPr lang="en-IN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/>
            </a:r>
            <a:br>
              <a:rPr lang="en-IN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</a:b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6480048" cy="1752600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BY </a:t>
            </a:r>
          </a:p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BATHINA VISWANATH SRIKANTH</a:t>
            </a:r>
          </a:p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r>
              <a:rPr lang="sv-SE" sz="4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Dr. </a:t>
            </a:r>
            <a:r>
              <a:rPr lang="sv-SE" sz="4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ANNAVARAPU CHANDRA SEKHARA RAO</a:t>
            </a:r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,</a:t>
            </a: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ASSISTANT PROFESSOR, IIT DHANBAD</a:t>
            </a: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7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sz="2000" dirty="0" smtClean="0"/>
              <a:t>(python)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b="1" dirty="0"/>
              <a:t>import </a:t>
            </a:r>
            <a:r>
              <a:rPr lang="en-IN" dirty="0"/>
              <a:t>random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/>
              <a:t>copy    </a:t>
            </a:r>
            <a:r>
              <a:rPr lang="en-IN" i="1" dirty="0"/>
              <a:t># array-copying convenience</a:t>
            </a:r>
            <a:br>
              <a:rPr lang="en-IN" i="1" dirty="0"/>
            </a:br>
            <a:r>
              <a:rPr lang="en-IN" b="1" dirty="0"/>
              <a:t>import </a:t>
            </a:r>
            <a:r>
              <a:rPr lang="en-IN" dirty="0"/>
              <a:t>pandas </a:t>
            </a:r>
            <a:r>
              <a:rPr lang="en-IN" b="1" dirty="0"/>
              <a:t>as </a:t>
            </a:r>
            <a:r>
              <a:rPr lang="en-IN" dirty="0" err="1"/>
              <a:t>pd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</a:t>
            </a:r>
            <a:r>
              <a:rPr lang="en-IN" b="1" dirty="0"/>
              <a:t>import </a:t>
            </a:r>
            <a:r>
              <a:rPr lang="en-IN" dirty="0" err="1"/>
              <a:t>KNeighborsClassifier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np</a:t>
            </a:r>
            <a:r>
              <a:rPr lang="en-IN" dirty="0"/>
              <a:t/>
            </a:r>
            <a:br>
              <a:rPr lang="en-IN" dirty="0"/>
            </a:br>
            <a:r>
              <a:rPr lang="en-IN" i="1" dirty="0"/>
              <a:t># ------------------------------------</a:t>
            </a:r>
            <a:br>
              <a:rPr lang="en-IN" i="1" dirty="0"/>
            </a:br>
            <a:r>
              <a:rPr lang="en-IN" i="1" dirty="0"/>
              <a:t/>
            </a:r>
            <a:br>
              <a:rPr lang="en-IN" i="1" dirty="0"/>
            </a:br>
            <a:r>
              <a:rPr lang="en-IN" b="1" dirty="0" err="1"/>
              <a:t>def</a:t>
            </a:r>
            <a:r>
              <a:rPr lang="en-IN" b="1" dirty="0"/>
              <a:t> </a:t>
            </a:r>
            <a:r>
              <a:rPr lang="en-IN" dirty="0" err="1"/>
              <a:t>show_vector</a:t>
            </a:r>
            <a:r>
              <a:rPr lang="en-IN" dirty="0"/>
              <a:t>(vector):</a:t>
            </a:r>
            <a:br>
              <a:rPr lang="en-IN" dirty="0"/>
            </a:br>
            <a:r>
              <a:rPr lang="en-IN" dirty="0"/>
              <a:t>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(vector)):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/>
              <a:t>print</a:t>
            </a:r>
            <a:r>
              <a:rPr lang="en-IN" dirty="0"/>
              <a:t>(</a:t>
            </a:r>
            <a:r>
              <a:rPr lang="en-IN" b="1" dirty="0"/>
              <a:t>"%.4f" </a:t>
            </a:r>
            <a:r>
              <a:rPr lang="en-IN" dirty="0"/>
              <a:t>% vector[i], </a:t>
            </a:r>
            <a:r>
              <a:rPr lang="en-IN" dirty="0"/>
              <a:t>end</a:t>
            </a:r>
            <a:r>
              <a:rPr lang="en-IN" dirty="0"/>
              <a:t>=</a:t>
            </a:r>
            <a:r>
              <a:rPr lang="en-IN" b="1" dirty="0"/>
              <a:t>" "</a:t>
            </a:r>
            <a:r>
              <a:rPr lang="en-IN" dirty="0"/>
              <a:t>) </a:t>
            </a:r>
            <a:r>
              <a:rPr lang="en-IN" i="1" dirty="0"/>
              <a:t># 4 decimals</a:t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dirty="0"/>
              <a:t>print</a:t>
            </a:r>
            <a:r>
              <a:rPr lang="en-IN" dirty="0"/>
              <a:t>(</a:t>
            </a:r>
            <a:r>
              <a:rPr lang="en-IN" b="1" dirty="0"/>
              <a:t>"\n"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def</a:t>
            </a:r>
            <a:r>
              <a:rPr lang="en-IN" b="1" dirty="0"/>
              <a:t> </a:t>
            </a:r>
            <a:r>
              <a:rPr lang="en-IN" dirty="0"/>
              <a:t>error(</a:t>
            </a:r>
            <a:r>
              <a:rPr lang="en-IN" dirty="0" err="1"/>
              <a:t>position,f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/>
              <a:t>err </a:t>
            </a:r>
            <a:r>
              <a:rPr lang="en-IN" dirty="0"/>
              <a:t>= </a:t>
            </a:r>
            <a:r>
              <a:rPr lang="en-IN" dirty="0"/>
              <a:t>0.0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/>
              <a:t>T=</a:t>
            </a:r>
            <a:r>
              <a:rPr lang="en-IN" dirty="0" err="1"/>
              <a:t>pd.DataFrame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(position)):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if</a:t>
            </a:r>
            <a:r>
              <a:rPr lang="en-IN" dirty="0"/>
              <a:t>(position[i]&gt;</a:t>
            </a:r>
            <a:r>
              <a:rPr lang="en-IN" dirty="0"/>
              <a:t>0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          a=</a:t>
            </a:r>
            <a:r>
              <a:rPr lang="en-IN" dirty="0" err="1"/>
              <a:t>f.iloc</a:t>
            </a:r>
            <a:r>
              <a:rPr lang="en-IN" dirty="0"/>
              <a:t>[i]</a:t>
            </a:r>
            <a:br>
              <a:rPr lang="en-IN" dirty="0"/>
            </a:br>
            <a:r>
              <a:rPr lang="en-IN" dirty="0"/>
              <a:t>            T=</a:t>
            </a:r>
            <a:r>
              <a:rPr lang="en-IN" dirty="0" err="1"/>
              <a:t>T.append</a:t>
            </a:r>
            <a:r>
              <a:rPr lang="en-IN" dirty="0"/>
              <a:t>(a)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y = </a:t>
            </a:r>
            <a:r>
              <a:rPr lang="en-IN" dirty="0" err="1"/>
              <a:t>T.iloc</a:t>
            </a:r>
            <a:r>
              <a:rPr lang="en-IN" dirty="0"/>
              <a:t>[:, </a:t>
            </a:r>
            <a:r>
              <a:rPr lang="en-IN" dirty="0" err="1"/>
              <a:t>T.shape</a:t>
            </a:r>
            <a:r>
              <a:rPr lang="en-IN" dirty="0"/>
              <a:t>[</a:t>
            </a:r>
            <a:r>
              <a:rPr lang="en-IN" dirty="0"/>
              <a:t>1</a:t>
            </a:r>
            <a:r>
              <a:rPr lang="en-IN" dirty="0"/>
              <a:t>] - </a:t>
            </a:r>
            <a:r>
              <a:rPr lang="en-IN" dirty="0"/>
              <a:t>1</a:t>
            </a:r>
            <a:r>
              <a:rPr lang="en-IN" dirty="0"/>
              <a:t>]</a:t>
            </a:r>
            <a:br>
              <a:rPr lang="en-IN" dirty="0"/>
            </a:br>
            <a:r>
              <a:rPr lang="en-IN" dirty="0"/>
              <a:t>    c=</a:t>
            </a:r>
            <a:r>
              <a:rPr lang="en-IN" dirty="0"/>
              <a:t>0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/>
              <a:t>m1=</a:t>
            </a:r>
            <a:r>
              <a:rPr lang="en-IN" dirty="0"/>
              <a:t>0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</a:t>
            </a:r>
            <a:r>
              <a:rPr lang="en-IN" dirty="0"/>
              <a:t>(</a:t>
            </a:r>
            <a:r>
              <a:rPr lang="en-IN" dirty="0"/>
              <a:t>0</a:t>
            </a:r>
            <a:r>
              <a:rPr lang="en-IN" dirty="0"/>
              <a:t>, </a:t>
            </a:r>
            <a:r>
              <a:rPr lang="en-IN" dirty="0" err="1"/>
              <a:t>T.shape</a:t>
            </a:r>
            <a:r>
              <a:rPr lang="en-IN" dirty="0"/>
              <a:t>[</a:t>
            </a:r>
            <a:r>
              <a:rPr lang="en-IN" dirty="0"/>
              <a:t>1</a:t>
            </a:r>
            <a:r>
              <a:rPr lang="en-IN" dirty="0"/>
              <a:t>] - </a:t>
            </a:r>
            <a:r>
              <a:rPr lang="en-IN" dirty="0"/>
              <a:t>1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      X = </a:t>
            </a:r>
            <a:r>
              <a:rPr lang="en-IN" dirty="0" err="1"/>
              <a:t>T.iloc</a:t>
            </a:r>
            <a:r>
              <a:rPr lang="en-IN" dirty="0"/>
              <a:t>[:, i]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k_range</a:t>
            </a:r>
            <a:r>
              <a:rPr lang="en-IN" dirty="0"/>
              <a:t> = </a:t>
            </a:r>
            <a:r>
              <a:rPr lang="en-IN" dirty="0"/>
              <a:t>range</a:t>
            </a:r>
            <a:r>
              <a:rPr lang="en-IN" dirty="0"/>
              <a:t>(</a:t>
            </a:r>
            <a:r>
              <a:rPr lang="en-IN" dirty="0"/>
              <a:t>1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X.index</a:t>
            </a:r>
            <a:r>
              <a:rPr lang="en-IN" dirty="0"/>
              <a:t>) / </a:t>
            </a:r>
            <a:r>
              <a:rPr lang="en-IN" dirty="0"/>
              <a:t>5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        m = </a:t>
            </a:r>
            <a:r>
              <a:rPr lang="en-IN" dirty="0"/>
              <a:t>0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/>
              <a:t>k1 = </a:t>
            </a:r>
            <a:r>
              <a:rPr lang="en-IN" dirty="0" smtClean="0"/>
              <a:t>1</a:t>
            </a:r>
          </a:p>
          <a:p>
            <a:pPr marL="137160" indent="0">
              <a:buNone/>
            </a:pPr>
            <a:endParaRPr lang="en-IN" dirty="0" smtClean="0"/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smtClean="0"/>
              <a:t>(continued)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IN" b="1" dirty="0" smtClean="0"/>
              <a:t>   for </a:t>
            </a:r>
            <a:r>
              <a:rPr lang="en-IN" dirty="0"/>
              <a:t>k </a:t>
            </a:r>
            <a:r>
              <a:rPr lang="en-IN" b="1" dirty="0"/>
              <a:t>in </a:t>
            </a:r>
            <a:r>
              <a:rPr lang="en-IN" dirty="0" err="1"/>
              <a:t>k_range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knn</a:t>
            </a:r>
            <a:r>
              <a:rPr lang="en-IN" dirty="0"/>
              <a:t> = </a:t>
            </a:r>
            <a:r>
              <a:rPr lang="en-IN" dirty="0" err="1"/>
              <a:t>KNeighborsClassifier</a:t>
            </a:r>
            <a:r>
              <a:rPr lang="en-IN" dirty="0"/>
              <a:t>(</a:t>
            </a:r>
            <a:r>
              <a:rPr lang="en-IN" dirty="0" err="1"/>
              <a:t>n_neighbors</a:t>
            </a:r>
            <a:r>
              <a:rPr lang="en-IN" dirty="0"/>
              <a:t>=2)</a:t>
            </a:r>
            <a:br>
              <a:rPr lang="en-IN" dirty="0"/>
            </a:br>
            <a:r>
              <a:rPr lang="en-IN" dirty="0"/>
              <a:t>            j = (k - 1) * 5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X_test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X.iloc</a:t>
            </a:r>
            <a:r>
              <a:rPr lang="en-IN" dirty="0"/>
              <a:t>[</a:t>
            </a:r>
            <a:r>
              <a:rPr lang="en-IN" dirty="0" err="1"/>
              <a:t>j:j</a:t>
            </a:r>
            <a:r>
              <a:rPr lang="en-IN" dirty="0"/>
              <a:t> + 5]).reshape(-1, 1)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y.iloc</a:t>
            </a:r>
            <a:r>
              <a:rPr lang="en-IN" dirty="0"/>
              <a:t>[j: j + 5]).reshape(-1, 1)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X_train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X.drop</a:t>
            </a:r>
            <a:r>
              <a:rPr lang="en-IN" dirty="0"/>
              <a:t>(</a:t>
            </a:r>
            <a:r>
              <a:rPr lang="en-IN" dirty="0" err="1"/>
              <a:t>X.index</a:t>
            </a:r>
            <a:r>
              <a:rPr lang="en-IN" dirty="0"/>
              <a:t>[[j, j + 1, j + 2, j + 3, j + 4]])).reshape(-1, 1)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y_train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y.drop</a:t>
            </a:r>
            <a:r>
              <a:rPr lang="en-IN" dirty="0"/>
              <a:t>(</a:t>
            </a:r>
            <a:r>
              <a:rPr lang="en-IN" dirty="0" err="1"/>
              <a:t>y.index</a:t>
            </a:r>
            <a:r>
              <a:rPr lang="en-IN" dirty="0"/>
              <a:t>[[j, j + 1, j + 2, j + 3, j + 4]])).reshape(-1, 1)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knn.fit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a = </a:t>
            </a:r>
            <a:r>
              <a:rPr lang="en-IN" dirty="0" err="1"/>
              <a:t>knn.score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b="1" dirty="0"/>
              <a:t>if </a:t>
            </a:r>
            <a:r>
              <a:rPr lang="en-IN" dirty="0"/>
              <a:t>a &gt; m:</a:t>
            </a:r>
            <a:br>
              <a:rPr lang="en-IN" dirty="0"/>
            </a:br>
            <a:r>
              <a:rPr lang="en-IN" dirty="0"/>
              <a:t>                m = a</a:t>
            </a:r>
            <a:br>
              <a:rPr lang="en-IN" dirty="0"/>
            </a:br>
            <a:r>
              <a:rPr lang="en-IN" dirty="0"/>
              <a:t>                k1 = k</a:t>
            </a:r>
            <a:br>
              <a:rPr lang="en-IN" dirty="0"/>
            </a:br>
            <a:r>
              <a:rPr lang="en-IN" dirty="0"/>
              <a:t>        j = (k1 - 1) * 5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X_test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X.iloc</a:t>
            </a:r>
            <a:r>
              <a:rPr lang="en-IN" dirty="0"/>
              <a:t>[j:j+5]).reshape(-1, 1)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y.iloc</a:t>
            </a:r>
            <a:r>
              <a:rPr lang="en-IN" dirty="0"/>
              <a:t>[j: j+5]).reshape(-1, 1)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X_train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X.drop</a:t>
            </a:r>
            <a:r>
              <a:rPr lang="en-IN" dirty="0"/>
              <a:t>(</a:t>
            </a:r>
            <a:r>
              <a:rPr lang="en-IN" dirty="0" err="1"/>
              <a:t>X.index</a:t>
            </a:r>
            <a:r>
              <a:rPr lang="en-IN" dirty="0"/>
              <a:t>[[j, j + 1, j + 2, j + 3, j + 4]])).reshape(-1, 1)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y_train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</a:t>
            </a:r>
            <a:r>
              <a:rPr lang="en-IN" dirty="0" err="1"/>
              <a:t>y.drop</a:t>
            </a:r>
            <a:r>
              <a:rPr lang="en-IN" dirty="0"/>
              <a:t>(</a:t>
            </a:r>
            <a:r>
              <a:rPr lang="en-IN" dirty="0" err="1"/>
              <a:t>y.index</a:t>
            </a:r>
            <a:r>
              <a:rPr lang="en-IN" dirty="0"/>
              <a:t>[[j, j + 1, j + 2, j + 3, j + 4]])).reshape(-1, 1)</a:t>
            </a:r>
            <a:br>
              <a:rPr lang="en-IN" dirty="0"/>
            </a:br>
            <a:r>
              <a:rPr lang="en-IN" dirty="0"/>
              <a:t>        m = 0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for </a:t>
            </a:r>
            <a:r>
              <a:rPr lang="en-IN" dirty="0"/>
              <a:t>k </a:t>
            </a:r>
            <a:r>
              <a:rPr lang="en-IN" b="1" dirty="0"/>
              <a:t>in </a:t>
            </a:r>
            <a:r>
              <a:rPr lang="en-IN" dirty="0"/>
              <a:t>range(3, min(</a:t>
            </a:r>
            <a:r>
              <a:rPr lang="en-IN" dirty="0" err="1"/>
              <a:t>X_train.shape</a:t>
            </a:r>
            <a:r>
              <a:rPr lang="en-IN" dirty="0"/>
              <a:t>[0],20)):</a:t>
            </a:r>
            <a:br>
              <a:rPr lang="en-IN" dirty="0"/>
            </a:br>
            <a:r>
              <a:rPr lang="en-IN" dirty="0"/>
              <a:t>            b = 0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b="1" dirty="0"/>
              <a:t>for </a:t>
            </a:r>
            <a:r>
              <a:rPr lang="en-IN" dirty="0"/>
              <a:t>j </a:t>
            </a:r>
            <a:r>
              <a:rPr lang="en-IN" b="1" dirty="0"/>
              <a:t>in </a:t>
            </a:r>
            <a:r>
              <a:rPr lang="en-IN" dirty="0"/>
              <a:t>range(1, k):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dirty="0" err="1"/>
              <a:t>knn</a:t>
            </a:r>
            <a:r>
              <a:rPr lang="en-IN" dirty="0"/>
              <a:t> = </a:t>
            </a:r>
            <a:r>
              <a:rPr lang="en-IN" dirty="0" err="1"/>
              <a:t>KNeighborsClassifier</a:t>
            </a:r>
            <a:r>
              <a:rPr lang="en-IN" dirty="0"/>
              <a:t>(</a:t>
            </a:r>
            <a:r>
              <a:rPr lang="en-IN" dirty="0" err="1"/>
              <a:t>n_neighbors</a:t>
            </a:r>
            <a:r>
              <a:rPr lang="en-IN" dirty="0"/>
              <a:t>=j)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dirty="0" err="1"/>
              <a:t>knn.fit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    b += </a:t>
            </a:r>
            <a:r>
              <a:rPr lang="en-IN" dirty="0" err="1"/>
              <a:t>knn.score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b="1" dirty="0"/>
              <a:t>if </a:t>
            </a:r>
            <a:r>
              <a:rPr lang="en-IN" dirty="0"/>
              <a:t>m &lt; b / k:</a:t>
            </a:r>
            <a:br>
              <a:rPr lang="en-IN" dirty="0"/>
            </a:br>
            <a:r>
              <a:rPr lang="en-IN" dirty="0"/>
              <a:t>                m = b / k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if </a:t>
            </a:r>
            <a:r>
              <a:rPr lang="en-IN" dirty="0"/>
              <a:t>m &gt;= 0.9:</a:t>
            </a:r>
            <a:br>
              <a:rPr lang="en-IN" dirty="0"/>
            </a:br>
            <a:r>
              <a:rPr lang="en-IN" dirty="0"/>
              <a:t>            c+=1</a:t>
            </a:r>
            <a:br>
              <a:rPr lang="en-IN" dirty="0"/>
            </a:br>
            <a:r>
              <a:rPr lang="en-IN" dirty="0"/>
              <a:t>            print(</a:t>
            </a:r>
            <a:r>
              <a:rPr lang="en-IN" dirty="0" err="1"/>
              <a:t>i,end</a:t>
            </a:r>
            <a:r>
              <a:rPr lang="en-IN" dirty="0"/>
              <a:t>=</a:t>
            </a:r>
            <a:r>
              <a:rPr lang="en-IN" b="1" dirty="0"/>
              <a:t>" 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    print(</a:t>
            </a:r>
            <a:r>
              <a:rPr lang="en-IN" b="1" dirty="0"/>
              <a:t>"is a selected gene"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if </a:t>
            </a:r>
            <a:r>
              <a:rPr lang="en-IN" dirty="0"/>
              <a:t>m&gt;m1:</a:t>
            </a:r>
            <a:br>
              <a:rPr lang="en-IN" dirty="0"/>
            </a:br>
            <a:r>
              <a:rPr lang="en-IN" dirty="0"/>
              <a:t>            m1=m</a:t>
            </a:r>
            <a:br>
              <a:rPr lang="en-IN" dirty="0"/>
            </a:br>
            <a:r>
              <a:rPr lang="en-IN" dirty="0"/>
              <a:t>    print()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if </a:t>
            </a:r>
            <a:r>
              <a:rPr lang="en-IN" dirty="0"/>
              <a:t>c!=0: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return </a:t>
            </a:r>
            <a:r>
              <a:rPr lang="en-IN" dirty="0"/>
              <a:t>m1+1/c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else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return </a:t>
            </a:r>
            <a:r>
              <a:rPr lang="en-IN" dirty="0"/>
              <a:t>-</a:t>
            </a:r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33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i="1" dirty="0"/>
              <a:t/>
            </a:r>
            <a:br>
              <a:rPr lang="en-IN" i="1" dirty="0"/>
            </a:br>
            <a:r>
              <a:rPr lang="en-IN" b="1" dirty="0"/>
              <a:t>class </a:t>
            </a:r>
            <a:r>
              <a:rPr lang="en-IN" dirty="0"/>
              <a:t>Particle:</a:t>
            </a:r>
            <a:br>
              <a:rPr lang="en-IN" dirty="0"/>
            </a:br>
            <a:r>
              <a:rPr lang="en-IN" dirty="0"/>
              <a:t>  </a:t>
            </a:r>
            <a:r>
              <a:rPr lang="en-IN" b="1" dirty="0" err="1"/>
              <a:t>def</a:t>
            </a:r>
            <a:r>
              <a:rPr lang="en-IN" b="1" dirty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__(self, dim, minx, </a:t>
            </a:r>
            <a:r>
              <a:rPr lang="en-IN" dirty="0" err="1"/>
              <a:t>maxx</a:t>
            </a:r>
            <a:r>
              <a:rPr lang="en-IN" dirty="0"/>
              <a:t>, </a:t>
            </a:r>
            <a:r>
              <a:rPr lang="en-IN" dirty="0" err="1"/>
              <a:t>seed,f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self.rnd</a:t>
            </a:r>
            <a:r>
              <a:rPr lang="en-IN" dirty="0"/>
              <a:t> = </a:t>
            </a:r>
            <a:r>
              <a:rPr lang="en-IN" dirty="0" err="1"/>
              <a:t>random.Random</a:t>
            </a:r>
            <a:r>
              <a:rPr lang="en-IN" dirty="0"/>
              <a:t>(seed)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self.position</a:t>
            </a:r>
            <a:r>
              <a:rPr lang="en-IN" dirty="0"/>
              <a:t> = [0.0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range(dim)]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self.velocity</a:t>
            </a:r>
            <a:r>
              <a:rPr lang="en-IN" dirty="0"/>
              <a:t> = [0.0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range(dim)]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self.best_part_pos</a:t>
            </a:r>
            <a:r>
              <a:rPr lang="en-IN" dirty="0"/>
              <a:t> = [0.0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range(dim)]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range(dim):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self.position</a:t>
            </a:r>
            <a:r>
              <a:rPr lang="en-IN" dirty="0"/>
              <a:t>[i] = ((</a:t>
            </a:r>
            <a:r>
              <a:rPr lang="en-IN" dirty="0" err="1"/>
              <a:t>maxx</a:t>
            </a:r>
            <a:r>
              <a:rPr lang="en-IN" dirty="0"/>
              <a:t> - minx) * </a:t>
            </a:r>
            <a:r>
              <a:rPr lang="en-IN" dirty="0" err="1"/>
              <a:t>self.rnd.random</a:t>
            </a:r>
            <a:r>
              <a:rPr lang="en-IN" dirty="0"/>
              <a:t>() + minx)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self.velocity</a:t>
            </a:r>
            <a:r>
              <a:rPr lang="en-IN" dirty="0"/>
              <a:t>[i] = ((</a:t>
            </a:r>
            <a:r>
              <a:rPr lang="en-IN" dirty="0" err="1"/>
              <a:t>maxx</a:t>
            </a:r>
            <a:r>
              <a:rPr lang="en-IN" dirty="0"/>
              <a:t> - minx) * </a:t>
            </a:r>
            <a:r>
              <a:rPr lang="en-IN" dirty="0" err="1"/>
              <a:t>self.rnd.random</a:t>
            </a:r>
            <a:r>
              <a:rPr lang="en-IN" dirty="0"/>
              <a:t>() + minx)</a:t>
            </a:r>
            <a:br>
              <a:rPr lang="en-IN" dirty="0"/>
            </a:br>
            <a:r>
              <a:rPr lang="en-IN" dirty="0"/>
              <a:t>    print(</a:t>
            </a:r>
            <a:r>
              <a:rPr lang="en-IN" b="1" dirty="0"/>
              <a:t>"</a:t>
            </a:r>
            <a:r>
              <a:rPr lang="en-IN" b="1" dirty="0" err="1"/>
              <a:t>Particle"</a:t>
            </a:r>
            <a:r>
              <a:rPr lang="en-IN" dirty="0" err="1"/>
              <a:t>,end</a:t>
            </a:r>
            <a:r>
              <a:rPr lang="en-IN" dirty="0"/>
              <a:t>=</a:t>
            </a:r>
            <a:r>
              <a:rPr lang="en-IN" b="1" dirty="0"/>
              <a:t>" 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print(seed)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self.error</a:t>
            </a:r>
            <a:r>
              <a:rPr lang="en-IN" dirty="0"/>
              <a:t> = error(</a:t>
            </a:r>
            <a:r>
              <a:rPr lang="en-IN" dirty="0" err="1"/>
              <a:t>self.position,f</a:t>
            </a:r>
            <a:r>
              <a:rPr lang="en-IN" dirty="0"/>
              <a:t>) </a:t>
            </a:r>
            <a:r>
              <a:rPr lang="en-IN" i="1" dirty="0"/>
              <a:t># </a:t>
            </a:r>
            <a:r>
              <a:rPr lang="en-IN" i="1" dirty="0" err="1"/>
              <a:t>curr</a:t>
            </a:r>
            <a:r>
              <a:rPr lang="en-IN" i="1" dirty="0"/>
              <a:t> error</a:t>
            </a:r>
            <a:br>
              <a:rPr lang="en-IN" i="1" dirty="0"/>
            </a:br>
            <a:r>
              <a:rPr lang="en-IN" i="1" dirty="0"/>
              <a:t>    </a:t>
            </a:r>
            <a:r>
              <a:rPr lang="en-IN" dirty="0" err="1"/>
              <a:t>self.best_part_pos</a:t>
            </a:r>
            <a:r>
              <a:rPr lang="en-IN" dirty="0"/>
              <a:t> = </a:t>
            </a:r>
            <a:r>
              <a:rPr lang="en-IN" dirty="0" err="1"/>
              <a:t>copy.copy</a:t>
            </a:r>
            <a:r>
              <a:rPr lang="en-IN" dirty="0"/>
              <a:t>(</a:t>
            </a:r>
            <a:r>
              <a:rPr lang="en-IN" dirty="0" err="1"/>
              <a:t>self.position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self.best_part_err</a:t>
            </a:r>
            <a:r>
              <a:rPr lang="en-IN" dirty="0"/>
              <a:t> = </a:t>
            </a:r>
            <a:r>
              <a:rPr lang="en-IN" dirty="0" err="1"/>
              <a:t>self.error</a:t>
            </a:r>
            <a:r>
              <a:rPr lang="en-IN" dirty="0"/>
              <a:t> </a:t>
            </a:r>
            <a:r>
              <a:rPr lang="en-IN" i="1" dirty="0"/>
              <a:t># best error</a:t>
            </a:r>
            <a:br>
              <a:rPr lang="en-IN" i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i="1" dirty="0"/>
              <a:t/>
            </a:r>
            <a:br>
              <a:rPr lang="en-IN" i="1" dirty="0"/>
            </a:br>
            <a:r>
              <a:rPr lang="en-IN" b="1" dirty="0" err="1"/>
              <a:t>def</a:t>
            </a:r>
            <a:r>
              <a:rPr lang="en-IN" b="1" dirty="0"/>
              <a:t> </a:t>
            </a:r>
            <a:r>
              <a:rPr lang="en-IN" dirty="0"/>
              <a:t>Solve(</a:t>
            </a:r>
            <a:r>
              <a:rPr lang="en-IN" dirty="0" err="1"/>
              <a:t>max_epochs</a:t>
            </a:r>
            <a:r>
              <a:rPr lang="en-IN" dirty="0"/>
              <a:t>, n, dim, minx, </a:t>
            </a:r>
            <a:r>
              <a:rPr lang="en-IN" dirty="0" err="1"/>
              <a:t>maxx,f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rnd</a:t>
            </a:r>
            <a:r>
              <a:rPr lang="en-IN" dirty="0"/>
              <a:t> = </a:t>
            </a:r>
            <a:r>
              <a:rPr lang="en-IN" dirty="0" err="1"/>
              <a:t>random.Random</a:t>
            </a:r>
            <a:r>
              <a:rPr lang="en-IN" dirty="0"/>
              <a:t>(0)</a:t>
            </a:r>
            <a:br>
              <a:rPr lang="en-IN" dirty="0"/>
            </a:br>
            <a:r>
              <a:rPr lang="en-IN" dirty="0"/>
              <a:t>  swarm = [Particle(dim, minx, </a:t>
            </a:r>
            <a:r>
              <a:rPr lang="en-IN" dirty="0" err="1"/>
              <a:t>maxx</a:t>
            </a:r>
            <a:r>
              <a:rPr lang="en-IN" dirty="0"/>
              <a:t>, </a:t>
            </a:r>
            <a:r>
              <a:rPr lang="en-IN" dirty="0" err="1"/>
              <a:t>i,f</a:t>
            </a:r>
            <a:r>
              <a:rPr lang="en-IN" dirty="0"/>
              <a:t>)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range(n)]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best_swarm_pos</a:t>
            </a:r>
            <a:r>
              <a:rPr lang="en-IN" dirty="0"/>
              <a:t> = [0.0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range(dim)] </a:t>
            </a:r>
            <a:r>
              <a:rPr lang="en-IN" i="1" dirty="0"/>
              <a:t># not </a:t>
            </a:r>
            <a:r>
              <a:rPr lang="en-IN" i="1" dirty="0" err="1"/>
              <a:t>necess</a:t>
            </a:r>
            <a:r>
              <a:rPr lang="en-IN" i="1" dirty="0"/>
              <a:t>.</a:t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dirty="0" err="1"/>
              <a:t>best_swarm_err</a:t>
            </a:r>
            <a:r>
              <a:rPr lang="en-IN" dirty="0"/>
              <a:t> = 0 </a:t>
            </a:r>
            <a:r>
              <a:rPr lang="en-IN" i="1" dirty="0"/>
              <a:t># swarm best</a:t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range(n): </a:t>
            </a:r>
            <a:r>
              <a:rPr lang="en-IN" i="1" dirty="0"/>
              <a:t># check each particle</a:t>
            </a:r>
            <a:br>
              <a:rPr lang="en-IN" i="1" dirty="0"/>
            </a:br>
            <a:r>
              <a:rPr lang="en-IN" i="1" dirty="0"/>
              <a:t>    </a:t>
            </a:r>
            <a:r>
              <a:rPr lang="en-IN" b="1" dirty="0"/>
              <a:t>if </a:t>
            </a:r>
            <a:r>
              <a:rPr lang="en-IN" dirty="0"/>
              <a:t>swarm[i].error &gt; </a:t>
            </a:r>
            <a:r>
              <a:rPr lang="en-IN" dirty="0" err="1"/>
              <a:t>best_swarm_err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best_swarm_err</a:t>
            </a:r>
            <a:r>
              <a:rPr lang="en-IN" dirty="0"/>
              <a:t> = swarm[i].error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err="1"/>
              <a:t>best_swarm_pos</a:t>
            </a:r>
            <a:r>
              <a:rPr lang="en-IN" dirty="0"/>
              <a:t> = </a:t>
            </a:r>
            <a:r>
              <a:rPr lang="en-IN" dirty="0" err="1"/>
              <a:t>copy.copy</a:t>
            </a:r>
            <a:r>
              <a:rPr lang="en-IN" dirty="0"/>
              <a:t>(swarm[i].position)</a:t>
            </a:r>
            <a:br>
              <a:rPr lang="en-IN" dirty="0"/>
            </a:br>
            <a:r>
              <a:rPr lang="en-IN" dirty="0"/>
              <a:t>  epoch = 0</a:t>
            </a:r>
            <a:br>
              <a:rPr lang="en-IN" dirty="0"/>
            </a:br>
            <a:r>
              <a:rPr lang="en-IN" dirty="0"/>
              <a:t>  w = 0.729    </a:t>
            </a:r>
            <a:r>
              <a:rPr lang="en-IN" i="1" dirty="0"/>
              <a:t># inertia</a:t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dirty="0"/>
              <a:t>c1 = 1.49445 </a:t>
            </a:r>
            <a:r>
              <a:rPr lang="en-IN" i="1" dirty="0"/>
              <a:t># cognitive (particle)</a:t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dirty="0"/>
              <a:t>c2 = 1.49445 </a:t>
            </a:r>
            <a:r>
              <a:rPr lang="en-IN" i="1" dirty="0"/>
              <a:t># social (swarm</a:t>
            </a:r>
            <a:r>
              <a:rPr lang="en-IN" i="1" dirty="0" smtClean="0"/>
              <a:t>)</a:t>
            </a:r>
          </a:p>
          <a:p>
            <a:endParaRPr lang="en-IN" i="1" dirty="0"/>
          </a:p>
          <a:p>
            <a:pPr marL="137160" indent="0">
              <a:buNone/>
            </a:pPr>
            <a:r>
              <a:rPr lang="en-IN" i="1" dirty="0" smtClean="0"/>
              <a:t>	(continued)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2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IN" b="1" dirty="0"/>
              <a:t>while </a:t>
            </a:r>
            <a:r>
              <a:rPr lang="en-IN" dirty="0"/>
              <a:t>epoch &lt; </a:t>
            </a:r>
            <a:r>
              <a:rPr lang="en-IN" dirty="0" err="1"/>
              <a:t>max_epochs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print(</a:t>
            </a:r>
            <a:r>
              <a:rPr lang="en-IN" b="1" dirty="0"/>
              <a:t>"Epoch = " </a:t>
            </a:r>
            <a:r>
              <a:rPr lang="en-IN" dirty="0"/>
              <a:t>+ </a:t>
            </a:r>
            <a:r>
              <a:rPr lang="en-IN" dirty="0" err="1"/>
              <a:t>str</a:t>
            </a:r>
            <a:r>
              <a:rPr lang="en-IN" dirty="0"/>
              <a:t>(epoch) +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/>
              <a:t>" best error = %.3f" </a:t>
            </a:r>
            <a:r>
              <a:rPr lang="en-IN" dirty="0"/>
              <a:t>% </a:t>
            </a:r>
            <a:r>
              <a:rPr lang="en-IN" dirty="0" err="1"/>
              <a:t>best_swarm_err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for </a:t>
            </a:r>
            <a:r>
              <a:rPr lang="en-IN" dirty="0"/>
              <a:t>i </a:t>
            </a:r>
            <a:r>
              <a:rPr lang="en-IN" b="1" dirty="0"/>
              <a:t>in </a:t>
            </a:r>
            <a:r>
              <a:rPr lang="en-IN" dirty="0"/>
              <a:t>range(n): </a:t>
            </a:r>
            <a:r>
              <a:rPr lang="en-IN" i="1" dirty="0"/>
              <a:t># process each particle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b="1" dirty="0"/>
              <a:t>for </a:t>
            </a:r>
            <a:r>
              <a:rPr lang="en-IN" dirty="0"/>
              <a:t>k </a:t>
            </a:r>
            <a:r>
              <a:rPr lang="en-IN" b="1" dirty="0"/>
              <a:t>in </a:t>
            </a:r>
            <a:r>
              <a:rPr lang="en-IN" dirty="0"/>
              <a:t>range(dim):</a:t>
            </a:r>
            <a:br>
              <a:rPr lang="en-IN" dirty="0"/>
            </a:br>
            <a:r>
              <a:rPr lang="en-IN" dirty="0"/>
              <a:t>        r1 = </a:t>
            </a:r>
            <a:r>
              <a:rPr lang="en-IN" dirty="0" err="1"/>
              <a:t>rnd.random</a:t>
            </a:r>
            <a:r>
              <a:rPr lang="en-IN" dirty="0"/>
              <a:t>()    </a:t>
            </a:r>
            <a:r>
              <a:rPr lang="en-IN" i="1" dirty="0"/>
              <a:t># randomizations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r2 = </a:t>
            </a:r>
            <a:r>
              <a:rPr lang="en-IN" dirty="0" err="1"/>
              <a:t>rnd.random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    swarm[i].velocity[k] = ( (w * swarm[i].velocity[k]) +</a:t>
            </a:r>
            <a:br>
              <a:rPr lang="en-IN" dirty="0"/>
            </a:br>
            <a:r>
              <a:rPr lang="en-IN" dirty="0"/>
              <a:t>          (c1 * r1 * (swarm[i].</a:t>
            </a:r>
            <a:r>
              <a:rPr lang="en-IN" dirty="0" err="1"/>
              <a:t>best_part_pos</a:t>
            </a:r>
            <a:r>
              <a:rPr lang="en-IN" dirty="0"/>
              <a:t>[k] - swarm[i].position[k])) +</a:t>
            </a:r>
            <a:br>
              <a:rPr lang="en-IN" dirty="0"/>
            </a:br>
            <a:r>
              <a:rPr lang="en-IN" dirty="0"/>
              <a:t>          (c2 * r2 * (</a:t>
            </a:r>
            <a:r>
              <a:rPr lang="en-IN" dirty="0" err="1"/>
              <a:t>best_swarm_pos</a:t>
            </a:r>
            <a:r>
              <a:rPr lang="en-IN" dirty="0"/>
              <a:t>[k] - swarm[i].position[k])) )</a:t>
            </a:r>
            <a:br>
              <a:rPr lang="en-IN" dirty="0"/>
            </a:br>
            <a:r>
              <a:rPr lang="en-IN" b="1" dirty="0" smtClean="0"/>
              <a:t>if </a:t>
            </a:r>
            <a:r>
              <a:rPr lang="en-IN" dirty="0"/>
              <a:t>swarm[i].velocity[k] &lt; minx:</a:t>
            </a:r>
            <a:br>
              <a:rPr lang="en-IN" dirty="0"/>
            </a:br>
            <a:r>
              <a:rPr lang="en-IN" dirty="0"/>
              <a:t>          swarm[i].velocity[k] = minx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 err="1"/>
              <a:t>elif</a:t>
            </a:r>
            <a:r>
              <a:rPr lang="en-IN" b="1" dirty="0"/>
              <a:t> </a:t>
            </a:r>
            <a:r>
              <a:rPr lang="en-IN" dirty="0"/>
              <a:t>swarm[i].velocity[k] &gt; </a:t>
            </a:r>
            <a:r>
              <a:rPr lang="en-IN" dirty="0" err="1"/>
              <a:t>maxx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  swarm[i].velocity[k] = </a:t>
            </a:r>
            <a:r>
              <a:rPr lang="en-IN" dirty="0" err="1"/>
              <a:t>maxx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print</a:t>
            </a:r>
            <a:r>
              <a:rPr lang="en-IN" dirty="0" smtClean="0"/>
              <a:t>(</a:t>
            </a:r>
            <a:r>
              <a:rPr lang="en-IN" b="1" dirty="0" smtClean="0"/>
              <a:t>""</a:t>
            </a:r>
            <a:r>
              <a:rPr lang="en-IN" dirty="0" smtClean="0"/>
              <a:t>)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   </a:t>
            </a:r>
            <a:r>
              <a:rPr lang="en-IN" b="1" dirty="0" smtClean="0"/>
              <a:t>for </a:t>
            </a:r>
            <a:r>
              <a:rPr lang="en-IN" dirty="0"/>
              <a:t>k </a:t>
            </a:r>
            <a:r>
              <a:rPr lang="en-IN" b="1" dirty="0"/>
              <a:t>in </a:t>
            </a:r>
            <a:r>
              <a:rPr lang="en-IN" dirty="0"/>
              <a:t>range(dim):</a:t>
            </a:r>
            <a:br>
              <a:rPr lang="en-IN" dirty="0"/>
            </a:br>
            <a:r>
              <a:rPr lang="en-IN" dirty="0"/>
              <a:t>        swarm[i].position[k] += swarm[i].velocity[k]</a:t>
            </a:r>
            <a:br>
              <a:rPr lang="en-IN" dirty="0"/>
            </a:br>
            <a:r>
              <a:rPr lang="en-IN" dirty="0"/>
              <a:t>      print(</a:t>
            </a:r>
            <a:r>
              <a:rPr lang="en-IN" b="1" dirty="0"/>
              <a:t>"</a:t>
            </a:r>
            <a:r>
              <a:rPr lang="en-IN" b="1" dirty="0" err="1"/>
              <a:t>particle"</a:t>
            </a:r>
            <a:r>
              <a:rPr lang="en-IN" dirty="0" err="1"/>
              <a:t>,end</a:t>
            </a:r>
            <a:r>
              <a:rPr lang="en-IN" dirty="0"/>
              <a:t>=</a:t>
            </a:r>
            <a:r>
              <a:rPr lang="en-IN" b="1" dirty="0"/>
              <a:t>" 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print(i)</a:t>
            </a:r>
            <a:br>
              <a:rPr lang="en-IN" dirty="0"/>
            </a:br>
            <a:r>
              <a:rPr lang="en-IN" dirty="0"/>
              <a:t>      </a:t>
            </a:r>
            <a:r>
              <a:rPr lang="en-IN" dirty="0" smtClean="0"/>
              <a:t>swarm[i</a:t>
            </a:r>
            <a:r>
              <a:rPr lang="en-IN" dirty="0"/>
              <a:t>].error = error(swarm[i].</a:t>
            </a:r>
            <a:r>
              <a:rPr lang="en-IN" dirty="0" err="1"/>
              <a:t>position,f</a:t>
            </a:r>
            <a:r>
              <a:rPr lang="en-IN" dirty="0" smtClean="0"/>
              <a:t>)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   </a:t>
            </a:r>
            <a:r>
              <a:rPr lang="en-IN" b="1" dirty="0" smtClean="0"/>
              <a:t>if </a:t>
            </a:r>
            <a:r>
              <a:rPr lang="en-IN" dirty="0"/>
              <a:t>swarm[i].error &gt; swarm[i].</a:t>
            </a:r>
            <a:r>
              <a:rPr lang="en-IN" dirty="0" err="1"/>
              <a:t>best_part_err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swarm[i].</a:t>
            </a:r>
            <a:r>
              <a:rPr lang="en-IN" dirty="0" err="1"/>
              <a:t>best_part_err</a:t>
            </a:r>
            <a:r>
              <a:rPr lang="en-IN" dirty="0"/>
              <a:t> = swarm[i].error</a:t>
            </a:r>
            <a:br>
              <a:rPr lang="en-IN" dirty="0"/>
            </a:br>
            <a:r>
              <a:rPr lang="en-IN" dirty="0"/>
              <a:t>        swarm[i].</a:t>
            </a:r>
            <a:r>
              <a:rPr lang="en-IN" dirty="0" err="1"/>
              <a:t>best_part_pos</a:t>
            </a:r>
            <a:r>
              <a:rPr lang="en-IN" dirty="0"/>
              <a:t> = </a:t>
            </a:r>
            <a:r>
              <a:rPr lang="en-IN" dirty="0" err="1"/>
              <a:t>copy.copy</a:t>
            </a:r>
            <a:r>
              <a:rPr lang="en-IN" dirty="0"/>
              <a:t>(swarm[i].position</a:t>
            </a:r>
            <a:r>
              <a:rPr lang="en-IN" dirty="0" smtClean="0"/>
              <a:t>)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b="1" dirty="0"/>
              <a:t>if </a:t>
            </a:r>
            <a:r>
              <a:rPr lang="en-IN" dirty="0"/>
              <a:t>swarm[i].error &gt; </a:t>
            </a:r>
            <a:r>
              <a:rPr lang="en-IN" dirty="0" err="1"/>
              <a:t>best_swarm_err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best_swarm_err</a:t>
            </a:r>
            <a:r>
              <a:rPr lang="en-IN" dirty="0"/>
              <a:t> = swarm[i].error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best_swarm_pos</a:t>
            </a:r>
            <a:r>
              <a:rPr lang="en-IN" dirty="0"/>
              <a:t> = </a:t>
            </a:r>
            <a:r>
              <a:rPr lang="en-IN" dirty="0" err="1"/>
              <a:t>copy.copy</a:t>
            </a:r>
            <a:r>
              <a:rPr lang="en-IN" dirty="0"/>
              <a:t>(swarm[i].position</a:t>
            </a:r>
            <a:r>
              <a:rPr lang="en-IN" dirty="0" smtClean="0"/>
              <a:t>)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i="1" dirty="0" smtClean="0"/>
              <a:t>  </a:t>
            </a:r>
            <a:r>
              <a:rPr lang="en-IN" dirty="0" smtClean="0"/>
              <a:t>epoch </a:t>
            </a:r>
            <a:r>
              <a:rPr lang="en-IN" dirty="0"/>
              <a:t>+= </a:t>
            </a:r>
            <a:r>
              <a:rPr lang="en-IN" dirty="0" smtClean="0"/>
              <a:t>1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</a:t>
            </a:r>
            <a:r>
              <a:rPr lang="en-IN" b="1" dirty="0"/>
              <a:t>return </a:t>
            </a:r>
            <a:r>
              <a:rPr lang="en-IN" dirty="0" err="1"/>
              <a:t>best_swarm_pos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42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 = 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b="1" dirty="0"/>
              <a:t>'mll.csv'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dim = </a:t>
            </a:r>
            <a:r>
              <a:rPr lang="en-IN" dirty="0" err="1"/>
              <a:t>f.shape</a:t>
            </a:r>
            <a:r>
              <a:rPr lang="en-IN" dirty="0"/>
              <a:t>[0]</a:t>
            </a:r>
            <a:br>
              <a:rPr lang="en-IN" dirty="0"/>
            </a:br>
            <a:r>
              <a:rPr lang="en-IN" dirty="0" err="1"/>
              <a:t>num_particles</a:t>
            </a:r>
            <a:r>
              <a:rPr lang="en-IN" dirty="0"/>
              <a:t> = </a:t>
            </a:r>
            <a:r>
              <a:rPr lang="en-IN" dirty="0" err="1"/>
              <a:t>f.shape</a:t>
            </a:r>
            <a:r>
              <a:rPr lang="en-IN" dirty="0"/>
              <a:t>[1]-1</a:t>
            </a:r>
            <a:br>
              <a:rPr lang="en-IN" dirty="0"/>
            </a:br>
            <a:r>
              <a:rPr lang="en-IN" dirty="0" err="1"/>
              <a:t>max_epochs</a:t>
            </a:r>
            <a:r>
              <a:rPr lang="en-IN" dirty="0"/>
              <a:t> = 10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"Setting </a:t>
            </a:r>
            <a:r>
              <a:rPr lang="en-IN" b="1" dirty="0" err="1"/>
              <a:t>num_particles</a:t>
            </a:r>
            <a:r>
              <a:rPr lang="en-IN" b="1" dirty="0"/>
              <a:t> = " </a:t>
            </a:r>
            <a:r>
              <a:rPr lang="en-IN" dirty="0"/>
              <a:t>+ </a:t>
            </a:r>
            <a:r>
              <a:rPr lang="en-IN" dirty="0" err="1"/>
              <a:t>str</a:t>
            </a:r>
            <a:r>
              <a:rPr lang="en-IN" dirty="0"/>
              <a:t>(</a:t>
            </a:r>
            <a:r>
              <a:rPr lang="en-IN" dirty="0" err="1"/>
              <a:t>num_particles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"Setting </a:t>
            </a:r>
            <a:r>
              <a:rPr lang="en-IN" b="1" dirty="0" err="1"/>
              <a:t>max_epochs</a:t>
            </a:r>
            <a:r>
              <a:rPr lang="en-IN" b="1" dirty="0"/>
              <a:t>    = " </a:t>
            </a:r>
            <a:r>
              <a:rPr lang="en-IN" dirty="0"/>
              <a:t>+ </a:t>
            </a:r>
            <a:r>
              <a:rPr lang="en-IN" dirty="0" err="1"/>
              <a:t>str</a:t>
            </a:r>
            <a:r>
              <a:rPr lang="en-IN" dirty="0"/>
              <a:t>(</a:t>
            </a:r>
            <a:r>
              <a:rPr lang="en-IN" dirty="0" err="1"/>
              <a:t>max_epochs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"\</a:t>
            </a:r>
            <a:r>
              <a:rPr lang="en-IN" b="1" dirty="0" err="1"/>
              <a:t>nStarting</a:t>
            </a:r>
            <a:r>
              <a:rPr lang="en-IN" b="1" dirty="0"/>
              <a:t> PSO algorithm\n"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best_position</a:t>
            </a:r>
            <a:r>
              <a:rPr lang="en-IN" dirty="0"/>
              <a:t> = Solve(</a:t>
            </a:r>
            <a:r>
              <a:rPr lang="en-IN" dirty="0" err="1"/>
              <a:t>max_epochs</a:t>
            </a:r>
            <a:r>
              <a:rPr lang="en-IN" dirty="0"/>
              <a:t>, </a:t>
            </a:r>
            <a:r>
              <a:rPr lang="en-IN" dirty="0" err="1"/>
              <a:t>num_particles</a:t>
            </a:r>
            <a:r>
              <a:rPr lang="en-IN" dirty="0"/>
              <a:t>, dim, -10.0, 10.0,f)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"\</a:t>
            </a:r>
            <a:r>
              <a:rPr lang="en-IN" b="1" dirty="0" err="1"/>
              <a:t>nPSO</a:t>
            </a:r>
            <a:r>
              <a:rPr lang="en-IN" b="1" dirty="0"/>
              <a:t> completed\n"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"\</a:t>
            </a:r>
            <a:r>
              <a:rPr lang="en-IN" b="1" dirty="0" err="1"/>
              <a:t>nBest</a:t>
            </a:r>
            <a:r>
              <a:rPr lang="en-IN" b="1" dirty="0"/>
              <a:t> solution found:"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show_vector</a:t>
            </a:r>
            <a:r>
              <a:rPr lang="en-IN" dirty="0"/>
              <a:t>(</a:t>
            </a:r>
            <a:r>
              <a:rPr lang="en-IN" dirty="0" err="1"/>
              <a:t>best_position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err = error(</a:t>
            </a:r>
            <a:r>
              <a:rPr lang="en-IN" dirty="0" err="1"/>
              <a:t>best_position,f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print(</a:t>
            </a:r>
            <a:r>
              <a:rPr lang="en-IN" b="1" dirty="0"/>
              <a:t>"Error of best solution = %.6f" </a:t>
            </a:r>
            <a:r>
              <a:rPr lang="en-IN" dirty="0"/>
              <a:t>% err)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2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endParaRPr lang="en-US" dirty="0"/>
          </a:p>
          <a:p>
            <a:pPr>
              <a:defRPr/>
            </a:pPr>
            <a:r>
              <a:rPr lang="en-IN" dirty="0"/>
              <a:t>In this project , we paid close attention to </a:t>
            </a:r>
            <a:r>
              <a:rPr lang="en-IN" dirty="0" smtClean="0"/>
              <a:t>particle swarm optimisation algorithm. </a:t>
            </a:r>
            <a:r>
              <a:rPr lang="en-IN" dirty="0"/>
              <a:t>This work gave me a better understanding of </a:t>
            </a:r>
            <a:r>
              <a:rPr lang="en-IN" dirty="0" smtClean="0"/>
              <a:t>generic algorithms in AI. </a:t>
            </a:r>
            <a:r>
              <a:rPr lang="en-US" dirty="0" smtClean="0"/>
              <a:t>Thus </a:t>
            </a:r>
            <a:r>
              <a:rPr lang="en-US" dirty="0" err="1" smtClean="0"/>
              <a:t>pso</a:t>
            </a:r>
            <a:r>
              <a:rPr lang="en-US" dirty="0" smtClean="0"/>
              <a:t> gene selection algorithm can be used to greatly reduce the no. of genes in a dataset with large number of genes(Thus avoiding computation of unnecessary data).</a:t>
            </a:r>
            <a:r>
              <a:rPr lang="en-IN" dirty="0"/>
              <a:t> </a:t>
            </a:r>
            <a:r>
              <a:rPr lang="en-IN" dirty="0" smtClean="0"/>
              <a:t>I </a:t>
            </a:r>
            <a:r>
              <a:rPr lang="en-IN" dirty="0"/>
              <a:t>believe that this is good for building methods that help </a:t>
            </a:r>
            <a:r>
              <a:rPr lang="en-IN" dirty="0" smtClean="0"/>
              <a:t>reducing genes in a large dataset.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4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4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PARTICLE SWARM </a:t>
            </a:r>
            <a:r>
              <a:rPr lang="en-US" dirty="0" smtClean="0"/>
              <a:t>OPTIMISATION</a:t>
            </a:r>
          </a:p>
          <a:p>
            <a:r>
              <a:rPr lang="en-US" dirty="0"/>
              <a:t>WORKING OF </a:t>
            </a:r>
            <a:r>
              <a:rPr lang="en-US" dirty="0" smtClean="0"/>
              <a:t>PSO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/>
              <a:t>PSUEDO CODE OF </a:t>
            </a:r>
            <a:r>
              <a:rPr lang="en-US" dirty="0" smtClean="0"/>
              <a:t>PSO</a:t>
            </a:r>
          </a:p>
          <a:p>
            <a:r>
              <a:rPr lang="en-US" dirty="0"/>
              <a:t>DIAGRAM </a:t>
            </a:r>
            <a:r>
              <a:rPr lang="en-US" dirty="0" smtClean="0"/>
              <a:t>REPRESENTATION</a:t>
            </a:r>
          </a:p>
          <a:p>
            <a:r>
              <a:rPr lang="en-US" dirty="0"/>
              <a:t>PSO IN GENE </a:t>
            </a:r>
            <a:r>
              <a:rPr lang="en-US" dirty="0" smtClean="0"/>
              <a:t>SELECTION</a:t>
            </a:r>
          </a:p>
          <a:p>
            <a:r>
              <a:rPr lang="en-US" dirty="0"/>
              <a:t>IMPLEMENTATION </a:t>
            </a:r>
            <a:r>
              <a:rPr lang="en-US" sz="1200" dirty="0"/>
              <a:t>(python</a:t>
            </a:r>
            <a:r>
              <a:rPr lang="en-US" sz="1200" dirty="0" smtClean="0"/>
              <a:t>)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8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Computer aided </a:t>
            </a:r>
            <a:r>
              <a:rPr lang="en-IN" dirty="0" smtClean="0"/>
              <a:t>image analysis </a:t>
            </a:r>
            <a:r>
              <a:rPr lang="en-IN" dirty="0"/>
              <a:t>for cancer classification actually rests on the </a:t>
            </a:r>
            <a:r>
              <a:rPr lang="en-IN" dirty="0" smtClean="0"/>
              <a:t>efficacious analysis </a:t>
            </a:r>
            <a:r>
              <a:rPr lang="en-IN" dirty="0"/>
              <a:t>of gene expression data.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analysis of gene </a:t>
            </a:r>
            <a:r>
              <a:rPr lang="en-IN" dirty="0" smtClean="0"/>
              <a:t>expression data </a:t>
            </a:r>
            <a:r>
              <a:rPr lang="en-IN" dirty="0"/>
              <a:t>poses a major problem due to the presence of huge </a:t>
            </a:r>
            <a:r>
              <a:rPr lang="en-IN" dirty="0" smtClean="0"/>
              <a:t>number of </a:t>
            </a:r>
            <a:r>
              <a:rPr lang="en-IN" dirty="0"/>
              <a:t>genes in microarray dataset.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analysis becomes </a:t>
            </a:r>
            <a:r>
              <a:rPr lang="en-IN" dirty="0" smtClean="0"/>
              <a:t>even more </a:t>
            </a:r>
            <a:r>
              <a:rPr lang="en-IN" dirty="0"/>
              <a:t>difficult as the numbers of accessible samples available </a:t>
            </a:r>
            <a:r>
              <a:rPr lang="en-IN" dirty="0" smtClean="0"/>
              <a:t>are alarmingly </a:t>
            </a:r>
            <a:r>
              <a:rPr lang="en-IN" dirty="0"/>
              <a:t>less.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identification of a small subset </a:t>
            </a:r>
            <a:r>
              <a:rPr lang="en-IN" dirty="0" smtClean="0"/>
              <a:t>of informative </a:t>
            </a:r>
            <a:r>
              <a:rPr lang="en-IN" dirty="0"/>
              <a:t>genes from the large number of gene-set for </a:t>
            </a:r>
            <a:r>
              <a:rPr lang="en-IN" dirty="0" smtClean="0"/>
              <a:t>classifying the </a:t>
            </a:r>
            <a:r>
              <a:rPr lang="en-IN" dirty="0"/>
              <a:t>samples accurately turns out to be a demanding job</a:t>
            </a:r>
            <a:r>
              <a:rPr lang="en-IN" dirty="0" smtClean="0"/>
              <a:t>.</a:t>
            </a:r>
          </a:p>
          <a:p>
            <a:r>
              <a:rPr lang="en-US" dirty="0" smtClean="0"/>
              <a:t>PSO gene selection algorithm selects a </a:t>
            </a:r>
            <a:r>
              <a:rPr lang="en-IN" dirty="0"/>
              <a:t>small subset of informative genes from the large </a:t>
            </a:r>
            <a:r>
              <a:rPr lang="en-IN" dirty="0" smtClean="0"/>
              <a:t>dataset thus solving </a:t>
            </a:r>
            <a:r>
              <a:rPr lang="en-IN" smtClean="0"/>
              <a:t>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PARTICLE SWARM OPTIMISATION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PSO algorithm was first described in 1995 by </a:t>
            </a:r>
            <a:r>
              <a:rPr lang="en-IN" b="1" dirty="0"/>
              <a:t>James Kennedy </a:t>
            </a:r>
            <a:r>
              <a:rPr lang="en-IN" dirty="0"/>
              <a:t>and </a:t>
            </a:r>
            <a:r>
              <a:rPr lang="en-IN" b="1" dirty="0"/>
              <a:t>Russell C.</a:t>
            </a:r>
          </a:p>
          <a:p>
            <a:r>
              <a:rPr lang="en-IN" b="1" dirty="0" err="1"/>
              <a:t>Eberhart</a:t>
            </a:r>
            <a:r>
              <a:rPr lang="en-IN" b="1" dirty="0"/>
              <a:t> </a:t>
            </a:r>
            <a:r>
              <a:rPr lang="en-IN" dirty="0"/>
              <a:t>inspired by social </a:t>
            </a:r>
            <a:r>
              <a:rPr lang="en-IN" dirty="0" smtClean="0"/>
              <a:t>behaviour </a:t>
            </a:r>
            <a:r>
              <a:rPr lang="en-IN" dirty="0"/>
              <a:t>of bird flocking or fish schooling.</a:t>
            </a:r>
          </a:p>
          <a:p>
            <a:r>
              <a:rPr lang="en-IN" dirty="0" smtClean="0"/>
              <a:t>PSO </a:t>
            </a:r>
            <a:r>
              <a:rPr lang="en-IN" dirty="0"/>
              <a:t>is an artificial intelligence (AI) technique that can be used to find </a:t>
            </a:r>
            <a:r>
              <a:rPr lang="en-IN" dirty="0" smtClean="0"/>
              <a:t>approximate solutions </a:t>
            </a:r>
            <a:r>
              <a:rPr lang="en-IN" dirty="0"/>
              <a:t>to extremely difficult or impossible numeric maximization and </a:t>
            </a:r>
            <a:r>
              <a:rPr lang="en-IN" dirty="0" smtClean="0"/>
              <a:t>minimization problems</a:t>
            </a:r>
            <a:r>
              <a:rPr lang="en-IN" dirty="0"/>
              <a:t>.</a:t>
            </a:r>
          </a:p>
          <a:p>
            <a:r>
              <a:rPr lang="en-IN" dirty="0" smtClean="0"/>
              <a:t>Hypotheses </a:t>
            </a:r>
            <a:r>
              <a:rPr lang="en-IN" dirty="0"/>
              <a:t>are plotted in this space and seeded with an initial velocity, as well as </a:t>
            </a:r>
            <a:r>
              <a:rPr lang="en-IN" dirty="0" smtClean="0"/>
              <a:t>a communication </a:t>
            </a:r>
            <a:r>
              <a:rPr lang="en-IN" dirty="0"/>
              <a:t>channel between the particles.</a:t>
            </a:r>
          </a:p>
          <a:p>
            <a:r>
              <a:rPr lang="en-IN" dirty="0" smtClean="0"/>
              <a:t>Simple </a:t>
            </a:r>
            <a:r>
              <a:rPr lang="en-IN" dirty="0"/>
              <a:t>algorithm, easy to implement and few parameters to adjust mainly the velocity.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PSO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PSO is initialized with a group of random particles (solutions) and then </a:t>
            </a:r>
            <a:r>
              <a:rPr lang="en-IN" dirty="0" smtClean="0"/>
              <a:t>searches for </a:t>
            </a:r>
            <a:r>
              <a:rPr lang="en-IN" dirty="0"/>
              <a:t>optimal by updating generations.</a:t>
            </a:r>
          </a:p>
          <a:p>
            <a:r>
              <a:rPr lang="en-IN" dirty="0" smtClean="0"/>
              <a:t>Particles </a:t>
            </a:r>
            <a:r>
              <a:rPr lang="en-IN" dirty="0"/>
              <a:t>move through the solution space, and are evaluated according to </a:t>
            </a:r>
            <a:r>
              <a:rPr lang="en-IN" dirty="0" smtClean="0"/>
              <a:t>some fitness </a:t>
            </a:r>
            <a:r>
              <a:rPr lang="en-IN" dirty="0"/>
              <a:t>criterion after each time step. In every iteration, each particle is updated </a:t>
            </a:r>
            <a:r>
              <a:rPr lang="en-IN" dirty="0" smtClean="0"/>
              <a:t>by following </a:t>
            </a:r>
            <a:r>
              <a:rPr lang="en-IN" dirty="0"/>
              <a:t>two "best" values.</a:t>
            </a:r>
          </a:p>
          <a:p>
            <a:r>
              <a:rPr lang="en-IN" dirty="0" smtClean="0"/>
              <a:t>The </a:t>
            </a:r>
            <a:r>
              <a:rPr lang="en-IN" dirty="0"/>
              <a:t>first one is the best solution (fitness) it has achieved so far (the fitness value </a:t>
            </a:r>
            <a:r>
              <a:rPr lang="en-IN" dirty="0" smtClean="0"/>
              <a:t>is also </a:t>
            </a:r>
            <a:r>
              <a:rPr lang="en-IN" dirty="0"/>
              <a:t>stored). This value is called </a:t>
            </a:r>
            <a:r>
              <a:rPr lang="en-IN" dirty="0" err="1"/>
              <a:t>pbest</a:t>
            </a:r>
            <a:r>
              <a:rPr lang="en-IN" dirty="0" smtClean="0"/>
              <a:t>.</a:t>
            </a:r>
          </a:p>
          <a:p>
            <a:r>
              <a:rPr lang="en-IN" dirty="0"/>
              <a:t>Another "best" value that is tracked by the particle swarm optimizer is the </a:t>
            </a:r>
            <a:r>
              <a:rPr lang="en-IN" dirty="0" smtClean="0"/>
              <a:t>best value </a:t>
            </a:r>
            <a:r>
              <a:rPr lang="en-IN" dirty="0"/>
              <a:t>obtained so far by any particle in the population. </a:t>
            </a:r>
            <a:r>
              <a:rPr lang="en-IN" dirty="0" smtClean="0"/>
              <a:t>This </a:t>
            </a:r>
            <a:r>
              <a:rPr lang="en-IN" dirty="0"/>
              <a:t>second best value is </a:t>
            </a:r>
            <a:r>
              <a:rPr lang="en-IN" dirty="0" smtClean="0"/>
              <a:t>a global </a:t>
            </a:r>
            <a:r>
              <a:rPr lang="en-IN" dirty="0"/>
              <a:t>best and called </a:t>
            </a:r>
            <a:r>
              <a:rPr lang="en-IN" b="1" dirty="0" err="1"/>
              <a:t>gbest</a:t>
            </a:r>
            <a:r>
              <a:rPr lang="en-IN" dirty="0"/>
              <a:t>.</a:t>
            </a:r>
          </a:p>
          <a:p>
            <a:r>
              <a:rPr lang="en-IN" dirty="0" smtClean="0"/>
              <a:t>When </a:t>
            </a:r>
            <a:r>
              <a:rPr lang="en-IN" dirty="0"/>
              <a:t>a particle takes part of the population as its topological </a:t>
            </a:r>
            <a:r>
              <a:rPr lang="en-IN" dirty="0" smtClean="0"/>
              <a:t>neighbours, the second </a:t>
            </a:r>
            <a:r>
              <a:rPr lang="en-IN" dirty="0"/>
              <a:t>best value is a local best and is called </a:t>
            </a:r>
            <a:r>
              <a:rPr lang="en-IN" b="1" dirty="0" err="1"/>
              <a:t>lbest</a:t>
            </a:r>
            <a:r>
              <a:rPr lang="en-IN" dirty="0"/>
              <a:t>. </a:t>
            </a:r>
            <a:r>
              <a:rPr lang="en-IN" dirty="0" smtClean="0"/>
              <a:t>Neighbourhood </a:t>
            </a:r>
            <a:r>
              <a:rPr lang="en-IN" dirty="0"/>
              <a:t>bests </a:t>
            </a:r>
            <a:r>
              <a:rPr lang="en-IN" b="1" dirty="0" smtClean="0"/>
              <a:t>allow parallel </a:t>
            </a:r>
            <a:r>
              <a:rPr lang="en-IN" b="1" dirty="0"/>
              <a:t>exploration </a:t>
            </a:r>
            <a:r>
              <a:rPr lang="en-IN" dirty="0"/>
              <a:t>of the search space and </a:t>
            </a:r>
            <a:r>
              <a:rPr lang="en-IN" b="1" dirty="0"/>
              <a:t>reduce the susceptibility of </a:t>
            </a:r>
            <a:r>
              <a:rPr lang="en-IN" b="1" dirty="0" smtClean="0"/>
              <a:t>PSO </a:t>
            </a:r>
            <a:r>
              <a:rPr lang="en-IN" dirty="0" smtClean="0"/>
              <a:t>to </a:t>
            </a:r>
            <a:r>
              <a:rPr lang="en-IN" dirty="0"/>
              <a:t>falling into local minima, but </a:t>
            </a:r>
            <a:r>
              <a:rPr lang="en-IN" b="1" dirty="0"/>
              <a:t>slow down convergence speed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9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Each particle tries to modify its current position and velocity according to the distance between </a:t>
            </a:r>
            <a:r>
              <a:rPr lang="en-IN" dirty="0" smtClean="0"/>
              <a:t>its current </a:t>
            </a:r>
            <a:r>
              <a:rPr lang="en-IN" dirty="0"/>
              <a:t>position and </a:t>
            </a:r>
            <a:r>
              <a:rPr lang="en-IN" b="1" dirty="0" err="1"/>
              <a:t>pbest</a:t>
            </a:r>
            <a:r>
              <a:rPr lang="en-IN" dirty="0"/>
              <a:t>, and the distance between its current position and </a:t>
            </a:r>
            <a:r>
              <a:rPr lang="en-IN" b="1" dirty="0" err="1"/>
              <a:t>gbest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sz="2200" dirty="0" smtClean="0"/>
              <a:t>v[n+1</a:t>
            </a:r>
            <a:r>
              <a:rPr lang="en-IN" sz="2200" dirty="0"/>
              <a:t>]</a:t>
            </a:r>
            <a:r>
              <a:rPr lang="en-IN" sz="2200" dirty="0" smtClean="0"/>
              <a:t>=v[n]+c1rand1()*(p(</a:t>
            </a:r>
            <a:r>
              <a:rPr lang="en-IN" sz="2200" dirty="0" err="1" smtClean="0"/>
              <a:t>best,n</a:t>
            </a:r>
            <a:r>
              <a:rPr lang="en-IN" sz="2200" dirty="0" smtClean="0"/>
              <a:t>))- </a:t>
            </a:r>
            <a:r>
              <a:rPr lang="en-IN" sz="2200" dirty="0" err="1" smtClean="0"/>
              <a:t>CurrentPosition</a:t>
            </a:r>
            <a:r>
              <a:rPr lang="en-IN" sz="2200" dirty="0" smtClean="0"/>
              <a:t>[n]) +c2rand2()*(g(</a:t>
            </a:r>
            <a:r>
              <a:rPr lang="en-IN" sz="2200" dirty="0" err="1" smtClean="0"/>
              <a:t>best,n</a:t>
            </a:r>
            <a:r>
              <a:rPr lang="en-IN" sz="2200" dirty="0" smtClean="0"/>
              <a:t>)- </a:t>
            </a:r>
            <a:r>
              <a:rPr lang="en-IN" sz="2200" dirty="0" err="1" smtClean="0"/>
              <a:t>CurrentPosition</a:t>
            </a:r>
            <a:r>
              <a:rPr lang="en-IN" sz="2200" dirty="0" smtClean="0"/>
              <a:t>[n])</a:t>
            </a:r>
          </a:p>
          <a:p>
            <a:endParaRPr lang="en-IN" sz="2200" dirty="0" smtClean="0"/>
          </a:p>
          <a:p>
            <a:r>
              <a:rPr lang="fr-FR" dirty="0" err="1" smtClean="0"/>
              <a:t>CurrentPosition</a:t>
            </a:r>
            <a:r>
              <a:rPr lang="fr-FR" dirty="0" smtClean="0"/>
              <a:t>[</a:t>
            </a:r>
            <a:r>
              <a:rPr lang="fr-FR" i="1" dirty="0" smtClean="0"/>
              <a:t>n+1</a:t>
            </a:r>
            <a:r>
              <a:rPr lang="fr-FR" dirty="0"/>
              <a:t>] = </a:t>
            </a:r>
            <a:r>
              <a:rPr lang="fr-FR" dirty="0" err="1" smtClean="0"/>
              <a:t>CurrentPosition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i="1" dirty="0"/>
              <a:t>n</a:t>
            </a:r>
            <a:r>
              <a:rPr lang="fr-FR" dirty="0"/>
              <a:t>] + </a:t>
            </a:r>
            <a:r>
              <a:rPr lang="fr-FR" i="1" dirty="0"/>
              <a:t>v</a:t>
            </a:r>
            <a:r>
              <a:rPr lang="fr-FR" dirty="0"/>
              <a:t>[</a:t>
            </a:r>
            <a:r>
              <a:rPr lang="fr-FR" i="1" dirty="0"/>
              <a:t>n+1</a:t>
            </a:r>
            <a:r>
              <a:rPr lang="fr-FR" dirty="0"/>
              <a:t>]</a:t>
            </a:r>
          </a:p>
          <a:p>
            <a:endParaRPr lang="en-IN" b="1" dirty="0" smtClean="0"/>
          </a:p>
          <a:p>
            <a:r>
              <a:rPr lang="en-IN" b="1" dirty="0" err="1" smtClean="0"/>
              <a:t>CurrentPosition</a:t>
            </a:r>
            <a:r>
              <a:rPr lang="en-IN" b="1" dirty="0" smtClean="0"/>
              <a:t>[n+1</a:t>
            </a:r>
            <a:r>
              <a:rPr lang="en-IN" b="1" dirty="0"/>
              <a:t>]: </a:t>
            </a:r>
            <a:r>
              <a:rPr lang="en-IN" dirty="0"/>
              <a:t>position of particle at </a:t>
            </a:r>
            <a:r>
              <a:rPr lang="en-IN" i="1" dirty="0" smtClean="0"/>
              <a:t>n+1th</a:t>
            </a:r>
            <a:r>
              <a:rPr lang="en-IN" dirty="0" smtClean="0"/>
              <a:t>iteration</a:t>
            </a:r>
            <a:endParaRPr lang="en-IN" dirty="0"/>
          </a:p>
          <a:p>
            <a:r>
              <a:rPr lang="en-IN" b="1" dirty="0" err="1" smtClean="0"/>
              <a:t>CurrentPosition</a:t>
            </a:r>
            <a:r>
              <a:rPr lang="en-IN" b="1" dirty="0" smtClean="0"/>
              <a:t>[n</a:t>
            </a:r>
            <a:r>
              <a:rPr lang="en-IN" b="1" dirty="0"/>
              <a:t>]: </a:t>
            </a:r>
            <a:r>
              <a:rPr lang="en-IN" dirty="0"/>
              <a:t>position of particle at </a:t>
            </a:r>
            <a:r>
              <a:rPr lang="en-IN" i="1" dirty="0"/>
              <a:t>nth </a:t>
            </a:r>
            <a:r>
              <a:rPr lang="en-IN" dirty="0"/>
              <a:t>iteration</a:t>
            </a:r>
          </a:p>
          <a:p>
            <a:r>
              <a:rPr lang="en-IN" b="1" dirty="0" smtClean="0"/>
              <a:t>v[n+1]: </a:t>
            </a:r>
            <a:r>
              <a:rPr lang="en-IN" dirty="0"/>
              <a:t>Velocity of particle at </a:t>
            </a:r>
            <a:r>
              <a:rPr lang="en-IN" i="1" dirty="0"/>
              <a:t>n+1 </a:t>
            </a:r>
            <a:r>
              <a:rPr lang="en-IN" dirty="0" err="1"/>
              <a:t>th</a:t>
            </a:r>
            <a:r>
              <a:rPr lang="en-IN" dirty="0"/>
              <a:t> iteration</a:t>
            </a:r>
          </a:p>
          <a:p>
            <a:r>
              <a:rPr lang="en-IN" b="1" dirty="0" smtClean="0"/>
              <a:t>v[n] </a:t>
            </a:r>
            <a:r>
              <a:rPr lang="en-IN" b="1" dirty="0"/>
              <a:t>: </a:t>
            </a:r>
            <a:r>
              <a:rPr lang="en-IN" dirty="0"/>
              <a:t>Velocity of particle at </a:t>
            </a:r>
            <a:r>
              <a:rPr lang="en-IN" i="1" dirty="0"/>
              <a:t>nth </a:t>
            </a:r>
            <a:r>
              <a:rPr lang="en-IN" dirty="0"/>
              <a:t>iteration</a:t>
            </a:r>
          </a:p>
          <a:p>
            <a:r>
              <a:rPr lang="en-IN" b="1" dirty="0"/>
              <a:t>c1 : </a:t>
            </a:r>
            <a:r>
              <a:rPr lang="en-IN" dirty="0"/>
              <a:t>acceleration factor related to </a:t>
            </a:r>
            <a:r>
              <a:rPr lang="en-IN" dirty="0" err="1"/>
              <a:t>gbest</a:t>
            </a:r>
            <a:endParaRPr lang="en-IN" dirty="0"/>
          </a:p>
          <a:p>
            <a:r>
              <a:rPr lang="en-IN" b="1" dirty="0"/>
              <a:t>c2 : </a:t>
            </a:r>
            <a:r>
              <a:rPr lang="en-IN" dirty="0"/>
              <a:t>acceleration factor related to </a:t>
            </a:r>
            <a:r>
              <a:rPr lang="en-IN" dirty="0" err="1"/>
              <a:t>lbest</a:t>
            </a:r>
            <a:endParaRPr lang="en-IN" dirty="0"/>
          </a:p>
          <a:p>
            <a:r>
              <a:rPr lang="en-IN" b="1" dirty="0"/>
              <a:t>rand1( ): </a:t>
            </a:r>
            <a:r>
              <a:rPr lang="en-IN" dirty="0"/>
              <a:t>random number between 0 and 1</a:t>
            </a:r>
          </a:p>
          <a:p>
            <a:r>
              <a:rPr lang="en-IN" b="1" dirty="0"/>
              <a:t>rand2( ): </a:t>
            </a:r>
            <a:r>
              <a:rPr lang="en-IN" dirty="0"/>
              <a:t>random number between 0 and 1</a:t>
            </a:r>
          </a:p>
          <a:p>
            <a:r>
              <a:rPr lang="en-IN" b="1" dirty="0" err="1"/>
              <a:t>gbest</a:t>
            </a:r>
            <a:r>
              <a:rPr lang="en-IN" b="1" dirty="0"/>
              <a:t>: </a:t>
            </a:r>
            <a:r>
              <a:rPr lang="en-IN" dirty="0" err="1"/>
              <a:t>gbest</a:t>
            </a:r>
            <a:r>
              <a:rPr lang="en-IN" dirty="0"/>
              <a:t> position of swarm</a:t>
            </a:r>
          </a:p>
          <a:p>
            <a:r>
              <a:rPr lang="en-IN" b="1" dirty="0" err="1"/>
              <a:t>pbest</a:t>
            </a:r>
            <a:r>
              <a:rPr lang="en-IN" b="1" dirty="0"/>
              <a:t>: </a:t>
            </a:r>
            <a:r>
              <a:rPr lang="en-IN" dirty="0" err="1"/>
              <a:t>pbest</a:t>
            </a:r>
            <a:r>
              <a:rPr lang="en-IN" dirty="0"/>
              <a:t> position of particle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27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PSUEDO CODE OF PSO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IN" dirty="0"/>
              <a:t>For each particle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Initialize particle with feasible random number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End</a:t>
            </a:r>
            <a:endParaRPr lang="en-IN" dirty="0"/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For each particle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Calculate the fitness value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If the fitness value is better than the best fitness value (</a:t>
            </a:r>
            <a:r>
              <a:rPr lang="en-IN" b="1" dirty="0" err="1"/>
              <a:t>pbest</a:t>
            </a:r>
            <a:r>
              <a:rPr lang="en-IN" dirty="0"/>
              <a:t>) in history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Set current value as the new </a:t>
            </a:r>
            <a:r>
              <a:rPr lang="en-IN" b="1" dirty="0" err="1"/>
              <a:t>pbest</a:t>
            </a:r>
            <a:endParaRPr lang="en-IN" b="1" dirty="0"/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End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Choose the particle with the best fitness value of all the particles as the </a:t>
            </a:r>
            <a:r>
              <a:rPr lang="en-IN" b="1" dirty="0" err="1"/>
              <a:t>gbest</a:t>
            </a:r>
            <a:endParaRPr lang="en-IN" b="1" dirty="0"/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For each particle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Calculate particle velocity according to velocity update equation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Update particle position according to position update equation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End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Repeat above steps 4-13 until maximum </a:t>
            </a:r>
            <a:r>
              <a:rPr lang="en-IN" dirty="0"/>
              <a:t>iterations or minimum error criteria is not attained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99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65" y="2133600"/>
            <a:ext cx="5676510" cy="3259137"/>
          </a:xfrm>
        </p:spPr>
      </p:pic>
    </p:spTree>
    <p:extLst>
      <p:ext uri="{BB962C8B-B14F-4D97-AF65-F5344CB8AC3E}">
        <p14:creationId xmlns:p14="http://schemas.microsoft.com/office/powerpoint/2010/main" val="214923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PSO FOR GENE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 </a:t>
            </a:r>
            <a:r>
              <a:rPr lang="en-US" dirty="0" err="1" smtClean="0"/>
              <a:t>pso</a:t>
            </a:r>
            <a:r>
              <a:rPr lang="en-US" dirty="0" smtClean="0"/>
              <a:t> algorithm a function is used to calculate value of the particle which used to compare particles to decide local best and global best.</a:t>
            </a:r>
          </a:p>
          <a:p>
            <a:r>
              <a:rPr lang="en-US" dirty="0" smtClean="0"/>
              <a:t>This function returns error obtained using  the maximum accuracy obtained by running </a:t>
            </a:r>
            <a:r>
              <a:rPr lang="en-US" dirty="0" err="1" smtClean="0"/>
              <a:t>kNN</a:t>
            </a:r>
            <a:r>
              <a:rPr lang="en-US" dirty="0" smtClean="0"/>
              <a:t> using 5 fold cross validation on all genes in all particles.</a:t>
            </a:r>
          </a:p>
          <a:p>
            <a:r>
              <a:rPr lang="en-US" dirty="0" smtClean="0"/>
              <a:t>The dataset in function is obtained by using </a:t>
            </a:r>
            <a:r>
              <a:rPr lang="en-US" dirty="0"/>
              <a:t>the position vector in a particle obtained in every </a:t>
            </a:r>
            <a:r>
              <a:rPr lang="en-US" dirty="0" err="1"/>
              <a:t>pso</a:t>
            </a:r>
            <a:r>
              <a:rPr lang="en-US" dirty="0"/>
              <a:t> </a:t>
            </a:r>
            <a:r>
              <a:rPr lang="en-US" dirty="0" smtClean="0"/>
              <a:t>iteration.</a:t>
            </a:r>
          </a:p>
          <a:p>
            <a:r>
              <a:rPr lang="en-US" dirty="0" smtClean="0"/>
              <a:t>We </a:t>
            </a:r>
            <a:r>
              <a:rPr lang="en-US" dirty="0"/>
              <a:t>adjust the data set such the </a:t>
            </a:r>
            <a:r>
              <a:rPr lang="en-US" dirty="0" err="1"/>
              <a:t>ith</a:t>
            </a:r>
            <a:r>
              <a:rPr lang="en-US" dirty="0"/>
              <a:t> record is taken into dataset only if the </a:t>
            </a:r>
            <a:r>
              <a:rPr lang="en-US" dirty="0" err="1"/>
              <a:t>ith</a:t>
            </a:r>
            <a:r>
              <a:rPr lang="en-US" dirty="0"/>
              <a:t> element in the position vector is +</a:t>
            </a:r>
            <a:r>
              <a:rPr lang="en-US" dirty="0" err="1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8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381</TotalTime>
  <Words>869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GENE SELECTION USING PSO </vt:lpstr>
      <vt:lpstr>INDEX</vt:lpstr>
      <vt:lpstr>INTRODUCTION</vt:lpstr>
      <vt:lpstr>PARTICLE SWARM OPTIMISATION</vt:lpstr>
      <vt:lpstr>WORKING OF PSO</vt:lpstr>
      <vt:lpstr>METHOD</vt:lpstr>
      <vt:lpstr>PSUEDO CODE OF PSO</vt:lpstr>
      <vt:lpstr>DIAGRAM REPRESENTATION</vt:lpstr>
      <vt:lpstr>PSO FOR GENE SELECTION</vt:lpstr>
      <vt:lpstr>IMPLEMENTATION (python)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SELECTION USING PSO</dc:title>
  <dc:creator>user</dc:creator>
  <cp:lastModifiedBy>user</cp:lastModifiedBy>
  <cp:revision>11</cp:revision>
  <dcterms:created xsi:type="dcterms:W3CDTF">2018-09-23T07:37:53Z</dcterms:created>
  <dcterms:modified xsi:type="dcterms:W3CDTF">2018-09-23T13:59:52Z</dcterms:modified>
</cp:coreProperties>
</file>