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jpg"/><Relationship Id="rId4" Type="http://schemas.openxmlformats.org/officeDocument/2006/relationships/image" Target="../media/image00.jpg"/><Relationship Id="rId5" Type="http://schemas.openxmlformats.org/officeDocument/2006/relationships/image" Target="../media/image03.jpg"/><Relationship Id="rId6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Prototyping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Changes - the earlier the better!</a:t>
            </a:r>
          </a:p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Design Thinking - UVA Darden approach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523125" y="1063375"/>
            <a:ext cx="23904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100"/>
              <a:t>identify an opportunity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100"/>
              <a:t>scope project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100"/>
              <a:t>draft design brief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100"/>
              <a:t>make plans</a:t>
            </a:r>
            <a:br>
              <a:rPr lang="en" sz="1100"/>
            </a:br>
            <a:r>
              <a:rPr lang="en" sz="1100"/>
              <a:t>What is?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100"/>
              <a:t>do research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100"/>
              <a:t>id insights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100"/>
              <a:t>establish design criteria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100"/>
              <a:t>brainstorm</a:t>
            </a:r>
            <a:br>
              <a:rPr lang="en" sz="1100"/>
            </a:br>
            <a:r>
              <a:rPr lang="en" sz="1100"/>
              <a:t>What if?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100"/>
              <a:t>dev concepts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100"/>
              <a:t>create napkin pitches</a:t>
            </a:r>
            <a:br>
              <a:rPr lang="en" sz="1100"/>
            </a:br>
            <a:r>
              <a:rPr lang="en" sz="1100"/>
              <a:t>What Wows?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100"/>
              <a:t>surface key assumptions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100"/>
              <a:t>make prototypes</a:t>
            </a:r>
            <a:br>
              <a:rPr lang="en" sz="1100"/>
            </a:br>
            <a:r>
              <a:rPr lang="en" sz="1100"/>
              <a:t>What Works?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100"/>
              <a:t>get feedback from stakeholders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100"/>
              <a:t>Run your learning Launches</a:t>
            </a:r>
          </a:p>
          <a:p>
            <a:pPr indent="-298450" lvl="0" marL="45720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100"/>
              <a:t>Design the on-ramp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00" y="1063375"/>
            <a:ext cx="5943600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175" y="4198375"/>
            <a:ext cx="1856024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Opportunity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Reuse/repackage existing software to design a new set of PM tools to make the weekly report and Risk &amp; Issues process easier.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Interview - Deep Empathy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Interviews: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8 PMs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2 PMO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4 PMO Admin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Insights &amp; Design Criteria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624" y="970674"/>
            <a:ext cx="7329218" cy="41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Brainstorming - Forced Connections - Napkin Pitches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00" y="1138000"/>
            <a:ext cx="4551945" cy="256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600" y="3010375"/>
            <a:ext cx="5414198" cy="21331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 Assumptions - Test them!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1939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Critical step in the process to uncover “unknown unknowns” and biases.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726" y="1045124"/>
            <a:ext cx="4726275" cy="40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Prototypes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74" y="1063374"/>
            <a:ext cx="2779601" cy="156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125" y="3605725"/>
            <a:ext cx="2626897" cy="147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574" y="2757250"/>
            <a:ext cx="1342249" cy="2386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8801" y="634800"/>
            <a:ext cx="5163550" cy="29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296025" y="3900250"/>
            <a:ext cx="2857499" cy="70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One “computer”, one “test subject”, 1 or more “observers”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619212" y="2757250"/>
            <a:ext cx="1624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screens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Feedback - Learning Launch - Onramp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47" y="1132975"/>
            <a:ext cx="2095693" cy="372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425" y="1015612"/>
            <a:ext cx="2284124" cy="406067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