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53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52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7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7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50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3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78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71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89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23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44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9306-AA95-4BE4-A6C6-F7DE88920A28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2043-F888-4760-A3F4-F4B8F33A1C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18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9382"/>
            <a:ext cx="9144000" cy="1363287"/>
          </a:xfrm>
        </p:spPr>
        <p:txBody>
          <a:bodyPr>
            <a:normAutofit/>
          </a:bodyPr>
          <a:lstStyle/>
          <a:p>
            <a:r>
              <a:rPr lang="es-MX" dirty="0" smtClean="0"/>
              <a:t>Tienda en línea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315884" y="2028305"/>
            <a:ext cx="2460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Categorias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MX" dirty="0" smtClean="0"/>
              <a:t>ID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 smtClean="0"/>
              <a:t>)</a:t>
            </a:r>
          </a:p>
          <a:p>
            <a:r>
              <a:rPr lang="es-MX" dirty="0" smtClean="0"/>
              <a:t>Nombre</a:t>
            </a:r>
          </a:p>
          <a:p>
            <a:r>
              <a:rPr lang="es-MX" dirty="0" err="1" smtClean="0"/>
              <a:t>Descripcion</a:t>
            </a:r>
            <a:endParaRPr lang="es-MX" dirty="0" smtClean="0"/>
          </a:p>
          <a:p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290945" y="2560320"/>
            <a:ext cx="252707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909455" y="2028305"/>
            <a:ext cx="23441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Usuarios:</a:t>
            </a:r>
          </a:p>
          <a:p>
            <a:endParaRPr lang="es-MX" dirty="0"/>
          </a:p>
          <a:p>
            <a:r>
              <a:rPr lang="es-MX" sz="1600" dirty="0" smtClean="0"/>
              <a:t>ID </a:t>
            </a:r>
            <a:r>
              <a:rPr lang="es-MX" sz="1600" dirty="0" smtClean="0"/>
              <a:t>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  <a:endParaRPr lang="es-MX" sz="1600" dirty="0" smtClean="0"/>
          </a:p>
          <a:p>
            <a:r>
              <a:rPr lang="es-MX" sz="1600" dirty="0" smtClean="0"/>
              <a:t>Nombre </a:t>
            </a:r>
          </a:p>
          <a:p>
            <a:r>
              <a:rPr lang="es-MX" sz="1600" dirty="0" smtClean="0"/>
              <a:t>Apellido</a:t>
            </a:r>
          </a:p>
          <a:p>
            <a:r>
              <a:rPr lang="es-MX" sz="1600" dirty="0" smtClean="0"/>
              <a:t>Correo</a:t>
            </a:r>
          </a:p>
          <a:p>
            <a:r>
              <a:rPr lang="es-MX" sz="1600" dirty="0" err="1" smtClean="0"/>
              <a:t>Telefono</a:t>
            </a:r>
            <a:endParaRPr lang="es-MX" sz="1600" dirty="0" smtClean="0"/>
          </a:p>
          <a:p>
            <a:r>
              <a:rPr lang="es-MX" sz="1600" dirty="0" smtClean="0"/>
              <a:t>Fecha de nacimiento</a:t>
            </a:r>
          </a:p>
          <a:p>
            <a:r>
              <a:rPr lang="es-MX" sz="1600" dirty="0" smtClean="0"/>
              <a:t>genero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884516" y="1986741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/>
          <p:cNvCxnSpPr/>
          <p:nvPr/>
        </p:nvCxnSpPr>
        <p:spPr>
          <a:xfrm>
            <a:off x="2892829" y="2568633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99258" y="2019992"/>
            <a:ext cx="234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4319" y="1978428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/>
          <p:cNvCxnSpPr/>
          <p:nvPr/>
        </p:nvCxnSpPr>
        <p:spPr>
          <a:xfrm>
            <a:off x="282632" y="2560320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486400" y="2028305"/>
            <a:ext cx="2344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Usuarios_Membresias</a:t>
            </a:r>
            <a:endParaRPr lang="es-MX" dirty="0" smtClean="0"/>
          </a:p>
          <a:p>
            <a:endParaRPr lang="es-MX" dirty="0"/>
          </a:p>
          <a:p>
            <a:r>
              <a:rPr lang="es-MX" sz="1600" dirty="0" smtClean="0"/>
              <a:t>ID </a:t>
            </a:r>
            <a:r>
              <a:rPr lang="es-MX" sz="1600" dirty="0" smtClean="0"/>
              <a:t>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  <a:endParaRPr lang="es-MX" sz="1600" dirty="0" smtClean="0"/>
          </a:p>
          <a:p>
            <a:r>
              <a:rPr lang="es-MX" sz="1600" dirty="0" err="1" smtClean="0"/>
              <a:t>Usuarios_ID</a:t>
            </a:r>
            <a:endParaRPr lang="es-MX" sz="1600" dirty="0" smtClean="0"/>
          </a:p>
          <a:p>
            <a:r>
              <a:rPr lang="es-MX" sz="1600" dirty="0" err="1" smtClean="0"/>
              <a:t>Membresias_ID</a:t>
            </a:r>
            <a:endParaRPr lang="es-MX" sz="1600" dirty="0" smtClean="0"/>
          </a:p>
        </p:txBody>
      </p:sp>
      <p:sp>
        <p:nvSpPr>
          <p:cNvPr id="16" name="Rectángulo 15"/>
          <p:cNvSpPr/>
          <p:nvPr/>
        </p:nvSpPr>
        <p:spPr>
          <a:xfrm>
            <a:off x="5461461" y="1986741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16"/>
          <p:cNvCxnSpPr/>
          <p:nvPr/>
        </p:nvCxnSpPr>
        <p:spPr>
          <a:xfrm>
            <a:off x="5469774" y="2568633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8063345" y="2061556"/>
            <a:ext cx="2344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</a:t>
            </a:r>
            <a:r>
              <a:rPr lang="es-MX" dirty="0" err="1" smtClean="0"/>
              <a:t>embresias</a:t>
            </a:r>
            <a:endParaRPr lang="es-MX" dirty="0" smtClean="0"/>
          </a:p>
          <a:p>
            <a:endParaRPr lang="es-MX" dirty="0"/>
          </a:p>
          <a:p>
            <a:r>
              <a:rPr lang="es-MX" sz="1600" dirty="0" smtClean="0"/>
              <a:t>ID </a:t>
            </a:r>
            <a:r>
              <a:rPr lang="es-MX" sz="1600" dirty="0" smtClean="0"/>
              <a:t>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  <a:endParaRPr lang="es-MX" sz="1600" dirty="0" smtClean="0"/>
          </a:p>
          <a:p>
            <a:r>
              <a:rPr lang="es-MX" sz="1600" dirty="0" smtClean="0"/>
              <a:t>Nombre</a:t>
            </a:r>
          </a:p>
          <a:p>
            <a:r>
              <a:rPr lang="es-MX" sz="1600" dirty="0" smtClean="0"/>
              <a:t>Precio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038406" y="2019992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19"/>
          <p:cNvCxnSpPr/>
          <p:nvPr/>
        </p:nvCxnSpPr>
        <p:spPr>
          <a:xfrm>
            <a:off x="8046719" y="2601884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6" idx="3"/>
            <a:endCxn id="19" idx="1"/>
          </p:cNvCxnSpPr>
          <p:nvPr/>
        </p:nvCxnSpPr>
        <p:spPr>
          <a:xfrm>
            <a:off x="7822276" y="3241963"/>
            <a:ext cx="216130" cy="3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8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15884" y="407323"/>
            <a:ext cx="2344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Categorias</a:t>
            </a:r>
            <a:endParaRPr lang="es-MX" dirty="0" smtClean="0"/>
          </a:p>
          <a:p>
            <a:endParaRPr lang="es-MX" dirty="0"/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</a:p>
          <a:p>
            <a:r>
              <a:rPr lang="es-MX" sz="1600" dirty="0" smtClean="0"/>
              <a:t>Nombre</a:t>
            </a:r>
          </a:p>
          <a:p>
            <a:r>
              <a:rPr lang="es-MX" sz="1600" dirty="0" err="1" smtClean="0"/>
              <a:t>Descripcion</a:t>
            </a:r>
            <a:endParaRPr lang="es-MX" sz="1600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290945" y="365759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/>
          <p:cNvCxnSpPr/>
          <p:nvPr/>
        </p:nvCxnSpPr>
        <p:spPr>
          <a:xfrm>
            <a:off x="299258" y="947651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859579" y="407323"/>
            <a:ext cx="23441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</a:p>
          <a:p>
            <a:endParaRPr lang="es-MX" dirty="0"/>
          </a:p>
          <a:p>
            <a:r>
              <a:rPr lang="es-MX" sz="1600" dirty="0" smtClean="0"/>
              <a:t>ID </a:t>
            </a:r>
            <a:r>
              <a:rPr lang="es-MX" sz="1600" dirty="0" smtClean="0"/>
              <a:t>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  <a:endParaRPr lang="es-MX" sz="1600" dirty="0" smtClean="0"/>
          </a:p>
          <a:p>
            <a:r>
              <a:rPr lang="es-MX" sz="1600" dirty="0" smtClean="0"/>
              <a:t>Nombre </a:t>
            </a:r>
          </a:p>
          <a:p>
            <a:r>
              <a:rPr lang="es-MX" sz="1600" dirty="0" err="1" smtClean="0"/>
              <a:t>Descripcion</a:t>
            </a:r>
            <a:endParaRPr lang="es-MX" sz="1600" dirty="0" smtClean="0"/>
          </a:p>
          <a:p>
            <a:r>
              <a:rPr lang="es-MX" sz="1600" dirty="0" smtClean="0"/>
              <a:t>Precio</a:t>
            </a:r>
          </a:p>
          <a:p>
            <a:r>
              <a:rPr lang="es-MX" sz="1600" dirty="0" err="1" smtClean="0"/>
              <a:t>Categoria_id</a:t>
            </a:r>
            <a:endParaRPr lang="es-MX" sz="1600" dirty="0" smtClean="0"/>
          </a:p>
          <a:p>
            <a:r>
              <a:rPr lang="es-MX" sz="1600" dirty="0" smtClean="0"/>
              <a:t>Cantidad</a:t>
            </a:r>
          </a:p>
          <a:p>
            <a:endParaRPr lang="es-MX" sz="1600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2834640" y="365759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/>
          <p:cNvCxnSpPr/>
          <p:nvPr/>
        </p:nvCxnSpPr>
        <p:spPr>
          <a:xfrm>
            <a:off x="2842953" y="947651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403274" y="407323"/>
            <a:ext cx="2344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Metodo</a:t>
            </a:r>
            <a:r>
              <a:rPr lang="es-MX" dirty="0" smtClean="0"/>
              <a:t> de pago</a:t>
            </a:r>
          </a:p>
          <a:p>
            <a:endParaRPr lang="es-MX" dirty="0"/>
          </a:p>
          <a:p>
            <a:r>
              <a:rPr lang="es-MX" sz="1600" dirty="0" smtClean="0"/>
              <a:t>ID </a:t>
            </a:r>
            <a:r>
              <a:rPr lang="es-MX" sz="1600" dirty="0" smtClean="0"/>
              <a:t>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  <a:endParaRPr lang="es-MX" sz="1600" dirty="0" smtClean="0"/>
          </a:p>
          <a:p>
            <a:r>
              <a:rPr lang="es-MX" sz="1600" dirty="0" smtClean="0"/>
              <a:t>Nombre</a:t>
            </a:r>
          </a:p>
          <a:p>
            <a:r>
              <a:rPr lang="es-MX" sz="1600" dirty="0" smtClean="0"/>
              <a:t>Tipo</a:t>
            </a:r>
          </a:p>
          <a:p>
            <a:endParaRPr lang="es-MX" sz="1600" dirty="0" smtClean="0"/>
          </a:p>
        </p:txBody>
      </p:sp>
      <p:sp>
        <p:nvSpPr>
          <p:cNvPr id="17" name="Rectángulo 16"/>
          <p:cNvSpPr/>
          <p:nvPr/>
        </p:nvSpPr>
        <p:spPr>
          <a:xfrm>
            <a:off x="5378335" y="365759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17"/>
          <p:cNvCxnSpPr/>
          <p:nvPr/>
        </p:nvCxnSpPr>
        <p:spPr>
          <a:xfrm>
            <a:off x="5386648" y="947651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946969" y="407323"/>
            <a:ext cx="23441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Direcciones</a:t>
            </a:r>
          </a:p>
          <a:p>
            <a:endParaRPr lang="es-MX" dirty="0" smtClean="0"/>
          </a:p>
          <a:p>
            <a:r>
              <a:rPr lang="es-MX" sz="1600" dirty="0" smtClean="0"/>
              <a:t>ID</a:t>
            </a:r>
            <a:r>
              <a:rPr lang="es-MX" sz="1600" dirty="0" smtClean="0"/>
              <a:t>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  <a:endParaRPr lang="es-MX" sz="1600" dirty="0" smtClean="0"/>
          </a:p>
          <a:p>
            <a:r>
              <a:rPr lang="es-MX" sz="1600" dirty="0" smtClean="0"/>
              <a:t>Calle</a:t>
            </a:r>
          </a:p>
          <a:p>
            <a:r>
              <a:rPr lang="es-MX" sz="1600" dirty="0" smtClean="0"/>
              <a:t>Numero</a:t>
            </a:r>
          </a:p>
          <a:p>
            <a:r>
              <a:rPr lang="es-MX" sz="1600" dirty="0" smtClean="0"/>
              <a:t>Colonia</a:t>
            </a:r>
            <a:endParaRPr lang="es-MX" sz="1600" dirty="0"/>
          </a:p>
          <a:p>
            <a:r>
              <a:rPr lang="es-MX" sz="1600" dirty="0" err="1" smtClean="0"/>
              <a:t>Cp</a:t>
            </a:r>
            <a:endParaRPr lang="es-MX" sz="1600" dirty="0" smtClean="0"/>
          </a:p>
          <a:p>
            <a:r>
              <a:rPr lang="es-MX" sz="1600" dirty="0" smtClean="0"/>
              <a:t>Estado ciudad </a:t>
            </a:r>
          </a:p>
          <a:p>
            <a:r>
              <a:rPr lang="es-MX" sz="1600" dirty="0" err="1" smtClean="0"/>
              <a:t>Usuario_ID</a:t>
            </a:r>
            <a:endParaRPr lang="es-MX" sz="1600" dirty="0" smtClean="0"/>
          </a:p>
        </p:txBody>
      </p:sp>
      <p:sp>
        <p:nvSpPr>
          <p:cNvPr id="20" name="Rectángulo 19"/>
          <p:cNvSpPr/>
          <p:nvPr/>
        </p:nvSpPr>
        <p:spPr>
          <a:xfrm>
            <a:off x="7922030" y="365759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20"/>
          <p:cNvCxnSpPr/>
          <p:nvPr/>
        </p:nvCxnSpPr>
        <p:spPr>
          <a:xfrm>
            <a:off x="7930343" y="947651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15884" y="3158836"/>
            <a:ext cx="2344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Carrito</a:t>
            </a:r>
          </a:p>
          <a:p>
            <a:endParaRPr lang="es-MX" dirty="0" smtClean="0"/>
          </a:p>
          <a:p>
            <a:r>
              <a:rPr lang="es-MX" dirty="0" smtClean="0"/>
              <a:t>ID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Producto_ID</a:t>
            </a:r>
            <a:endParaRPr lang="es-MX" dirty="0" smtClean="0"/>
          </a:p>
          <a:p>
            <a:r>
              <a:rPr lang="es-MX" dirty="0" smtClean="0"/>
              <a:t>Cantidad</a:t>
            </a:r>
          </a:p>
          <a:p>
            <a:r>
              <a:rPr lang="es-MX" dirty="0" err="1" smtClean="0"/>
              <a:t>Usuario_ID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23" name="Rectángulo 22"/>
          <p:cNvSpPr/>
          <p:nvPr/>
        </p:nvSpPr>
        <p:spPr>
          <a:xfrm>
            <a:off x="290945" y="3117272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23"/>
          <p:cNvCxnSpPr/>
          <p:nvPr/>
        </p:nvCxnSpPr>
        <p:spPr>
          <a:xfrm>
            <a:off x="299258" y="3699164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bre 31"/>
          <p:cNvSpPr/>
          <p:nvPr/>
        </p:nvSpPr>
        <p:spPr>
          <a:xfrm>
            <a:off x="2402837" y="107668"/>
            <a:ext cx="648836" cy="272577"/>
          </a:xfrm>
          <a:custGeom>
            <a:avLst/>
            <a:gdLst>
              <a:gd name="connsiteX0" fmla="*/ 7854 w 648836"/>
              <a:gd name="connsiteY0" fmla="*/ 233154 h 272577"/>
              <a:gd name="connsiteX1" fmla="*/ 49418 w 648836"/>
              <a:gd name="connsiteY1" fmla="*/ 199903 h 272577"/>
              <a:gd name="connsiteX2" fmla="*/ 381927 w 648836"/>
              <a:gd name="connsiteY2" fmla="*/ 397 h 272577"/>
              <a:gd name="connsiteX3" fmla="*/ 647934 w 648836"/>
              <a:gd name="connsiteY3" fmla="*/ 258092 h 27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836" h="272577">
                <a:moveTo>
                  <a:pt x="7854" y="233154"/>
                </a:moveTo>
                <a:cubicBezTo>
                  <a:pt x="-2537" y="235925"/>
                  <a:pt x="-12927" y="238696"/>
                  <a:pt x="49418" y="199903"/>
                </a:cubicBezTo>
                <a:cubicBezTo>
                  <a:pt x="111763" y="161110"/>
                  <a:pt x="282174" y="-9301"/>
                  <a:pt x="381927" y="397"/>
                </a:cubicBezTo>
                <a:cubicBezTo>
                  <a:pt x="481680" y="10095"/>
                  <a:pt x="663174" y="345375"/>
                  <a:pt x="647934" y="2580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2851266" y="3158836"/>
            <a:ext cx="23441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ventas</a:t>
            </a:r>
          </a:p>
          <a:p>
            <a:endParaRPr lang="es-MX" dirty="0"/>
          </a:p>
          <a:p>
            <a:r>
              <a:rPr lang="es-MX" sz="1600" dirty="0" smtClean="0"/>
              <a:t>ID </a:t>
            </a:r>
            <a:r>
              <a:rPr lang="es-MX" sz="1600" dirty="0" smtClean="0"/>
              <a:t>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  <a:endParaRPr lang="es-MX" sz="1600" dirty="0" smtClean="0"/>
          </a:p>
          <a:p>
            <a:r>
              <a:rPr lang="es-MX" sz="1600" dirty="0" err="1" smtClean="0"/>
              <a:t>Carrito_ID</a:t>
            </a:r>
            <a:endParaRPr lang="es-MX" sz="1600" dirty="0" smtClean="0"/>
          </a:p>
          <a:p>
            <a:r>
              <a:rPr lang="es-MX" sz="1600" dirty="0" err="1" smtClean="0"/>
              <a:t>Metodo_pago_ID</a:t>
            </a:r>
            <a:endParaRPr lang="es-MX" sz="1600" dirty="0" smtClean="0"/>
          </a:p>
          <a:p>
            <a:r>
              <a:rPr lang="es-MX" sz="1600" dirty="0" smtClean="0"/>
              <a:t>Total</a:t>
            </a:r>
          </a:p>
          <a:p>
            <a:r>
              <a:rPr lang="es-MX" sz="1600" dirty="0" smtClean="0"/>
              <a:t>Estado</a:t>
            </a:r>
          </a:p>
          <a:p>
            <a:r>
              <a:rPr lang="es-MX" sz="1600" dirty="0" err="1" smtClean="0"/>
              <a:t>Direccion_ID</a:t>
            </a:r>
            <a:endParaRPr lang="es-MX" sz="1600" dirty="0" smtClean="0"/>
          </a:p>
        </p:txBody>
      </p:sp>
      <p:sp>
        <p:nvSpPr>
          <p:cNvPr id="37" name="Rectángulo 36"/>
          <p:cNvSpPr/>
          <p:nvPr/>
        </p:nvSpPr>
        <p:spPr>
          <a:xfrm>
            <a:off x="2826327" y="3117272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37"/>
          <p:cNvCxnSpPr/>
          <p:nvPr/>
        </p:nvCxnSpPr>
        <p:spPr>
          <a:xfrm>
            <a:off x="2834640" y="3699164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386648" y="3117272"/>
            <a:ext cx="2344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Lista_deseos</a:t>
            </a:r>
            <a:endParaRPr lang="es-MX" dirty="0" smtClean="0"/>
          </a:p>
          <a:p>
            <a:endParaRPr lang="es-MX" dirty="0"/>
          </a:p>
          <a:p>
            <a:r>
              <a:rPr lang="es-MX" sz="1600" dirty="0" smtClean="0"/>
              <a:t>ID </a:t>
            </a:r>
            <a:r>
              <a:rPr lang="es-MX" sz="1600" dirty="0" smtClean="0"/>
              <a:t>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  <a:endParaRPr lang="es-MX" sz="1600" dirty="0" smtClean="0"/>
          </a:p>
          <a:p>
            <a:r>
              <a:rPr lang="es-MX" sz="1600" dirty="0" err="1" smtClean="0"/>
              <a:t>Usuario_ID</a:t>
            </a:r>
            <a:endParaRPr lang="es-MX" sz="1600" dirty="0" smtClean="0"/>
          </a:p>
          <a:p>
            <a:r>
              <a:rPr lang="es-MX" sz="1600" dirty="0" err="1" smtClean="0"/>
              <a:t>Producto_ID</a:t>
            </a:r>
            <a:endParaRPr lang="es-MX" sz="1600" dirty="0" smtClean="0"/>
          </a:p>
          <a:p>
            <a:endParaRPr lang="es-MX" sz="1600" dirty="0" smtClean="0"/>
          </a:p>
        </p:txBody>
      </p:sp>
      <p:sp>
        <p:nvSpPr>
          <p:cNvPr id="40" name="Rectángulo 39"/>
          <p:cNvSpPr/>
          <p:nvPr/>
        </p:nvSpPr>
        <p:spPr>
          <a:xfrm>
            <a:off x="5361709" y="3075708"/>
            <a:ext cx="2360815" cy="2510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/>
          <p:cNvCxnSpPr/>
          <p:nvPr/>
        </p:nvCxnSpPr>
        <p:spPr>
          <a:xfrm>
            <a:off x="5370022" y="3657600"/>
            <a:ext cx="234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0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97</Words>
  <Application>Microsoft Office PowerPoint</Application>
  <PresentationFormat>Panorámica</PresentationFormat>
  <Paragraphs>72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Tienda en línea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en línea</dc:title>
  <dc:creator>CC1</dc:creator>
  <cp:lastModifiedBy>CC1</cp:lastModifiedBy>
  <cp:revision>4</cp:revision>
  <dcterms:created xsi:type="dcterms:W3CDTF">2025-03-11T00:53:27Z</dcterms:created>
  <dcterms:modified xsi:type="dcterms:W3CDTF">2025-03-11T01:16:18Z</dcterms:modified>
</cp:coreProperties>
</file>