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D316-9626-40F9-9288-014002C5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2459D-0CCB-4E3F-9DED-FB49CABD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3D82-20AF-48F6-97EF-B88131E3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074C4-8B7D-4CCB-A433-684664F8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7A74-DF40-4622-AD98-F88DD292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32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93BE-9EDD-4BDB-8095-DE26F04B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524E-13F9-4A50-B8C8-937EF321F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E8E2-843A-40DA-860B-7A0BCD67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CDE5-0BDA-4AB4-8ED5-F8C5B3BD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E26-2A95-4A9C-BC90-1EF1DD72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648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F0627-E103-4217-91E2-1D62AE9C3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3E0E9-0B1C-430F-8EDA-7148EFBC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53F9-7194-423B-A285-549DC7E9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5AEB-3F2C-4ECB-B15E-0780E4FE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7D30-BB9A-44E6-A7C5-67C88040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246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FB7-5E6B-410E-8CFE-28EA54CB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D1EA-6E9B-47E3-929E-96F181AC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F17F-34B4-400A-BDA9-CE0FDC86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5424-5D56-45A4-A1EA-DD3FF8F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193A-EE61-4493-826F-CA1F2076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A4CC-C16D-489C-998D-FF452A44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68890-0C45-4DDD-A97B-9A79E334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14D1-2C8A-4107-B0C9-971C7042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9848-FBDC-4826-984E-78D5A25A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2CD8-2303-4C35-AF7A-15267DD9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72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2071-158C-46F5-B21B-D3086C7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6E56-D5A9-428E-8C93-12DAD841B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762EB-37F4-418E-AE67-C25831C9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7203-ED16-4F3F-9BF6-2B89A881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7DDC0-1668-415A-A140-DB51B81A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6B2F-A8BD-40BA-9083-0B835C3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463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ED90-2459-4DE1-835B-DB9914C9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236F-F281-4D5F-A94D-ACD7F35A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9ED1-33C3-4C97-AE73-884FD601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3E4D4-9148-4CDB-8E3E-3DFF3AE8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2871-FCA1-498D-A2CC-0D2DAAD50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8D53-BCEE-426F-AF27-29CF1C31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4F6B0-D7C6-43D8-9610-76CBB512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961F-8EEE-4D74-B2C2-DDC89C98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28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0BED-B07C-4964-87FE-452AE24C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A7EBD-3A9C-4EA0-AF2B-CCD863C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86AC2-32A5-4ACD-850E-64916279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23EE-A596-4825-AD49-77C1598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63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CA992-1E3B-4A25-8D84-92FB39BD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B433E-A16D-4F34-92C3-7FF6DACA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8B30-C996-4C43-8A04-1D4C3BB2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510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1FC9-7F0C-4424-900E-8F2364DB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FAC-8B76-4152-9652-75AB524E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9D182-012C-4CA3-B813-8CEE5843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3DDD-FA1B-4D29-BA5E-95148D09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889D-FA25-4829-8AC4-DE57A2CC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280B-D34A-42A1-B86B-CA56EB69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83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AC8C-0FF1-4143-A74D-3006EEA7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FD9A2-44DC-4EAD-9FAA-8EF801C0D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DDAA9-B066-4EF9-9F97-49ECFFB3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A236-DFC5-4CBE-8747-763B23B7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00DD-2A99-41EB-A5E6-0F0B73BD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4529B-DAF4-4678-A800-A6EE2FBE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93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6B0DE-8A55-4886-82D7-22ABDCE8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DB44-C893-4481-BC88-EB2B5285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2CADF-863E-4F22-8684-E2B49F482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C01C-20D9-483F-A647-3820F5D5C890}" type="datetimeFigureOut">
              <a:rPr lang="en-NZ" smtClean="0"/>
              <a:t>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B5-0416-4F65-9643-AA29FAE41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B09-EA57-4897-BAE2-8478A81F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CB68-C6EA-4DD1-939D-A9F6AED6B89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99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B7FC-498E-40D4-AA8A-50A1C088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94027"/>
            <a:ext cx="3799162" cy="4782873"/>
          </a:xfrm>
        </p:spPr>
        <p:txBody>
          <a:bodyPr>
            <a:normAutofit/>
          </a:bodyPr>
          <a:lstStyle/>
          <a:p>
            <a:pPr algn="r"/>
            <a:r>
              <a:rPr lang="en-NZ" dirty="0">
                <a:solidFill>
                  <a:schemeClr val="bg1"/>
                </a:solidFill>
              </a:rPr>
              <a:t>7 Essential Questions to Consider in the Application Threat </a:t>
            </a:r>
            <a:r>
              <a:rPr lang="en-NZ" dirty="0" err="1">
                <a:solidFill>
                  <a:schemeClr val="bg1"/>
                </a:solidFill>
              </a:rPr>
              <a:t>Modeling</a:t>
            </a:r>
            <a:endParaRPr lang="en-NZ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C9C-C732-4318-9EAB-EDC6C022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application will store data?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Will there be any auditing activities to identify unauthorized access and modification of data?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 which file format application will store data?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How/What and When backups will be taken? How often will backups be tested for retrieval?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various filesystems/folders/data will be structured and assigned permissions to maintain segregation/isolation?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Will application data and file systems be encrypted or at least password protected?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Which users will access file systems and application data? What roles will they require to access? How will user activities be tracked and audited?</a:t>
            </a:r>
            <a:endParaRPr lang="en-N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0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7 Essential Questions to Consider in the Application Threat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to consider in application threat modelling</dc:title>
  <dc:creator>Chintan Gurjar</dc:creator>
  <cp:lastModifiedBy>Chintan Gurjar</cp:lastModifiedBy>
  <cp:revision>3</cp:revision>
  <dcterms:created xsi:type="dcterms:W3CDTF">2020-08-04T11:17:17Z</dcterms:created>
  <dcterms:modified xsi:type="dcterms:W3CDTF">2020-08-04T11:34:39Z</dcterms:modified>
</cp:coreProperties>
</file>