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33E21-8B82-43EB-9FE1-A53BA4997329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4F3156-B189-4FA6-B3C8-5406F1DA601E}">
      <dgm:prSet phldrT="[Text]"/>
      <dgm:spPr/>
      <dgm:t>
        <a:bodyPr/>
        <a:lstStyle/>
        <a:p>
          <a:r>
            <a:rPr lang="en-US" dirty="0"/>
            <a:t>Vladislav </a:t>
          </a:r>
          <a:r>
            <a:rPr lang="en-US" dirty="0" err="1"/>
            <a:t>Poritskiy</a:t>
          </a:r>
          <a:endParaRPr lang="en-US" dirty="0"/>
        </a:p>
      </dgm:t>
    </dgm:pt>
    <dgm:pt modelId="{D6497779-2325-4B5A-BE5F-95D09341552E}" type="parTrans" cxnId="{C2AF8EBF-93C7-431D-B0C4-71C3900A3496}">
      <dgm:prSet/>
      <dgm:spPr/>
      <dgm:t>
        <a:bodyPr/>
        <a:lstStyle/>
        <a:p>
          <a:endParaRPr lang="en-US"/>
        </a:p>
      </dgm:t>
    </dgm:pt>
    <dgm:pt modelId="{58F52A87-290E-47C0-9737-1C1672FB019D}" type="sibTrans" cxnId="{C2AF8EBF-93C7-431D-B0C4-71C3900A3496}">
      <dgm:prSet/>
      <dgm:spPr/>
      <dgm:t>
        <a:bodyPr/>
        <a:lstStyle/>
        <a:p>
          <a:endParaRPr lang="en-US"/>
        </a:p>
      </dgm:t>
    </dgm:pt>
    <dgm:pt modelId="{F2A3C93E-5AA7-43EE-BD1B-B3C8AFE6068E}">
      <dgm:prSet phldrT="[Text]"/>
      <dgm:spPr/>
      <dgm:t>
        <a:bodyPr/>
        <a:lstStyle/>
        <a:p>
          <a:r>
            <a:rPr lang="en-US" dirty="0" err="1"/>
            <a:t>Dmitrii</a:t>
          </a:r>
          <a:r>
            <a:rPr lang="en-US" dirty="0"/>
            <a:t> </a:t>
          </a:r>
          <a:r>
            <a:rPr lang="en-US" dirty="0" err="1"/>
            <a:t>Petukhov</a:t>
          </a:r>
          <a:endParaRPr lang="en-US" dirty="0"/>
        </a:p>
      </dgm:t>
    </dgm:pt>
    <dgm:pt modelId="{1B8ED602-BB9E-438A-B539-3C33D3AC17E6}" type="parTrans" cxnId="{A00966CC-F433-46FE-9546-C2011AFF87F1}">
      <dgm:prSet/>
      <dgm:spPr/>
      <dgm:t>
        <a:bodyPr/>
        <a:lstStyle/>
        <a:p>
          <a:endParaRPr lang="en-US"/>
        </a:p>
      </dgm:t>
    </dgm:pt>
    <dgm:pt modelId="{16AEDE77-C1A9-4125-9BCD-4FC5DADB2526}" type="sibTrans" cxnId="{A00966CC-F433-46FE-9546-C2011AFF87F1}">
      <dgm:prSet/>
      <dgm:spPr/>
      <dgm:t>
        <a:bodyPr/>
        <a:lstStyle/>
        <a:p>
          <a:endParaRPr lang="en-US"/>
        </a:p>
      </dgm:t>
    </dgm:pt>
    <dgm:pt modelId="{FD88896B-3F15-4B10-8F3A-C912D329DE7D}">
      <dgm:prSet phldrT="[Text]"/>
      <dgm:spPr/>
      <dgm:t>
        <a:bodyPr/>
        <a:lstStyle/>
        <a:p>
          <a:r>
            <a:rPr lang="en-US" dirty="0"/>
            <a:t>Yuliya </a:t>
          </a:r>
          <a:r>
            <a:rPr lang="en-US" dirty="0" err="1"/>
            <a:t>Malakhouskaya</a:t>
          </a:r>
          <a:endParaRPr lang="en-US" dirty="0"/>
        </a:p>
      </dgm:t>
    </dgm:pt>
    <dgm:pt modelId="{C13D4564-9CCC-4302-8896-C02BAA9BD30C}" type="parTrans" cxnId="{FE6CF84F-C5EB-4567-89E6-2FBCE777AA83}">
      <dgm:prSet/>
      <dgm:spPr/>
      <dgm:t>
        <a:bodyPr/>
        <a:lstStyle/>
        <a:p>
          <a:endParaRPr lang="en-US"/>
        </a:p>
      </dgm:t>
    </dgm:pt>
    <dgm:pt modelId="{01335BB4-25A9-4BD4-B734-F30479D8EFE3}" type="sibTrans" cxnId="{FE6CF84F-C5EB-4567-89E6-2FBCE777AA83}">
      <dgm:prSet/>
      <dgm:spPr/>
      <dgm:t>
        <a:bodyPr/>
        <a:lstStyle/>
        <a:p>
          <a:endParaRPr lang="en-US"/>
        </a:p>
      </dgm:t>
    </dgm:pt>
    <dgm:pt modelId="{0AD9A742-F45B-4BAA-B476-CE8345E91ABA}">
      <dgm:prSet phldrT="[Text]"/>
      <dgm:spPr/>
      <dgm:t>
        <a:bodyPr/>
        <a:lstStyle/>
        <a:p>
          <a:r>
            <a:rPr lang="en-US" dirty="0" err="1"/>
            <a:t>Lizaveta</a:t>
          </a:r>
          <a:r>
            <a:rPr lang="en-US" dirty="0"/>
            <a:t> </a:t>
          </a:r>
          <a:r>
            <a:rPr lang="en-US" dirty="0" err="1"/>
            <a:t>Dauhilava</a:t>
          </a:r>
          <a:endParaRPr lang="en-US" dirty="0"/>
        </a:p>
      </dgm:t>
    </dgm:pt>
    <dgm:pt modelId="{E6808267-0540-45F6-B03C-0EF9A7C5F04D}" type="parTrans" cxnId="{6AC9CA18-0F64-4828-B048-7FC9462A76E9}">
      <dgm:prSet/>
      <dgm:spPr/>
      <dgm:t>
        <a:bodyPr/>
        <a:lstStyle/>
        <a:p>
          <a:endParaRPr lang="en-US"/>
        </a:p>
      </dgm:t>
    </dgm:pt>
    <dgm:pt modelId="{B51B0F30-44EF-4952-92B3-FB8B0C1DEF64}" type="sibTrans" cxnId="{6AC9CA18-0F64-4828-B048-7FC9462A76E9}">
      <dgm:prSet/>
      <dgm:spPr/>
      <dgm:t>
        <a:bodyPr/>
        <a:lstStyle/>
        <a:p>
          <a:endParaRPr lang="en-US"/>
        </a:p>
      </dgm:t>
    </dgm:pt>
    <dgm:pt modelId="{1C5FB829-A6C4-4F33-94AC-580C9E2B48CC}">
      <dgm:prSet phldrT="[Text]"/>
      <dgm:spPr/>
      <dgm:t>
        <a:bodyPr/>
        <a:lstStyle/>
        <a:p>
          <a:r>
            <a:rPr lang="en-US" dirty="0"/>
            <a:t>Dmitry Kurch</a:t>
          </a:r>
        </a:p>
      </dgm:t>
    </dgm:pt>
    <dgm:pt modelId="{986F7365-BE87-4DE6-A335-899D8F402089}" type="parTrans" cxnId="{55049390-F87E-418C-81D6-C23DFE3067DC}">
      <dgm:prSet/>
      <dgm:spPr/>
      <dgm:t>
        <a:bodyPr/>
        <a:lstStyle/>
        <a:p>
          <a:endParaRPr lang="en-US"/>
        </a:p>
      </dgm:t>
    </dgm:pt>
    <dgm:pt modelId="{7E1E4210-753E-46D6-9267-98EF1221F7C3}" type="sibTrans" cxnId="{55049390-F87E-418C-81D6-C23DFE3067DC}">
      <dgm:prSet/>
      <dgm:spPr/>
      <dgm:t>
        <a:bodyPr/>
        <a:lstStyle/>
        <a:p>
          <a:endParaRPr lang="en-US"/>
        </a:p>
      </dgm:t>
    </dgm:pt>
    <dgm:pt modelId="{806CB79C-9526-49D4-B4CA-5C01286A5780}">
      <dgm:prSet phldrT="[Text]"/>
      <dgm:spPr/>
      <dgm:t>
        <a:bodyPr/>
        <a:lstStyle/>
        <a:p>
          <a:r>
            <a:rPr lang="en-US" dirty="0"/>
            <a:t>Ivan Kravchenko</a:t>
          </a:r>
        </a:p>
      </dgm:t>
    </dgm:pt>
    <dgm:pt modelId="{D60755FF-9FA0-4067-ABC8-08D74922696C}" type="sibTrans" cxnId="{3A54A996-4D1D-46C1-84CD-C4A601696D31}">
      <dgm:prSet/>
      <dgm:spPr/>
      <dgm:t>
        <a:bodyPr/>
        <a:lstStyle/>
        <a:p>
          <a:endParaRPr lang="en-US"/>
        </a:p>
      </dgm:t>
    </dgm:pt>
    <dgm:pt modelId="{7812667A-D37C-444F-A56B-9AA08D1C425B}" type="parTrans" cxnId="{3A54A996-4D1D-46C1-84CD-C4A601696D31}">
      <dgm:prSet/>
      <dgm:spPr/>
      <dgm:t>
        <a:bodyPr/>
        <a:lstStyle/>
        <a:p>
          <a:endParaRPr lang="en-US"/>
        </a:p>
      </dgm:t>
    </dgm:pt>
    <dgm:pt modelId="{4EBE8367-81E4-40F0-85C1-4F69BD6B7D0F}">
      <dgm:prSet phldrT="[Text]"/>
      <dgm:spPr/>
      <dgm:t>
        <a:bodyPr/>
        <a:lstStyle/>
        <a:p>
          <a:r>
            <a:rPr lang="en-US" dirty="0" err="1"/>
            <a:t>Yaraslau</a:t>
          </a:r>
          <a:r>
            <a:rPr lang="en-US" dirty="0"/>
            <a:t> </a:t>
          </a:r>
          <a:r>
            <a:rPr lang="en-US" dirty="0" err="1"/>
            <a:t>Kiryllau</a:t>
          </a:r>
          <a:endParaRPr lang="en-US" dirty="0"/>
        </a:p>
      </dgm:t>
    </dgm:pt>
    <dgm:pt modelId="{307A4D1F-E122-461F-89D3-7F405C8BE6FC}" type="sibTrans" cxnId="{B1007E25-58F6-488D-A91B-1F643D6A2DA6}">
      <dgm:prSet/>
      <dgm:spPr/>
      <dgm:t>
        <a:bodyPr/>
        <a:lstStyle/>
        <a:p>
          <a:endParaRPr lang="en-US"/>
        </a:p>
      </dgm:t>
    </dgm:pt>
    <dgm:pt modelId="{AB9F7266-DBA9-42A9-AEF2-B564F33BAB6F}" type="parTrans" cxnId="{B1007E25-58F6-488D-A91B-1F643D6A2DA6}">
      <dgm:prSet/>
      <dgm:spPr/>
      <dgm:t>
        <a:bodyPr/>
        <a:lstStyle/>
        <a:p>
          <a:endParaRPr lang="en-US"/>
        </a:p>
      </dgm:t>
    </dgm:pt>
    <dgm:pt modelId="{A6BAF70D-6390-430E-A6B5-D46884E1060A}">
      <dgm:prSet phldrT="[Text]"/>
      <dgm:spPr/>
      <dgm:t>
        <a:bodyPr/>
        <a:lstStyle/>
        <a:p>
          <a:r>
            <a:rPr lang="en-US" dirty="0"/>
            <a:t>Kiryl Yematsinau</a:t>
          </a:r>
        </a:p>
      </dgm:t>
    </dgm:pt>
    <dgm:pt modelId="{4E028CE9-8ADF-4572-AB0D-CF71C8DD1D43}" type="sibTrans" cxnId="{DA7252F3-F85E-483A-8B91-AAC2D908C024}">
      <dgm:prSet/>
      <dgm:spPr/>
      <dgm:t>
        <a:bodyPr/>
        <a:lstStyle/>
        <a:p>
          <a:endParaRPr lang="en-US"/>
        </a:p>
      </dgm:t>
    </dgm:pt>
    <dgm:pt modelId="{16A61529-7747-4F26-A8F9-03D1CCF0A10D}" type="parTrans" cxnId="{DA7252F3-F85E-483A-8B91-AAC2D908C024}">
      <dgm:prSet/>
      <dgm:spPr/>
      <dgm:t>
        <a:bodyPr/>
        <a:lstStyle/>
        <a:p>
          <a:endParaRPr lang="en-US"/>
        </a:p>
      </dgm:t>
    </dgm:pt>
    <dgm:pt modelId="{19BD8C35-E9C1-4031-8A44-622AC31FE59D}" type="pres">
      <dgm:prSet presAssocID="{2C433E21-8B82-43EB-9FE1-A53BA4997329}" presName="Name0" presStyleCnt="0">
        <dgm:presLayoutVars>
          <dgm:dir/>
          <dgm:resizeHandles val="exact"/>
        </dgm:presLayoutVars>
      </dgm:prSet>
      <dgm:spPr/>
    </dgm:pt>
    <dgm:pt modelId="{FB2F58DE-27F8-4102-836D-D3C3E1404791}" type="pres">
      <dgm:prSet presAssocID="{0F4F3156-B189-4FA6-B3C8-5406F1DA601E}" presName="composite" presStyleCnt="0"/>
      <dgm:spPr/>
    </dgm:pt>
    <dgm:pt modelId="{2F7B6988-E08B-4DB1-9BF5-C97CFECE37D2}" type="pres">
      <dgm:prSet presAssocID="{0F4F3156-B189-4FA6-B3C8-5406F1DA601E}" presName="rect1" presStyleLbl="bgImgPlace1" presStyleIdx="0" presStyleCnt="8" custLinFactX="15812" custLinFactNeighborX="100000" custLinFactNeighborY="-259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2EACEA70-E3C4-499F-9E50-83A0E9279F2C}" type="pres">
      <dgm:prSet presAssocID="{0F4F3156-B189-4FA6-B3C8-5406F1DA601E}" presName="wedgeRectCallout1" presStyleLbl="node1" presStyleIdx="0" presStyleCnt="8" custLinFactX="29942" custLinFactNeighborX="100000" custLinFactNeighborY="2946">
        <dgm:presLayoutVars>
          <dgm:bulletEnabled val="1"/>
        </dgm:presLayoutVars>
      </dgm:prSet>
      <dgm:spPr/>
    </dgm:pt>
    <dgm:pt modelId="{CC361318-BDE5-410A-BD2B-36FFEB146B0B}" type="pres">
      <dgm:prSet presAssocID="{58F52A87-290E-47C0-9737-1C1672FB019D}" presName="sibTrans" presStyleCnt="0"/>
      <dgm:spPr/>
    </dgm:pt>
    <dgm:pt modelId="{180CCC95-4C9B-481A-8A14-B05F37B6E822}" type="pres">
      <dgm:prSet presAssocID="{806CB79C-9526-49D4-B4CA-5C01286A5780}" presName="composite" presStyleCnt="0"/>
      <dgm:spPr/>
    </dgm:pt>
    <dgm:pt modelId="{0CD01E88-A80D-4F61-B757-AE7811FDC090}" type="pres">
      <dgm:prSet presAssocID="{806CB79C-9526-49D4-B4CA-5C01286A5780}" presName="rect1" presStyleLbl="bgImgPlace1" presStyleIdx="1" presStyleCnt="8" custLinFactX="100000" custLinFactY="37671" custLinFactNeighborX="119952" custLinFactNeighborY="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E5480B80-A2AF-4460-82E4-E323D8310139}" type="pres">
      <dgm:prSet presAssocID="{806CB79C-9526-49D4-B4CA-5C01286A5780}" presName="wedgeRectCallout1" presStyleLbl="node1" presStyleIdx="1" presStyleCnt="8" custLinFactX="100000" custLinFactY="196064" custLinFactNeighborX="145739" custLinFactNeighborY="200000">
        <dgm:presLayoutVars>
          <dgm:bulletEnabled val="1"/>
        </dgm:presLayoutVars>
      </dgm:prSet>
      <dgm:spPr/>
    </dgm:pt>
    <dgm:pt modelId="{B32A0AAC-3D1A-4C2F-A549-6D34A33FCD68}" type="pres">
      <dgm:prSet presAssocID="{D60755FF-9FA0-4067-ABC8-08D74922696C}" presName="sibTrans" presStyleCnt="0"/>
      <dgm:spPr/>
    </dgm:pt>
    <dgm:pt modelId="{5D46A641-2BB2-4EE8-AC67-F57AD7CC8A4E}" type="pres">
      <dgm:prSet presAssocID="{F2A3C93E-5AA7-43EE-BD1B-B3C8AFE6068E}" presName="composite" presStyleCnt="0"/>
      <dgm:spPr/>
    </dgm:pt>
    <dgm:pt modelId="{A3A3097F-3FC3-4630-9C3A-0599FB7CB5E7}" type="pres">
      <dgm:prSet presAssocID="{F2A3C93E-5AA7-43EE-BD1B-B3C8AFE6068E}" presName="rect1" presStyleLbl="bgImgPlac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2CC3F8E2-AC48-44B7-8334-778DAE5CFF4A}" type="pres">
      <dgm:prSet presAssocID="{F2A3C93E-5AA7-43EE-BD1B-B3C8AFE6068E}" presName="wedgeRectCallout1" presStyleLbl="node1" presStyleIdx="2" presStyleCnt="8">
        <dgm:presLayoutVars>
          <dgm:bulletEnabled val="1"/>
        </dgm:presLayoutVars>
      </dgm:prSet>
      <dgm:spPr/>
    </dgm:pt>
    <dgm:pt modelId="{7FEFE3FB-AE02-41E8-BB79-652BA23C9BDB}" type="pres">
      <dgm:prSet presAssocID="{16AEDE77-C1A9-4125-9BCD-4FC5DADB2526}" presName="sibTrans" presStyleCnt="0"/>
      <dgm:spPr/>
    </dgm:pt>
    <dgm:pt modelId="{A3E03CF2-AFE3-4771-9D57-1F903BE8A6BC}" type="pres">
      <dgm:prSet presAssocID="{4EBE8367-81E4-40F0-85C1-4F69BD6B7D0F}" presName="composite" presStyleCnt="0"/>
      <dgm:spPr/>
    </dgm:pt>
    <dgm:pt modelId="{39E042C1-8389-4F5D-8C69-19CD7917E5C4}" type="pres">
      <dgm:prSet presAssocID="{4EBE8367-81E4-40F0-85C1-4F69BD6B7D0F}" presName="rect1" presStyleLbl="bgImgPlac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25FC978-EF06-4A63-B99E-7C730D72DD24}" type="pres">
      <dgm:prSet presAssocID="{4EBE8367-81E4-40F0-85C1-4F69BD6B7D0F}" presName="wedgeRectCallout1" presStyleLbl="node1" presStyleIdx="3" presStyleCnt="8">
        <dgm:presLayoutVars>
          <dgm:bulletEnabled val="1"/>
        </dgm:presLayoutVars>
      </dgm:prSet>
      <dgm:spPr/>
    </dgm:pt>
    <dgm:pt modelId="{FFB17DDD-CD64-4BA3-A07D-7F77E17177F0}" type="pres">
      <dgm:prSet presAssocID="{307A4D1F-E122-461F-89D3-7F405C8BE6FC}" presName="sibTrans" presStyleCnt="0"/>
      <dgm:spPr/>
    </dgm:pt>
    <dgm:pt modelId="{D2443862-85A5-4A00-A985-845A27D851B0}" type="pres">
      <dgm:prSet presAssocID="{A6BAF70D-6390-430E-A6B5-D46884E1060A}" presName="composite" presStyleCnt="0"/>
      <dgm:spPr/>
    </dgm:pt>
    <dgm:pt modelId="{88196249-2150-46A8-97E3-FCC2EB3D6FBA}" type="pres">
      <dgm:prSet presAssocID="{A6BAF70D-6390-430E-A6B5-D46884E1060A}" presName="rect1" presStyleLbl="bgImgPlac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1C802AE6-4BAF-4234-92D0-4FBB68ACA7F7}" type="pres">
      <dgm:prSet presAssocID="{A6BAF70D-6390-430E-A6B5-D46884E1060A}" presName="wedgeRectCallout1" presStyleLbl="node1" presStyleIdx="4" presStyleCnt="8">
        <dgm:presLayoutVars>
          <dgm:bulletEnabled val="1"/>
        </dgm:presLayoutVars>
      </dgm:prSet>
      <dgm:spPr/>
    </dgm:pt>
    <dgm:pt modelId="{D24050AC-270A-4D30-8A38-4383AEAFB00C}" type="pres">
      <dgm:prSet presAssocID="{4E028CE9-8ADF-4572-AB0D-CF71C8DD1D43}" presName="sibTrans" presStyleCnt="0"/>
      <dgm:spPr/>
    </dgm:pt>
    <dgm:pt modelId="{E9E7E2C6-A26C-4E37-BD8B-03437E872768}" type="pres">
      <dgm:prSet presAssocID="{FD88896B-3F15-4B10-8F3A-C912D329DE7D}" presName="composite" presStyleCnt="0"/>
      <dgm:spPr/>
    </dgm:pt>
    <dgm:pt modelId="{1633181E-6D49-4F45-9E25-0537092D597A}" type="pres">
      <dgm:prSet presAssocID="{FD88896B-3F15-4B10-8F3A-C912D329DE7D}" presName="rect1" presStyleLbl="bgImgPlace1" presStyleIdx="5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1AEFFBB5-9752-4953-A1EC-A4F666366C29}" type="pres">
      <dgm:prSet presAssocID="{FD88896B-3F15-4B10-8F3A-C912D329DE7D}" presName="wedgeRectCallout1" presStyleLbl="node1" presStyleIdx="5" presStyleCnt="8">
        <dgm:presLayoutVars>
          <dgm:bulletEnabled val="1"/>
        </dgm:presLayoutVars>
      </dgm:prSet>
      <dgm:spPr/>
    </dgm:pt>
    <dgm:pt modelId="{8DFDD1DA-5EBE-41AB-8B74-488D895E30F7}" type="pres">
      <dgm:prSet presAssocID="{01335BB4-25A9-4BD4-B734-F30479D8EFE3}" presName="sibTrans" presStyleCnt="0"/>
      <dgm:spPr/>
    </dgm:pt>
    <dgm:pt modelId="{33A38F19-181F-4DA6-941F-9F4034E2512D}" type="pres">
      <dgm:prSet presAssocID="{0AD9A742-F45B-4BAA-B476-CE8345E91ABA}" presName="composite" presStyleCnt="0"/>
      <dgm:spPr/>
    </dgm:pt>
    <dgm:pt modelId="{1E113658-8687-4BC2-A5FC-34563A92D51E}" type="pres">
      <dgm:prSet presAssocID="{0AD9A742-F45B-4BAA-B476-CE8345E91ABA}" presName="rect1" presStyleLbl="bgImgPlac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C13F6B2C-A0E7-43D1-B7B2-ADD741BAAF24}" type="pres">
      <dgm:prSet presAssocID="{0AD9A742-F45B-4BAA-B476-CE8345E91ABA}" presName="wedgeRectCallout1" presStyleLbl="node1" presStyleIdx="6" presStyleCnt="8">
        <dgm:presLayoutVars>
          <dgm:bulletEnabled val="1"/>
        </dgm:presLayoutVars>
      </dgm:prSet>
      <dgm:spPr/>
    </dgm:pt>
    <dgm:pt modelId="{5263ED5C-D4AA-4A4B-91CE-1B83416A24BC}" type="pres">
      <dgm:prSet presAssocID="{B51B0F30-44EF-4952-92B3-FB8B0C1DEF64}" presName="sibTrans" presStyleCnt="0"/>
      <dgm:spPr/>
    </dgm:pt>
    <dgm:pt modelId="{FC44CCC3-936B-4E2F-9549-6FF828651CCF}" type="pres">
      <dgm:prSet presAssocID="{1C5FB829-A6C4-4F33-94AC-580C9E2B48CC}" presName="composite" presStyleCnt="0"/>
      <dgm:spPr/>
    </dgm:pt>
    <dgm:pt modelId="{31C322C3-B20D-4537-85A8-990D4DFCCFFC}" type="pres">
      <dgm:prSet presAssocID="{1C5FB829-A6C4-4F33-94AC-580C9E2B48CC}" presName="rect1" presStyleLbl="bgImgPlace1" presStyleIdx="7" presStyleCnt="8" custLinFactX="-124648" custLinFactY="-40094" custLinFactNeighborX="-200000" custLinFactNeighborY="-100000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90DD4E6E-7715-46E2-8AD6-2873979FD78B}" type="pres">
      <dgm:prSet presAssocID="{1C5FB829-A6C4-4F33-94AC-580C9E2B48CC}" presName="wedgeRectCallout1" presStyleLbl="node1" presStyleIdx="7" presStyleCnt="8" custLinFactX="-162526" custLinFactY="-193983" custLinFactNeighborX="-200000" custLinFactNeighborY="-200000">
        <dgm:presLayoutVars>
          <dgm:bulletEnabled val="1"/>
        </dgm:presLayoutVars>
      </dgm:prSet>
      <dgm:spPr/>
    </dgm:pt>
  </dgm:ptLst>
  <dgm:cxnLst>
    <dgm:cxn modelId="{8C687709-83B7-4446-87D3-D9E442F0DFD7}" type="presOf" srcId="{0AD9A742-F45B-4BAA-B476-CE8345E91ABA}" destId="{C13F6B2C-A0E7-43D1-B7B2-ADD741BAAF24}" srcOrd="0" destOrd="0" presId="urn:microsoft.com/office/officeart/2008/layout/BendingPictureCaptionList"/>
    <dgm:cxn modelId="{6AC9CA18-0F64-4828-B048-7FC9462A76E9}" srcId="{2C433E21-8B82-43EB-9FE1-A53BA4997329}" destId="{0AD9A742-F45B-4BAA-B476-CE8345E91ABA}" srcOrd="6" destOrd="0" parTransId="{E6808267-0540-45F6-B03C-0EF9A7C5F04D}" sibTransId="{B51B0F30-44EF-4952-92B3-FB8B0C1DEF64}"/>
    <dgm:cxn modelId="{23A93321-3ECC-429B-9EBC-114F5FB737A5}" type="presOf" srcId="{2C433E21-8B82-43EB-9FE1-A53BA4997329}" destId="{19BD8C35-E9C1-4031-8A44-622AC31FE59D}" srcOrd="0" destOrd="0" presId="urn:microsoft.com/office/officeart/2008/layout/BendingPictureCaptionList"/>
    <dgm:cxn modelId="{8324A921-2C7C-4FAF-8EF7-0616233BA921}" type="presOf" srcId="{F2A3C93E-5AA7-43EE-BD1B-B3C8AFE6068E}" destId="{2CC3F8E2-AC48-44B7-8334-778DAE5CFF4A}" srcOrd="0" destOrd="0" presId="urn:microsoft.com/office/officeart/2008/layout/BendingPictureCaptionList"/>
    <dgm:cxn modelId="{B1007E25-58F6-488D-A91B-1F643D6A2DA6}" srcId="{2C433E21-8B82-43EB-9FE1-A53BA4997329}" destId="{4EBE8367-81E4-40F0-85C1-4F69BD6B7D0F}" srcOrd="3" destOrd="0" parTransId="{AB9F7266-DBA9-42A9-AEF2-B564F33BAB6F}" sibTransId="{307A4D1F-E122-461F-89D3-7F405C8BE6FC}"/>
    <dgm:cxn modelId="{BE4F1726-91B1-46D2-8245-66D2DB9A8B13}" type="presOf" srcId="{806CB79C-9526-49D4-B4CA-5C01286A5780}" destId="{E5480B80-A2AF-4460-82E4-E323D8310139}" srcOrd="0" destOrd="0" presId="urn:microsoft.com/office/officeart/2008/layout/BendingPictureCaptionList"/>
    <dgm:cxn modelId="{FE6CF84F-C5EB-4567-89E6-2FBCE777AA83}" srcId="{2C433E21-8B82-43EB-9FE1-A53BA4997329}" destId="{FD88896B-3F15-4B10-8F3A-C912D329DE7D}" srcOrd="5" destOrd="0" parTransId="{C13D4564-9CCC-4302-8896-C02BAA9BD30C}" sibTransId="{01335BB4-25A9-4BD4-B734-F30479D8EFE3}"/>
    <dgm:cxn modelId="{A4F94050-4CFB-475E-A076-D000BEC443CF}" type="presOf" srcId="{1C5FB829-A6C4-4F33-94AC-580C9E2B48CC}" destId="{90DD4E6E-7715-46E2-8AD6-2873979FD78B}" srcOrd="0" destOrd="0" presId="urn:microsoft.com/office/officeart/2008/layout/BendingPictureCaptionList"/>
    <dgm:cxn modelId="{123C6C78-975D-4930-AFBE-56CF8C358897}" type="presOf" srcId="{0F4F3156-B189-4FA6-B3C8-5406F1DA601E}" destId="{2EACEA70-E3C4-499F-9E50-83A0E9279F2C}" srcOrd="0" destOrd="0" presId="urn:microsoft.com/office/officeart/2008/layout/BendingPictureCaptionList"/>
    <dgm:cxn modelId="{55049390-F87E-418C-81D6-C23DFE3067DC}" srcId="{2C433E21-8B82-43EB-9FE1-A53BA4997329}" destId="{1C5FB829-A6C4-4F33-94AC-580C9E2B48CC}" srcOrd="7" destOrd="0" parTransId="{986F7365-BE87-4DE6-A335-899D8F402089}" sibTransId="{7E1E4210-753E-46D6-9267-98EF1221F7C3}"/>
    <dgm:cxn modelId="{3A54A996-4D1D-46C1-84CD-C4A601696D31}" srcId="{2C433E21-8B82-43EB-9FE1-A53BA4997329}" destId="{806CB79C-9526-49D4-B4CA-5C01286A5780}" srcOrd="1" destOrd="0" parTransId="{7812667A-D37C-444F-A56B-9AA08D1C425B}" sibTransId="{D60755FF-9FA0-4067-ABC8-08D74922696C}"/>
    <dgm:cxn modelId="{D82558A2-9447-4285-B4F0-EA5D4216C0E1}" type="presOf" srcId="{A6BAF70D-6390-430E-A6B5-D46884E1060A}" destId="{1C802AE6-4BAF-4234-92D0-4FBB68ACA7F7}" srcOrd="0" destOrd="0" presId="urn:microsoft.com/office/officeart/2008/layout/BendingPictureCaptionList"/>
    <dgm:cxn modelId="{B7BC5CB8-D27B-4CC4-9AEE-1A04471743B8}" type="presOf" srcId="{FD88896B-3F15-4B10-8F3A-C912D329DE7D}" destId="{1AEFFBB5-9752-4953-A1EC-A4F666366C29}" srcOrd="0" destOrd="0" presId="urn:microsoft.com/office/officeart/2008/layout/BendingPictureCaptionList"/>
    <dgm:cxn modelId="{C2AF8EBF-93C7-431D-B0C4-71C3900A3496}" srcId="{2C433E21-8B82-43EB-9FE1-A53BA4997329}" destId="{0F4F3156-B189-4FA6-B3C8-5406F1DA601E}" srcOrd="0" destOrd="0" parTransId="{D6497779-2325-4B5A-BE5F-95D09341552E}" sibTransId="{58F52A87-290E-47C0-9737-1C1672FB019D}"/>
    <dgm:cxn modelId="{A00966CC-F433-46FE-9546-C2011AFF87F1}" srcId="{2C433E21-8B82-43EB-9FE1-A53BA4997329}" destId="{F2A3C93E-5AA7-43EE-BD1B-B3C8AFE6068E}" srcOrd="2" destOrd="0" parTransId="{1B8ED602-BB9E-438A-B539-3C33D3AC17E6}" sibTransId="{16AEDE77-C1A9-4125-9BCD-4FC5DADB2526}"/>
    <dgm:cxn modelId="{2A86CAE8-2821-4D26-9C7B-9E67ABDBB7CA}" type="presOf" srcId="{4EBE8367-81E4-40F0-85C1-4F69BD6B7D0F}" destId="{725FC978-EF06-4A63-B99E-7C730D72DD24}" srcOrd="0" destOrd="0" presId="urn:microsoft.com/office/officeart/2008/layout/BendingPictureCaptionList"/>
    <dgm:cxn modelId="{DA7252F3-F85E-483A-8B91-AAC2D908C024}" srcId="{2C433E21-8B82-43EB-9FE1-A53BA4997329}" destId="{A6BAF70D-6390-430E-A6B5-D46884E1060A}" srcOrd="4" destOrd="0" parTransId="{16A61529-7747-4F26-A8F9-03D1CCF0A10D}" sibTransId="{4E028CE9-8ADF-4572-AB0D-CF71C8DD1D43}"/>
    <dgm:cxn modelId="{69F58881-59A5-443D-A717-EDBDE87EFE2F}" type="presParOf" srcId="{19BD8C35-E9C1-4031-8A44-622AC31FE59D}" destId="{FB2F58DE-27F8-4102-836D-D3C3E1404791}" srcOrd="0" destOrd="0" presId="urn:microsoft.com/office/officeart/2008/layout/BendingPictureCaptionList"/>
    <dgm:cxn modelId="{75F4B738-E290-42C5-BB72-398672C34B84}" type="presParOf" srcId="{FB2F58DE-27F8-4102-836D-D3C3E1404791}" destId="{2F7B6988-E08B-4DB1-9BF5-C97CFECE37D2}" srcOrd="0" destOrd="0" presId="urn:microsoft.com/office/officeart/2008/layout/BendingPictureCaptionList"/>
    <dgm:cxn modelId="{A5935FB7-6A6F-42E9-BEBE-D5C20BE0BF93}" type="presParOf" srcId="{FB2F58DE-27F8-4102-836D-D3C3E1404791}" destId="{2EACEA70-E3C4-499F-9E50-83A0E9279F2C}" srcOrd="1" destOrd="0" presId="urn:microsoft.com/office/officeart/2008/layout/BendingPictureCaptionList"/>
    <dgm:cxn modelId="{509F5A90-48AD-4660-921A-F2E9F33BF27F}" type="presParOf" srcId="{19BD8C35-E9C1-4031-8A44-622AC31FE59D}" destId="{CC361318-BDE5-410A-BD2B-36FFEB146B0B}" srcOrd="1" destOrd="0" presId="urn:microsoft.com/office/officeart/2008/layout/BendingPictureCaptionList"/>
    <dgm:cxn modelId="{9774F908-01A8-4D98-B4D3-64FFDFA94AB0}" type="presParOf" srcId="{19BD8C35-E9C1-4031-8A44-622AC31FE59D}" destId="{180CCC95-4C9B-481A-8A14-B05F37B6E822}" srcOrd="2" destOrd="0" presId="urn:microsoft.com/office/officeart/2008/layout/BendingPictureCaptionList"/>
    <dgm:cxn modelId="{1C56AFB8-9A1D-4372-9848-7AF41FD2120B}" type="presParOf" srcId="{180CCC95-4C9B-481A-8A14-B05F37B6E822}" destId="{0CD01E88-A80D-4F61-B757-AE7811FDC090}" srcOrd="0" destOrd="0" presId="urn:microsoft.com/office/officeart/2008/layout/BendingPictureCaptionList"/>
    <dgm:cxn modelId="{7A81615B-E1CB-47FE-952D-9DF06353A135}" type="presParOf" srcId="{180CCC95-4C9B-481A-8A14-B05F37B6E822}" destId="{E5480B80-A2AF-4460-82E4-E323D8310139}" srcOrd="1" destOrd="0" presId="urn:microsoft.com/office/officeart/2008/layout/BendingPictureCaptionList"/>
    <dgm:cxn modelId="{928AF160-1D7E-4A2B-9053-5B47284D84B6}" type="presParOf" srcId="{19BD8C35-E9C1-4031-8A44-622AC31FE59D}" destId="{B32A0AAC-3D1A-4C2F-A549-6D34A33FCD68}" srcOrd="3" destOrd="0" presId="urn:microsoft.com/office/officeart/2008/layout/BendingPictureCaptionList"/>
    <dgm:cxn modelId="{EF1C7A75-1D11-4AD2-993F-8158641F5DB4}" type="presParOf" srcId="{19BD8C35-E9C1-4031-8A44-622AC31FE59D}" destId="{5D46A641-2BB2-4EE8-AC67-F57AD7CC8A4E}" srcOrd="4" destOrd="0" presId="urn:microsoft.com/office/officeart/2008/layout/BendingPictureCaptionList"/>
    <dgm:cxn modelId="{1EC3A04A-EF2D-4CF8-BE3F-207A4E0130FE}" type="presParOf" srcId="{5D46A641-2BB2-4EE8-AC67-F57AD7CC8A4E}" destId="{A3A3097F-3FC3-4630-9C3A-0599FB7CB5E7}" srcOrd="0" destOrd="0" presId="urn:microsoft.com/office/officeart/2008/layout/BendingPictureCaptionList"/>
    <dgm:cxn modelId="{451F9492-A046-4D8A-AED6-9AC7C197A4BD}" type="presParOf" srcId="{5D46A641-2BB2-4EE8-AC67-F57AD7CC8A4E}" destId="{2CC3F8E2-AC48-44B7-8334-778DAE5CFF4A}" srcOrd="1" destOrd="0" presId="urn:microsoft.com/office/officeart/2008/layout/BendingPictureCaptionList"/>
    <dgm:cxn modelId="{49A84623-0882-4AE3-87E2-6D13CFE3B2AE}" type="presParOf" srcId="{19BD8C35-E9C1-4031-8A44-622AC31FE59D}" destId="{7FEFE3FB-AE02-41E8-BB79-652BA23C9BDB}" srcOrd="5" destOrd="0" presId="urn:microsoft.com/office/officeart/2008/layout/BendingPictureCaptionList"/>
    <dgm:cxn modelId="{7336795F-178D-421C-B05C-A895A0BA0DE0}" type="presParOf" srcId="{19BD8C35-E9C1-4031-8A44-622AC31FE59D}" destId="{A3E03CF2-AFE3-4771-9D57-1F903BE8A6BC}" srcOrd="6" destOrd="0" presId="urn:microsoft.com/office/officeart/2008/layout/BendingPictureCaptionList"/>
    <dgm:cxn modelId="{4C530BDF-A784-49FC-9BB0-0AC239D49DDD}" type="presParOf" srcId="{A3E03CF2-AFE3-4771-9D57-1F903BE8A6BC}" destId="{39E042C1-8389-4F5D-8C69-19CD7917E5C4}" srcOrd="0" destOrd="0" presId="urn:microsoft.com/office/officeart/2008/layout/BendingPictureCaptionList"/>
    <dgm:cxn modelId="{D8E6C0BC-66D5-4FAE-B501-8D3D1E395BBC}" type="presParOf" srcId="{A3E03CF2-AFE3-4771-9D57-1F903BE8A6BC}" destId="{725FC978-EF06-4A63-B99E-7C730D72DD24}" srcOrd="1" destOrd="0" presId="urn:microsoft.com/office/officeart/2008/layout/BendingPictureCaptionList"/>
    <dgm:cxn modelId="{1D159AF2-0A92-4214-B9BA-CF52C54F0A32}" type="presParOf" srcId="{19BD8C35-E9C1-4031-8A44-622AC31FE59D}" destId="{FFB17DDD-CD64-4BA3-A07D-7F77E17177F0}" srcOrd="7" destOrd="0" presId="urn:microsoft.com/office/officeart/2008/layout/BendingPictureCaptionList"/>
    <dgm:cxn modelId="{23731DF2-565E-409D-8DB2-BCD9E3677D3A}" type="presParOf" srcId="{19BD8C35-E9C1-4031-8A44-622AC31FE59D}" destId="{D2443862-85A5-4A00-A985-845A27D851B0}" srcOrd="8" destOrd="0" presId="urn:microsoft.com/office/officeart/2008/layout/BendingPictureCaptionList"/>
    <dgm:cxn modelId="{99D42A38-C4C9-49AA-ABCF-4111CB012A0A}" type="presParOf" srcId="{D2443862-85A5-4A00-A985-845A27D851B0}" destId="{88196249-2150-46A8-97E3-FCC2EB3D6FBA}" srcOrd="0" destOrd="0" presId="urn:microsoft.com/office/officeart/2008/layout/BendingPictureCaptionList"/>
    <dgm:cxn modelId="{ED6AF410-99CC-400B-9C7D-6A670B25A21B}" type="presParOf" srcId="{D2443862-85A5-4A00-A985-845A27D851B0}" destId="{1C802AE6-4BAF-4234-92D0-4FBB68ACA7F7}" srcOrd="1" destOrd="0" presId="urn:microsoft.com/office/officeart/2008/layout/BendingPictureCaptionList"/>
    <dgm:cxn modelId="{0AE017D8-80EF-4BB7-90EA-4A2AAC40B72D}" type="presParOf" srcId="{19BD8C35-E9C1-4031-8A44-622AC31FE59D}" destId="{D24050AC-270A-4D30-8A38-4383AEAFB00C}" srcOrd="9" destOrd="0" presId="urn:microsoft.com/office/officeart/2008/layout/BendingPictureCaptionList"/>
    <dgm:cxn modelId="{D8B388F9-9334-4E7C-BE0F-F66D689B7F6B}" type="presParOf" srcId="{19BD8C35-E9C1-4031-8A44-622AC31FE59D}" destId="{E9E7E2C6-A26C-4E37-BD8B-03437E872768}" srcOrd="10" destOrd="0" presId="urn:microsoft.com/office/officeart/2008/layout/BendingPictureCaptionList"/>
    <dgm:cxn modelId="{804AC924-F7AF-4AA7-A512-57919D7932DF}" type="presParOf" srcId="{E9E7E2C6-A26C-4E37-BD8B-03437E872768}" destId="{1633181E-6D49-4F45-9E25-0537092D597A}" srcOrd="0" destOrd="0" presId="urn:microsoft.com/office/officeart/2008/layout/BendingPictureCaptionList"/>
    <dgm:cxn modelId="{982963D3-8D1B-43AA-803E-495B5A27462A}" type="presParOf" srcId="{E9E7E2C6-A26C-4E37-BD8B-03437E872768}" destId="{1AEFFBB5-9752-4953-A1EC-A4F666366C29}" srcOrd="1" destOrd="0" presId="urn:microsoft.com/office/officeart/2008/layout/BendingPictureCaptionList"/>
    <dgm:cxn modelId="{D497FBCC-FB0D-4D4B-AF66-9731736B6A59}" type="presParOf" srcId="{19BD8C35-E9C1-4031-8A44-622AC31FE59D}" destId="{8DFDD1DA-5EBE-41AB-8B74-488D895E30F7}" srcOrd="11" destOrd="0" presId="urn:microsoft.com/office/officeart/2008/layout/BendingPictureCaptionList"/>
    <dgm:cxn modelId="{ECA62226-B1DE-4D4A-A300-9187816F78DF}" type="presParOf" srcId="{19BD8C35-E9C1-4031-8A44-622AC31FE59D}" destId="{33A38F19-181F-4DA6-941F-9F4034E2512D}" srcOrd="12" destOrd="0" presId="urn:microsoft.com/office/officeart/2008/layout/BendingPictureCaptionList"/>
    <dgm:cxn modelId="{257AB702-1ECB-406C-A596-75DC10ED2497}" type="presParOf" srcId="{33A38F19-181F-4DA6-941F-9F4034E2512D}" destId="{1E113658-8687-4BC2-A5FC-34563A92D51E}" srcOrd="0" destOrd="0" presId="urn:microsoft.com/office/officeart/2008/layout/BendingPictureCaptionList"/>
    <dgm:cxn modelId="{9FC9CBFB-D265-404D-9035-D259C1DCFFA6}" type="presParOf" srcId="{33A38F19-181F-4DA6-941F-9F4034E2512D}" destId="{C13F6B2C-A0E7-43D1-B7B2-ADD741BAAF24}" srcOrd="1" destOrd="0" presId="urn:microsoft.com/office/officeart/2008/layout/BendingPictureCaptionList"/>
    <dgm:cxn modelId="{85664B06-3FE1-4F2D-809A-2F7C8B329BFB}" type="presParOf" srcId="{19BD8C35-E9C1-4031-8A44-622AC31FE59D}" destId="{5263ED5C-D4AA-4A4B-91CE-1B83416A24BC}" srcOrd="13" destOrd="0" presId="urn:microsoft.com/office/officeart/2008/layout/BendingPictureCaptionList"/>
    <dgm:cxn modelId="{F7916C38-6D37-4671-A634-36DBBFC935F6}" type="presParOf" srcId="{19BD8C35-E9C1-4031-8A44-622AC31FE59D}" destId="{FC44CCC3-936B-4E2F-9549-6FF828651CCF}" srcOrd="14" destOrd="0" presId="urn:microsoft.com/office/officeart/2008/layout/BendingPictureCaptionList"/>
    <dgm:cxn modelId="{BF430C70-CA22-4343-B21C-9028A95D2328}" type="presParOf" srcId="{FC44CCC3-936B-4E2F-9549-6FF828651CCF}" destId="{31C322C3-B20D-4537-85A8-990D4DFCCFFC}" srcOrd="0" destOrd="0" presId="urn:microsoft.com/office/officeart/2008/layout/BendingPictureCaptionList"/>
    <dgm:cxn modelId="{E30F5038-105F-4B8F-B31E-43D1C95652B7}" type="presParOf" srcId="{FC44CCC3-936B-4E2F-9549-6FF828651CCF}" destId="{90DD4E6E-7715-46E2-8AD6-2873979FD78B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B6988-E08B-4DB1-9BF5-C97CFECE37D2}">
      <dsp:nvSpPr>
        <dsp:cNvPr id="0" name=""/>
        <dsp:cNvSpPr/>
      </dsp:nvSpPr>
      <dsp:spPr>
        <a:xfrm>
          <a:off x="2016128" y="0"/>
          <a:ext cx="1725461" cy="138036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CEA70-E3C4-499F-9E50-83A0E9279F2C}">
      <dsp:nvSpPr>
        <dsp:cNvPr id="0" name=""/>
        <dsp:cNvSpPr/>
      </dsp:nvSpPr>
      <dsp:spPr>
        <a:xfrm>
          <a:off x="2168596" y="1257576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Vladislav </a:t>
          </a:r>
          <a:r>
            <a:rPr lang="en-US" sz="1400" kern="1200" dirty="0" err="1"/>
            <a:t>Poritskiy</a:t>
          </a:r>
          <a:endParaRPr lang="en-US" sz="1400" kern="1200" dirty="0"/>
        </a:p>
      </dsp:txBody>
      <dsp:txXfrm>
        <a:off x="2168596" y="1257576"/>
        <a:ext cx="1535660" cy="483129"/>
      </dsp:txXfrm>
    </dsp:sp>
    <dsp:sp modelId="{0CD01E88-A80D-4F61-B757-AE7811FDC090}">
      <dsp:nvSpPr>
        <dsp:cNvPr id="0" name=""/>
        <dsp:cNvSpPr/>
      </dsp:nvSpPr>
      <dsp:spPr>
        <a:xfrm>
          <a:off x="5711032" y="1901379"/>
          <a:ext cx="1725461" cy="138036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80B80-A2AF-4460-82E4-E323D8310139}">
      <dsp:nvSpPr>
        <dsp:cNvPr id="0" name=""/>
        <dsp:cNvSpPr/>
      </dsp:nvSpPr>
      <dsp:spPr>
        <a:xfrm>
          <a:off x="5844853" y="3142361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Ivan Kravchenko</a:t>
          </a:r>
        </a:p>
      </dsp:txBody>
      <dsp:txXfrm>
        <a:off x="5844853" y="3142361"/>
        <a:ext cx="1535660" cy="483129"/>
      </dsp:txXfrm>
    </dsp:sp>
    <dsp:sp modelId="{A3A3097F-3FC3-4630-9C3A-0599FB7CB5E7}">
      <dsp:nvSpPr>
        <dsp:cNvPr id="0" name=""/>
        <dsp:cNvSpPr/>
      </dsp:nvSpPr>
      <dsp:spPr>
        <a:xfrm>
          <a:off x="3813852" y="1010"/>
          <a:ext cx="1725461" cy="13803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3F8E2-AC48-44B7-8334-778DAE5CFF4A}">
      <dsp:nvSpPr>
        <dsp:cNvPr id="0" name=""/>
        <dsp:cNvSpPr/>
      </dsp:nvSpPr>
      <dsp:spPr>
        <a:xfrm>
          <a:off x="3969144" y="1243343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Dmitrii</a:t>
          </a:r>
          <a:r>
            <a:rPr lang="en-US" sz="1400" kern="1200" dirty="0"/>
            <a:t> </a:t>
          </a:r>
          <a:r>
            <a:rPr lang="en-US" sz="1400" kern="1200" dirty="0" err="1"/>
            <a:t>Petukhov</a:t>
          </a:r>
          <a:endParaRPr lang="en-US" sz="1400" kern="1200" dirty="0"/>
        </a:p>
      </dsp:txBody>
      <dsp:txXfrm>
        <a:off x="3969144" y="1243343"/>
        <a:ext cx="1535660" cy="483129"/>
      </dsp:txXfrm>
    </dsp:sp>
    <dsp:sp modelId="{39E042C1-8389-4F5D-8C69-19CD7917E5C4}">
      <dsp:nvSpPr>
        <dsp:cNvPr id="0" name=""/>
        <dsp:cNvSpPr/>
      </dsp:nvSpPr>
      <dsp:spPr>
        <a:xfrm>
          <a:off x="5711860" y="1010"/>
          <a:ext cx="1725461" cy="138036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FC978-EF06-4A63-B99E-7C730D72DD24}">
      <dsp:nvSpPr>
        <dsp:cNvPr id="0" name=""/>
        <dsp:cNvSpPr/>
      </dsp:nvSpPr>
      <dsp:spPr>
        <a:xfrm>
          <a:off x="5867151" y="1243343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Yaraslau</a:t>
          </a:r>
          <a:r>
            <a:rPr lang="en-US" sz="1400" kern="1200" dirty="0"/>
            <a:t> </a:t>
          </a:r>
          <a:r>
            <a:rPr lang="en-US" sz="1400" kern="1200" dirty="0" err="1"/>
            <a:t>Kiryllau</a:t>
          </a:r>
          <a:endParaRPr lang="en-US" sz="1400" kern="1200" dirty="0"/>
        </a:p>
      </dsp:txBody>
      <dsp:txXfrm>
        <a:off x="5867151" y="1243343"/>
        <a:ext cx="1535660" cy="483129"/>
      </dsp:txXfrm>
    </dsp:sp>
    <dsp:sp modelId="{88196249-2150-46A8-97E3-FCC2EB3D6FBA}">
      <dsp:nvSpPr>
        <dsp:cNvPr id="0" name=""/>
        <dsp:cNvSpPr/>
      </dsp:nvSpPr>
      <dsp:spPr>
        <a:xfrm>
          <a:off x="17837" y="1899018"/>
          <a:ext cx="1725461" cy="13803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02AE6-4BAF-4234-92D0-4FBB68ACA7F7}">
      <dsp:nvSpPr>
        <dsp:cNvPr id="0" name=""/>
        <dsp:cNvSpPr/>
      </dsp:nvSpPr>
      <dsp:spPr>
        <a:xfrm>
          <a:off x="173128" y="3141350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Kiryl Yematsinau</a:t>
          </a:r>
        </a:p>
      </dsp:txBody>
      <dsp:txXfrm>
        <a:off x="173128" y="3141350"/>
        <a:ext cx="1535660" cy="483129"/>
      </dsp:txXfrm>
    </dsp:sp>
    <dsp:sp modelId="{1633181E-6D49-4F45-9E25-0537092D597A}">
      <dsp:nvSpPr>
        <dsp:cNvPr id="0" name=""/>
        <dsp:cNvSpPr/>
      </dsp:nvSpPr>
      <dsp:spPr>
        <a:xfrm>
          <a:off x="1915844" y="1899018"/>
          <a:ext cx="1725461" cy="138036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FFBB5-9752-4953-A1EC-A4F666366C29}">
      <dsp:nvSpPr>
        <dsp:cNvPr id="0" name=""/>
        <dsp:cNvSpPr/>
      </dsp:nvSpPr>
      <dsp:spPr>
        <a:xfrm>
          <a:off x="2071136" y="3141350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Yuliya </a:t>
          </a:r>
          <a:r>
            <a:rPr lang="en-US" sz="1400" kern="1200" dirty="0" err="1"/>
            <a:t>Malakhouskaya</a:t>
          </a:r>
          <a:endParaRPr lang="en-US" sz="1400" kern="1200" dirty="0"/>
        </a:p>
      </dsp:txBody>
      <dsp:txXfrm>
        <a:off x="2071136" y="3141350"/>
        <a:ext cx="1535660" cy="483129"/>
      </dsp:txXfrm>
    </dsp:sp>
    <dsp:sp modelId="{1E113658-8687-4BC2-A5FC-34563A92D51E}">
      <dsp:nvSpPr>
        <dsp:cNvPr id="0" name=""/>
        <dsp:cNvSpPr/>
      </dsp:nvSpPr>
      <dsp:spPr>
        <a:xfrm>
          <a:off x="3813852" y="1899018"/>
          <a:ext cx="1725461" cy="13803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F6B2C-A0E7-43D1-B7B2-ADD741BAAF24}">
      <dsp:nvSpPr>
        <dsp:cNvPr id="0" name=""/>
        <dsp:cNvSpPr/>
      </dsp:nvSpPr>
      <dsp:spPr>
        <a:xfrm>
          <a:off x="3969144" y="3141350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Lizaveta</a:t>
          </a:r>
          <a:r>
            <a:rPr lang="en-US" sz="1400" kern="1200" dirty="0"/>
            <a:t> </a:t>
          </a:r>
          <a:r>
            <a:rPr lang="en-US" sz="1400" kern="1200" dirty="0" err="1"/>
            <a:t>Dauhilava</a:t>
          </a:r>
          <a:endParaRPr lang="en-US" sz="1400" kern="1200" dirty="0"/>
        </a:p>
      </dsp:txBody>
      <dsp:txXfrm>
        <a:off x="3969144" y="3141350"/>
        <a:ext cx="1535660" cy="483129"/>
      </dsp:txXfrm>
    </dsp:sp>
    <dsp:sp modelId="{31C322C3-B20D-4537-85A8-990D4DFCCFFC}">
      <dsp:nvSpPr>
        <dsp:cNvPr id="0" name=""/>
        <dsp:cNvSpPr/>
      </dsp:nvSpPr>
      <dsp:spPr>
        <a:xfrm>
          <a:off x="110183" y="0"/>
          <a:ext cx="1725461" cy="138036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D4E6E-7715-46E2-8AD6-2873979FD78B}">
      <dsp:nvSpPr>
        <dsp:cNvPr id="0" name=""/>
        <dsp:cNvSpPr/>
      </dsp:nvSpPr>
      <dsp:spPr>
        <a:xfrm>
          <a:off x="299982" y="1237903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Dmitry Kurch</a:t>
          </a:r>
        </a:p>
      </dsp:txBody>
      <dsp:txXfrm>
        <a:off x="299982" y="1237903"/>
        <a:ext cx="1535660" cy="483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56578-CB21-4252-8488-DB37C0575BF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EAC1-5C56-4BD2-A686-3C55CB2E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1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EEAC1-5C56-4BD2-A686-3C55CB2EBD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8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1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2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41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8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52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3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6075-56FC-4DA2-A62C-D57677856B3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8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s.school/#/code-of-condu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lling-scopes-school/ml-intro/tree/2021/0_prerequisi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lling-scopes-school/ml-int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s.school/#/README" TargetMode="External"/><Relationship Id="rId5" Type="http://schemas.openxmlformats.org/officeDocument/2006/relationships/hyperlink" Target="https://app.rs.school/registry/student?course=ML-intro-2021Q1" TargetMode="External"/><Relationship Id="rId4" Type="http://schemas.openxmlformats.org/officeDocument/2006/relationships/hyperlink" Target="https://discord.gg/c2dzBeMyV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rs.school/#/fix-typ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5FC9-CE82-4758-9559-01B7E98E6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2D9E-3658-45BC-BEA6-FE5F02426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RS School 2021Q1</a:t>
            </a:r>
          </a:p>
        </p:txBody>
      </p:sp>
    </p:spTree>
    <p:extLst>
      <p:ext uri="{BB962C8B-B14F-4D97-AF65-F5344CB8AC3E}">
        <p14:creationId xmlns:p14="http://schemas.microsoft.com/office/powerpoint/2010/main" val="314380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2202-42C9-42AB-82D3-DFDCA8CF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645"/>
          </a:xfrm>
        </p:spPr>
        <p:txBody>
          <a:bodyPr/>
          <a:lstStyle/>
          <a:p>
            <a:r>
              <a:rPr lang="en-US" dirty="0"/>
              <a:t>Course RS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328E-4E95-40E3-B1EB-9954B340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2939"/>
            <a:ext cx="8596668" cy="4688423"/>
          </a:xfrm>
        </p:spPr>
        <p:txBody>
          <a:bodyPr/>
          <a:lstStyle/>
          <a:p>
            <a:r>
              <a:rPr lang="en-US" dirty="0"/>
              <a:t>Here you can find you scores, submit tasks for automatic verification and cross-checks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E88F5-198E-4C6E-81DD-6A3CAC0A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13519"/>
            <a:ext cx="8830560" cy="25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5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A300-CC27-4D2F-A651-9B379888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363"/>
          </a:xfrm>
        </p:spPr>
        <p:txBody>
          <a:bodyPr/>
          <a:lstStyle/>
          <a:p>
            <a:r>
              <a:rPr lang="en-US" dirty="0"/>
              <a:t>Course rules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857FE0-644B-4811-BB64-4C6B782899F2}"/>
              </a:ext>
            </a:extLst>
          </p:cNvPr>
          <p:cNvSpPr txBox="1">
            <a:spLocks/>
          </p:cNvSpPr>
          <p:nvPr/>
        </p:nvSpPr>
        <p:spPr>
          <a:xfrm>
            <a:off x="677334" y="1268963"/>
            <a:ext cx="8596668" cy="2416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Hard deadlines for assignments</a:t>
            </a:r>
            <a:endParaRPr lang="ru-RU" dirty="0"/>
          </a:p>
          <a:p>
            <a:r>
              <a:rPr lang="en-US" dirty="0"/>
              <a:t>Cross-check and automatic check of assignments</a:t>
            </a:r>
          </a:p>
          <a:p>
            <a:r>
              <a:rPr lang="en-US" dirty="0"/>
              <a:t>No cheating</a:t>
            </a:r>
          </a:p>
          <a:p>
            <a:r>
              <a:rPr lang="en-US" dirty="0"/>
              <a:t>Code of conduct </a:t>
            </a:r>
            <a:r>
              <a:rPr lang="en-US" dirty="0">
                <a:hlinkClick r:id="rId2"/>
              </a:rPr>
              <a:t>https://docs.rs.school/#/code-of-conduct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03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1C62-74EB-4B50-ADAB-BEF602C2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 and what we are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C6C2-4B51-433D-88D1-82A8E7684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32" y="1572761"/>
            <a:ext cx="8596668" cy="3880773"/>
          </a:xfrm>
        </p:spPr>
        <p:txBody>
          <a:bodyPr/>
          <a:lstStyle/>
          <a:p>
            <a:r>
              <a:rPr lang="en-US" dirty="0"/>
              <a:t>Group of enthusiasts from Data Science team in Minsk, Belarus</a:t>
            </a:r>
            <a:endParaRPr lang="ru-RU" dirty="0"/>
          </a:p>
          <a:p>
            <a:r>
              <a:rPr lang="en-US" dirty="0"/>
              <a:t>A large number of successfully completed projects in various fields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34224350-7121-4F6C-9AE1-54961C065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342653"/>
              </p:ext>
            </p:extLst>
          </p:nvPr>
        </p:nvGraphicFramePr>
        <p:xfrm>
          <a:off x="961052" y="2773614"/>
          <a:ext cx="7455159" cy="3625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28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4174-54CD-49BD-B1CD-EF225246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pic>
        <p:nvPicPr>
          <p:cNvPr id="1026" name="Picture 2" descr="Machine Learning for Everyone :: In simple words. With real-world examples.  Yes, again :: vas3k.com">
            <a:extLst>
              <a:ext uri="{FF2B5EF4-FFF2-40B4-BE49-F238E27FC236}">
                <a16:creationId xmlns:a16="http://schemas.microsoft.com/office/drawing/2014/main" id="{E3A32450-19E9-40B2-90C8-614F9A7B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0" y="1496762"/>
            <a:ext cx="6699381" cy="459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5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F261-84E6-470E-AF89-61DAF0A7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is everywhere!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0EEA-03F1-43F4-A86D-5BA774CB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999"/>
            <a:ext cx="4435842" cy="5354736"/>
          </a:xfrm>
        </p:spPr>
        <p:txBody>
          <a:bodyPr>
            <a:normAutofit/>
          </a:bodyPr>
          <a:lstStyle/>
          <a:p>
            <a:r>
              <a:rPr lang="en-US" dirty="0"/>
              <a:t>Virtual Personal assistance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Product recommendations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59212A-3AF4-4CF2-B764-C5475DD4099B}"/>
              </a:ext>
            </a:extLst>
          </p:cNvPr>
          <p:cNvSpPr txBox="1">
            <a:spLocks/>
          </p:cNvSpPr>
          <p:nvPr/>
        </p:nvSpPr>
        <p:spPr>
          <a:xfrm>
            <a:off x="5362025" y="1270000"/>
            <a:ext cx="4435842" cy="4366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Credit scoring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Stock market prediction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Бесплатные векторы Credit Scoring, более 9 изображений AI, EPS">
            <a:extLst>
              <a:ext uri="{FF2B5EF4-FFF2-40B4-BE49-F238E27FC236}">
                <a16:creationId xmlns:a16="http://schemas.microsoft.com/office/drawing/2014/main" id="{EBEE6025-7E91-49A5-805B-2281D46F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03" y="1669347"/>
            <a:ext cx="3862658" cy="26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edict Stock Market Trends | Universal Market Predictor Index">
            <a:extLst>
              <a:ext uri="{FF2B5EF4-FFF2-40B4-BE49-F238E27FC236}">
                <a16:creationId xmlns:a16="http://schemas.microsoft.com/office/drawing/2014/main" id="{86364BE9-1448-402B-8EF7-1E48787E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21002" y="5029322"/>
            <a:ext cx="4425714" cy="13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mazon Alexa — Википедия">
            <a:extLst>
              <a:ext uri="{FF2B5EF4-FFF2-40B4-BE49-F238E27FC236}">
                <a16:creationId xmlns:a16="http://schemas.microsoft.com/office/drawing/2014/main" id="{86DB5EA3-E8B0-43A0-8A15-5144559C1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77" y="1669347"/>
            <a:ext cx="3915483" cy="259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e dynamic filtering for recommendations">
            <a:extLst>
              <a:ext uri="{FF2B5EF4-FFF2-40B4-BE49-F238E27FC236}">
                <a16:creationId xmlns:a16="http://schemas.microsoft.com/office/drawing/2014/main" id="{E54F942C-0B6F-4F30-A725-542C18633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77" y="4927601"/>
            <a:ext cx="39909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0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E46D-445A-4D71-BABC-342B5650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DF71-3CCB-456E-B8C3-9559FD38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0261"/>
            <a:ext cx="8596668" cy="4544007"/>
          </a:xfrm>
        </p:spPr>
        <p:txBody>
          <a:bodyPr/>
          <a:lstStyle/>
          <a:p>
            <a:r>
              <a:rPr lang="en-US" dirty="0"/>
              <a:t>Shaping the concept of what machine learning is</a:t>
            </a:r>
          </a:p>
          <a:p>
            <a:r>
              <a:rPr lang="en-US" dirty="0"/>
              <a:t>Enable the student to acquire basic ML competence for further independent study and research</a:t>
            </a:r>
          </a:p>
          <a:p>
            <a:r>
              <a:rPr lang="en-US" dirty="0"/>
              <a:t>Prepare the student</a:t>
            </a:r>
            <a:r>
              <a:rPr lang="ru-RU" dirty="0"/>
              <a:t> </a:t>
            </a:r>
            <a:r>
              <a:rPr lang="en-US" dirty="0"/>
              <a:t>for solving the final capstone project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Making our company goals public: Q4 2018">
            <a:extLst>
              <a:ext uri="{FF2B5EF4-FFF2-40B4-BE49-F238E27FC236}">
                <a16:creationId xmlns:a16="http://schemas.microsoft.com/office/drawing/2014/main" id="{9BD681B9-8163-447E-93EF-41D1EE2F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82" y="3429000"/>
            <a:ext cx="4505295" cy="26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3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E87F-B69B-4999-A9B9-A32CAD5C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669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A85D-42D7-4511-9B81-D3070826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2899"/>
            <a:ext cx="8596668" cy="45484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https://github.com/rolling-scopes-school/ml-intro/tree/2021/0_prerequisites</a:t>
            </a:r>
            <a:r>
              <a:rPr lang="en-US" dirty="0"/>
              <a:t> </a:t>
            </a:r>
          </a:p>
          <a:p>
            <a:r>
              <a:rPr lang="en-US" dirty="0"/>
              <a:t>Python basics (Fundamentals, Strings, Arrays, Regular Expressions, OOP)</a:t>
            </a:r>
          </a:p>
          <a:p>
            <a:r>
              <a:rPr lang="en-US" dirty="0"/>
              <a:t>Linear Algebra basics (operations on vectors, matrices; norms, distances)</a:t>
            </a:r>
          </a:p>
          <a:p>
            <a:r>
              <a:rPr lang="en-US" dirty="0"/>
              <a:t>Theory of probability and statistics (random variable, variance, expected value, </a:t>
            </a:r>
            <a:r>
              <a:rPr lang="en-US"/>
              <a:t>correlation).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8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04BE-968A-4F36-BD5C-423265C4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C39A-9FD2-47FF-85A6-E625D6411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10170"/>
            <a:ext cx="10612708" cy="463343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0C226"/>
                </a:solidFill>
              </a:rPr>
              <a:t>Program overview:</a:t>
            </a:r>
          </a:p>
          <a:p>
            <a:r>
              <a:rPr lang="en-US" dirty="0"/>
              <a:t>Introductory lecture</a:t>
            </a:r>
            <a:endParaRPr lang="ru-RU" dirty="0"/>
          </a:p>
          <a:p>
            <a:r>
              <a:rPr lang="ru-RU" dirty="0"/>
              <a:t>8 </a:t>
            </a:r>
            <a:r>
              <a:rPr lang="en-US" dirty="0"/>
              <a:t>modules, one per week</a:t>
            </a:r>
          </a:p>
          <a:p>
            <a:r>
              <a:rPr lang="en-US" dirty="0"/>
              <a:t>Capstone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90C226"/>
                </a:solidFill>
              </a:rPr>
              <a:t>Necessary links</a:t>
            </a:r>
            <a:r>
              <a:rPr lang="en-US" dirty="0">
                <a:solidFill>
                  <a:srgbClr val="90C226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Course Git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https://github.com/rolling-scopes-school/ml-intro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Course Discord server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https://discord.gg/c2dzBeMyVA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Course RS APP registration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https://app.rs.school/registry/student?course=ML-intro-2021Q1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RS School documentation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https://docs.rs.school/#/README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9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0132-1918-4C79-A662-04CCF7F3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992"/>
          </a:xfrm>
        </p:spPr>
        <p:txBody>
          <a:bodyPr/>
          <a:lstStyle/>
          <a:p>
            <a:r>
              <a:rPr lang="en-US" dirty="0"/>
              <a:t>Course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356D-93D3-489A-80F1-98A3337F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/>
          <a:lstStyle/>
          <a:p>
            <a:r>
              <a:rPr lang="en-US" dirty="0"/>
              <a:t>Used for sharing all up-to-date course materials including assignments, lectures, links to books and papers, tests and etc.</a:t>
            </a:r>
          </a:p>
          <a:p>
            <a:r>
              <a:rPr lang="en-US" dirty="0"/>
              <a:t>Do not forget to fetch changes regularly – repo is constantly updated!</a:t>
            </a:r>
          </a:p>
          <a:p>
            <a:r>
              <a:rPr lang="en-US" dirty="0"/>
              <a:t>Feel free to create an issue / pull request if you see fit, instruction </a:t>
            </a:r>
            <a:r>
              <a:rPr lang="en-US" dirty="0">
                <a:hlinkClick r:id="rId2"/>
              </a:rPr>
              <a:t>https://docs.rs.school/#/fix-typo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637A9-E841-49E5-956D-75922EAA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3121440"/>
            <a:ext cx="8596668" cy="31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040B-1C95-46C8-8AD6-8943DC16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645"/>
          </a:xfrm>
        </p:spPr>
        <p:txBody>
          <a:bodyPr/>
          <a:lstStyle/>
          <a:p>
            <a:r>
              <a:rPr lang="en-US" dirty="0"/>
              <a:t>Course Discord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8EC1-8D80-4EC6-9353-BF6AE450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6245"/>
            <a:ext cx="8596668" cy="4595117"/>
          </a:xfrm>
        </p:spPr>
        <p:txBody>
          <a:bodyPr/>
          <a:lstStyle/>
          <a:p>
            <a:r>
              <a:rPr lang="en-US" dirty="0"/>
              <a:t>Used for any type of communication: formal, informal, random, questions.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J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ust try to adhere to the elementary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/>
              </a:rPr>
              <a:t>rules of decency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and choose the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/>
              </a:rPr>
              <a:t>appropriate channel</a:t>
            </a:r>
            <a:r>
              <a:rPr lang="ru-RU" dirty="0">
                <a:solidFill>
                  <a:srgbClr val="000000"/>
                </a:solidFill>
                <a:latin typeface="Roboto"/>
              </a:rPr>
              <a:t>.</a:t>
            </a: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All the necessary information on the current module, assignments and deadlines is posted in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/>
              </a:rPr>
              <a:t>announcements-2021q1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9CE53-848B-4E29-96A2-53A79443B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3107780"/>
            <a:ext cx="6354147" cy="33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01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902</TotalTime>
  <Words>392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Trebuchet MS</vt:lpstr>
      <vt:lpstr>Wingdings 3</vt:lpstr>
      <vt:lpstr>Facet</vt:lpstr>
      <vt:lpstr>Introduction to Machine Learning</vt:lpstr>
      <vt:lpstr>Who are we and what we are doing</vt:lpstr>
      <vt:lpstr>What is Machine Learning</vt:lpstr>
      <vt:lpstr>ML is everywhere!</vt:lpstr>
      <vt:lpstr>Course goal</vt:lpstr>
      <vt:lpstr>Prerequisites</vt:lpstr>
      <vt:lpstr>Course structure</vt:lpstr>
      <vt:lpstr>Course GitHub</vt:lpstr>
      <vt:lpstr>Course Discord server</vt:lpstr>
      <vt:lpstr>Course RS APP</vt:lpstr>
      <vt:lpstr>Course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Dzmitry Kurch</dc:creator>
  <cp:lastModifiedBy>KURCH Dzmitry EXT</cp:lastModifiedBy>
  <cp:revision>34</cp:revision>
  <dcterms:created xsi:type="dcterms:W3CDTF">2021-01-12T13:48:34Z</dcterms:created>
  <dcterms:modified xsi:type="dcterms:W3CDTF">2021-01-16T07:58:20Z</dcterms:modified>
</cp:coreProperties>
</file>