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58" r:id="rId4"/>
    <p:sldId id="259" r:id="rId5"/>
    <p:sldId id="260" r:id="rId6"/>
    <p:sldId id="272" r:id="rId7"/>
    <p:sldId id="273" r:id="rId8"/>
    <p:sldId id="274" r:id="rId9"/>
    <p:sldId id="269" r:id="rId10"/>
    <p:sldId id="270" r:id="rId11"/>
    <p:sldId id="271" r:id="rId12"/>
    <p:sldId id="262" r:id="rId13"/>
    <p:sldId id="264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0" autoAdjust="0"/>
    <p:restoredTop sz="73898" autoAdjust="0"/>
  </p:normalViewPr>
  <p:slideViewPr>
    <p:cSldViewPr snapToGrid="0">
      <p:cViewPr>
        <p:scale>
          <a:sx n="100" d="100"/>
          <a:sy n="100" d="100"/>
        </p:scale>
        <p:origin x="224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52242-029C-4138-91BD-3BE315DF1C94}" type="datetimeFigureOut">
              <a:rPr lang="de-DE" smtClean="0"/>
              <a:t>20.03.17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46D07-8830-4ED4-99A9-9D5D4E0F65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797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4940-F9E6-439C-A55C-AF525C59EADC}" type="datetimeFigureOut">
              <a:rPr lang="de-DE" smtClean="0"/>
              <a:t>20.03.17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23EF1-A4FE-4F69-895D-EDE1FA958D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55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Samuel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Motivation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Ausgedrucktes</a:t>
            </a:r>
            <a:r>
              <a:rPr lang="de-DE" baseline="0" dirty="0"/>
              <a:t> Modulhandbuch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Kompliziert alle Regeln zu beachten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Eigentlich muss man ganzes Modulhandbuch lesen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Schwer sich zu entscheiden: Welche Module nimmt man am besten wann?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Nicht selten: Fehler bemerkt man viel zu spät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41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Niklas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Zunächst Ideensammlung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Ziele: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Nutzerzentriert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Erweiterbar durch</a:t>
            </a:r>
            <a:r>
              <a:rPr lang="de-DE" baseline="0" dirty="0"/>
              <a:t> </a:t>
            </a:r>
            <a:r>
              <a:rPr lang="de-DE" baseline="0" dirty="0" err="1"/>
              <a:t>Shibboleth</a:t>
            </a:r>
            <a:r>
              <a:rPr lang="de-DE" baseline="0" dirty="0"/>
              <a:t> Identity Provider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Eigenes Profil mit bestandenen Modulen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Erstellte Studienpläne speicherbar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Benutzeradäquate Darstellung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Studienpläne keine Workflows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Graphische Oberfläche: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Um Ziel im Kopf zu haben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Auf Basis davon: Anwendungsfälle erstellt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Seit dem nur noch minimal angepasst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56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/>
              <a:t>Niklas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REST: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Wichtige Entscheidung: Mehr als nur die entwickelte </a:t>
            </a:r>
            <a:r>
              <a:rPr lang="de-DE" baseline="0" dirty="0" err="1"/>
              <a:t>WebApp</a:t>
            </a:r>
            <a:r>
              <a:rPr lang="de-DE" baseline="0" dirty="0"/>
              <a:t> (=&gt; Plattform)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Ohne Bearbeitung: Neue Benutzeroberfläche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z.B.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Eigene </a:t>
            </a:r>
            <a:r>
              <a:rPr lang="de-DE" baseline="0" dirty="0" err="1"/>
              <a:t>OAuth</a:t>
            </a:r>
            <a:r>
              <a:rPr lang="de-DE" baseline="0" dirty="0"/>
              <a:t> Implementierung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REST-Schnittstelle </a:t>
            </a:r>
            <a:r>
              <a:rPr lang="de-DE" b="1" baseline="0" dirty="0"/>
              <a:t>gegen Anwendungsfälle getestet</a:t>
            </a:r>
            <a:endParaRPr lang="de-DE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Server: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Hibernate</a:t>
            </a:r>
            <a:r>
              <a:rPr lang="de-DE" dirty="0"/>
              <a:t> (ORM)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Jersey (REST-Framework)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MySQL</a:t>
            </a:r>
            <a:r>
              <a:rPr lang="de-DE" baseline="0" dirty="0"/>
              <a:t> Connector (MYSQL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Tomcat</a:t>
            </a:r>
            <a:r>
              <a:rPr lang="de-DE" baseline="0" dirty="0"/>
              <a:t> (Server)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Velocity</a:t>
            </a:r>
            <a:r>
              <a:rPr lang="de-DE" baseline="0" dirty="0"/>
              <a:t> (Templates)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Client: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JQuery</a:t>
            </a:r>
            <a:r>
              <a:rPr lang="de-DE" b="0" baseline="0" dirty="0"/>
              <a:t> (DOM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JQuery</a:t>
            </a:r>
            <a:r>
              <a:rPr lang="de-DE" b="0" baseline="0" dirty="0"/>
              <a:t> UI (Drag </a:t>
            </a:r>
            <a:r>
              <a:rPr lang="de-DE" b="0" baseline="0" dirty="0" err="1"/>
              <a:t>and</a:t>
            </a:r>
            <a:r>
              <a:rPr lang="de-DE" b="0" baseline="0" dirty="0"/>
              <a:t> Drop)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Underscore</a:t>
            </a:r>
            <a:r>
              <a:rPr lang="de-DE" b="0" baseline="0" dirty="0"/>
              <a:t> (Framework Basis, Template Engine)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Backbone (Framework)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JS Cookie (Cookie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RequireJS</a:t>
            </a:r>
            <a:r>
              <a:rPr lang="de-DE" b="0" baseline="0" dirty="0"/>
              <a:t> (Abhängigkeitsverwaltung)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Shepherd</a:t>
            </a:r>
            <a:r>
              <a:rPr lang="de-DE" b="0" baseline="0" dirty="0"/>
              <a:t> (Tour-Framework)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19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Niklas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Anforderungen</a:t>
            </a:r>
            <a:r>
              <a:rPr lang="de-DE" baseline="0" dirty="0"/>
              <a:t> an Studienpläne werden Modelliert durch: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Modul </a:t>
            </a:r>
            <a:r>
              <a:rPr lang="de-DE" dirty="0" err="1"/>
              <a:t>Constraints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Fields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Rule</a:t>
            </a:r>
            <a:r>
              <a:rPr lang="de-DE" dirty="0"/>
              <a:t> Groups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133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dirty="0"/>
              <a:t>Samuel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Mögliche Ziele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Minimale ECTS-Zahl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Minimale Semester Zahl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Präferenzen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Alle geben einen Wert aus dem </a:t>
            </a:r>
            <a:r>
              <a:rPr lang="de-DE" dirty="0" err="1"/>
              <a:t>Interval</a:t>
            </a:r>
            <a:r>
              <a:rPr lang="de-DE" dirty="0"/>
              <a:t> [0,1] zurück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445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Niklas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98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69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7000"/>
              </a:schemeClr>
            </a:gs>
            <a:gs pos="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ocalhos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/>
              <a:t>Studienplanung als Generierung von</a:t>
            </a:r>
            <a:br>
              <a:rPr lang="de-DE" sz="2400" dirty="0"/>
            </a:br>
            <a:r>
              <a:rPr lang="de-DE" sz="2400" dirty="0"/>
              <a:t>Workflows mit</a:t>
            </a:r>
            <a:br>
              <a:rPr lang="de-DE" sz="2400" dirty="0"/>
            </a:br>
            <a:r>
              <a:rPr lang="de-DE" sz="2400" dirty="0"/>
              <a:t>Compliance-Anforderungen:</a:t>
            </a:r>
            <a:br>
              <a:rPr lang="de-DE" sz="2400" dirty="0"/>
            </a:br>
            <a:r>
              <a:rPr lang="de-DE" sz="2400" dirty="0"/>
              <a:t>Planerstellung und Visualisierung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13" y="4394039"/>
            <a:ext cx="8744943" cy="1117687"/>
          </a:xfrm>
        </p:spPr>
        <p:txBody>
          <a:bodyPr/>
          <a:lstStyle/>
          <a:p>
            <a:r>
              <a:rPr lang="en-US" dirty="0"/>
              <a:t>Nada </a:t>
            </a:r>
            <a:r>
              <a:rPr lang="en-US" dirty="0" err="1"/>
              <a:t>Chatti</a:t>
            </a:r>
            <a:r>
              <a:rPr lang="en-US" dirty="0"/>
              <a:t>, Daniel </a:t>
            </a:r>
            <a:r>
              <a:rPr lang="en-US" dirty="0" err="1"/>
              <a:t>Jungkind</a:t>
            </a:r>
            <a:r>
              <a:rPr lang="en-US" dirty="0"/>
              <a:t>, Ulrike </a:t>
            </a:r>
            <a:r>
              <a:rPr lang="en-US" dirty="0" err="1"/>
              <a:t>Rheinheimer</a:t>
            </a:r>
            <a:r>
              <a:rPr lang="en-US" dirty="0"/>
              <a:t>, Hannes </a:t>
            </a:r>
            <a:r>
              <a:rPr lang="en-US" dirty="0" err="1"/>
              <a:t>Kuchelmeister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/>
              <a:t>Paul Samuel M. Teuber, Tim </a:t>
            </a:r>
            <a:r>
              <a:rPr lang="en-US" b="1" dirty="0" err="1"/>
              <a:t>Niklas</a:t>
            </a:r>
            <a:r>
              <a:rPr lang="en-US" b="1" dirty="0"/>
              <a:t> </a:t>
            </a:r>
            <a:r>
              <a:rPr lang="en-US" b="1" dirty="0" err="1"/>
              <a:t>Uhl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Generierungsalgorithmus</a:t>
            </a:r>
          </a:p>
        </p:txBody>
      </p:sp>
      <p:sp>
        <p:nvSpPr>
          <p:cNvPr id="4" name="Ellipse 3"/>
          <p:cNvSpPr/>
          <p:nvPr/>
        </p:nvSpPr>
        <p:spPr>
          <a:xfrm>
            <a:off x="0" y="3543300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5" name="Ellipse 4"/>
          <p:cNvSpPr/>
          <p:nvPr/>
        </p:nvSpPr>
        <p:spPr>
          <a:xfrm>
            <a:off x="2746629" y="3541229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6" name="Ellipse 5"/>
          <p:cNvSpPr/>
          <p:nvPr/>
        </p:nvSpPr>
        <p:spPr>
          <a:xfrm>
            <a:off x="1371600" y="3541229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5486346" y="3541228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8" name="Ellipse 7"/>
          <p:cNvSpPr/>
          <p:nvPr/>
        </p:nvSpPr>
        <p:spPr>
          <a:xfrm>
            <a:off x="9744680" y="3534877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9" name="Ellipse 8"/>
          <p:cNvSpPr/>
          <p:nvPr/>
        </p:nvSpPr>
        <p:spPr>
          <a:xfrm>
            <a:off x="4114773" y="3541228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6857330" y="3547578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I</a:t>
            </a:r>
          </a:p>
        </p:txBody>
      </p:sp>
      <p:sp>
        <p:nvSpPr>
          <p:cNvPr id="24" name="Ellipse 23"/>
          <p:cNvSpPr/>
          <p:nvPr/>
        </p:nvSpPr>
        <p:spPr>
          <a:xfrm>
            <a:off x="8301005" y="3541229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25" name="Ellipse 24"/>
          <p:cNvSpPr/>
          <p:nvPr/>
        </p:nvSpPr>
        <p:spPr>
          <a:xfrm>
            <a:off x="11188355" y="3534877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H</a:t>
            </a:r>
          </a:p>
        </p:txBody>
      </p:sp>
      <p:cxnSp>
        <p:nvCxnSpPr>
          <p:cNvPr id="43" name="Verbinder: gekrümmt 42"/>
          <p:cNvCxnSpPr>
            <a:stCxn id="4" idx="5"/>
            <a:endCxn id="5" idx="2"/>
          </p:cNvCxnSpPr>
          <p:nvPr/>
        </p:nvCxnSpPr>
        <p:spPr>
          <a:xfrm rot="5400000" flipH="1" flipV="1">
            <a:off x="1596389" y="3195229"/>
            <a:ext cx="334340" cy="1966140"/>
          </a:xfrm>
          <a:prstGeom prst="curvedConnector4">
            <a:avLst>
              <a:gd name="adj1" fmla="val -68374"/>
              <a:gd name="adj2" fmla="val 831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krümmt 46"/>
          <p:cNvCxnSpPr>
            <a:stCxn id="6" idx="7"/>
            <a:endCxn id="5" idx="2"/>
          </p:cNvCxnSpPr>
          <p:nvPr/>
        </p:nvCxnSpPr>
        <p:spPr>
          <a:xfrm rot="16200000" flipH="1">
            <a:off x="2283224" y="3547724"/>
            <a:ext cx="332269" cy="594540"/>
          </a:xfrm>
          <a:prstGeom prst="curvedConnector4">
            <a:avLst>
              <a:gd name="adj1" fmla="val 3822"/>
              <a:gd name="adj2" fmla="val 612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krümmt 48"/>
          <p:cNvCxnSpPr>
            <a:stCxn id="5" idx="5"/>
            <a:endCxn id="9" idx="2"/>
          </p:cNvCxnSpPr>
          <p:nvPr/>
        </p:nvCxnSpPr>
        <p:spPr>
          <a:xfrm rot="5400000" flipH="1" flipV="1">
            <a:off x="3654810" y="3883435"/>
            <a:ext cx="332270" cy="587655"/>
          </a:xfrm>
          <a:prstGeom prst="curvedConnector4">
            <a:avLst>
              <a:gd name="adj1" fmla="val 19112"/>
              <a:gd name="adj2" fmla="val 6139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krümmt 52"/>
          <p:cNvCxnSpPr>
            <a:stCxn id="4" idx="7"/>
            <a:endCxn id="8" idx="1"/>
          </p:cNvCxnSpPr>
          <p:nvPr/>
        </p:nvCxnSpPr>
        <p:spPr>
          <a:xfrm rot="5400000" flipH="1" flipV="1">
            <a:off x="5325329" y="-872331"/>
            <a:ext cx="8423" cy="9098102"/>
          </a:xfrm>
          <a:prstGeom prst="curvedConnector3">
            <a:avLst>
              <a:gd name="adj1" fmla="val 44479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krümmt 54"/>
          <p:cNvCxnSpPr>
            <a:stCxn id="9" idx="4"/>
            <a:endCxn id="7" idx="4"/>
          </p:cNvCxnSpPr>
          <p:nvPr/>
        </p:nvCxnSpPr>
        <p:spPr>
          <a:xfrm rot="16200000" flipH="1">
            <a:off x="5257759" y="3795241"/>
            <a:ext cx="12700" cy="1371573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krümmt 59"/>
          <p:cNvCxnSpPr>
            <a:stCxn id="5" idx="7"/>
            <a:endCxn id="22" idx="1"/>
          </p:cNvCxnSpPr>
          <p:nvPr/>
        </p:nvCxnSpPr>
        <p:spPr>
          <a:xfrm rot="16200000" flipH="1">
            <a:off x="5256004" y="1949973"/>
            <a:ext cx="6349" cy="3464123"/>
          </a:xfrm>
          <a:prstGeom prst="curvedConnector3">
            <a:avLst>
              <a:gd name="adj1" fmla="val -5768326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krümmt 61"/>
          <p:cNvCxnSpPr>
            <a:stCxn id="22" idx="6"/>
            <a:endCxn id="24" idx="0"/>
          </p:cNvCxnSpPr>
          <p:nvPr/>
        </p:nvCxnSpPr>
        <p:spPr>
          <a:xfrm flipV="1">
            <a:off x="7771730" y="3541229"/>
            <a:ext cx="986475" cy="476249"/>
          </a:xfrm>
          <a:prstGeom prst="curvedConnector4">
            <a:avLst>
              <a:gd name="adj1" fmla="val 26827"/>
              <a:gd name="adj2" fmla="val 110667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er: gekrümmt 63"/>
          <p:cNvCxnSpPr>
            <a:stCxn id="8" idx="5"/>
            <a:endCxn id="25" idx="3"/>
          </p:cNvCxnSpPr>
          <p:nvPr/>
        </p:nvCxnSpPr>
        <p:spPr>
          <a:xfrm rot="16200000" flipH="1">
            <a:off x="10923717" y="3938497"/>
            <a:ext cx="12700" cy="797097"/>
          </a:xfrm>
          <a:prstGeom prst="curvedConnector3">
            <a:avLst>
              <a:gd name="adj1" fmla="val 2883709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35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Generierungsalgorithmus</a:t>
            </a:r>
          </a:p>
        </p:txBody>
      </p:sp>
      <p:sp>
        <p:nvSpPr>
          <p:cNvPr id="4" name="Ellipse 3"/>
          <p:cNvSpPr/>
          <p:nvPr/>
        </p:nvSpPr>
        <p:spPr>
          <a:xfrm>
            <a:off x="2108200" y="4845186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5" name="Ellipse 4"/>
          <p:cNvSpPr/>
          <p:nvPr/>
        </p:nvSpPr>
        <p:spPr>
          <a:xfrm>
            <a:off x="3803062" y="4845186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6" name="Ellipse 5"/>
          <p:cNvSpPr/>
          <p:nvPr/>
        </p:nvSpPr>
        <p:spPr>
          <a:xfrm>
            <a:off x="2108200" y="3767755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7070082" y="4845186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8" name="Ellipse 7"/>
          <p:cNvSpPr/>
          <p:nvPr/>
        </p:nvSpPr>
        <p:spPr>
          <a:xfrm>
            <a:off x="3799888" y="3761541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9" name="Ellipse 8"/>
          <p:cNvSpPr/>
          <p:nvPr/>
        </p:nvSpPr>
        <p:spPr>
          <a:xfrm>
            <a:off x="5497924" y="4845186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5497924" y="3767755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I</a:t>
            </a:r>
          </a:p>
        </p:txBody>
      </p:sp>
      <p:sp>
        <p:nvSpPr>
          <p:cNvPr id="24" name="Ellipse 23"/>
          <p:cNvSpPr/>
          <p:nvPr/>
        </p:nvSpPr>
        <p:spPr>
          <a:xfrm>
            <a:off x="7065250" y="3767755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25" name="Ellipse 24"/>
          <p:cNvSpPr/>
          <p:nvPr/>
        </p:nvSpPr>
        <p:spPr>
          <a:xfrm>
            <a:off x="8632576" y="3761541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H</a:t>
            </a:r>
          </a:p>
        </p:txBody>
      </p:sp>
      <p:cxnSp>
        <p:nvCxnSpPr>
          <p:cNvPr id="43" name="Verbinder: gekrümmt 42"/>
          <p:cNvCxnSpPr>
            <a:stCxn id="4" idx="5"/>
            <a:endCxn id="5" idx="2"/>
          </p:cNvCxnSpPr>
          <p:nvPr/>
        </p:nvCxnSpPr>
        <p:spPr>
          <a:xfrm rot="5400000" flipH="1" flipV="1">
            <a:off x="3179740" y="5024034"/>
            <a:ext cx="332269" cy="914373"/>
          </a:xfrm>
          <a:prstGeom prst="curvedConnector4">
            <a:avLst>
              <a:gd name="adj1" fmla="val -68800"/>
              <a:gd name="adj2" fmla="val 573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krümmt 46"/>
          <p:cNvCxnSpPr>
            <a:stCxn id="6" idx="7"/>
            <a:endCxn id="5" idx="2"/>
          </p:cNvCxnSpPr>
          <p:nvPr/>
        </p:nvCxnSpPr>
        <p:spPr>
          <a:xfrm rot="16200000" flipH="1">
            <a:off x="2641025" y="4153050"/>
            <a:ext cx="1409700" cy="914373"/>
          </a:xfrm>
          <a:prstGeom prst="curvedConnector4">
            <a:avLst>
              <a:gd name="adj1" fmla="val -16216"/>
              <a:gd name="adj2" fmla="val 573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krümmt 48"/>
          <p:cNvCxnSpPr>
            <a:stCxn id="5" idx="5"/>
            <a:endCxn id="9" idx="2"/>
          </p:cNvCxnSpPr>
          <p:nvPr/>
        </p:nvCxnSpPr>
        <p:spPr>
          <a:xfrm rot="5400000" flipH="1" flipV="1">
            <a:off x="4874602" y="5024034"/>
            <a:ext cx="332269" cy="914373"/>
          </a:xfrm>
          <a:prstGeom prst="curvedConnector4">
            <a:avLst>
              <a:gd name="adj1" fmla="val -68800"/>
              <a:gd name="adj2" fmla="val 573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krümmt 52"/>
          <p:cNvCxnSpPr>
            <a:stCxn id="4" idx="7"/>
            <a:endCxn id="8" idx="1"/>
          </p:cNvCxnSpPr>
          <p:nvPr/>
        </p:nvCxnSpPr>
        <p:spPr>
          <a:xfrm rot="5400000" flipH="1" flipV="1">
            <a:off x="2869422" y="3918440"/>
            <a:ext cx="1083645" cy="1045110"/>
          </a:xfrm>
          <a:prstGeom prst="curvedConnector3">
            <a:avLst>
              <a:gd name="adj1" fmla="val 1337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krümmt 54"/>
          <p:cNvCxnSpPr>
            <a:stCxn id="9" idx="4"/>
            <a:endCxn id="7" idx="4"/>
          </p:cNvCxnSpPr>
          <p:nvPr/>
        </p:nvCxnSpPr>
        <p:spPr>
          <a:xfrm rot="16200000" flipH="1">
            <a:off x="6741203" y="4998907"/>
            <a:ext cx="12700" cy="157215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krümmt 59"/>
          <p:cNvCxnSpPr>
            <a:stCxn id="5" idx="7"/>
            <a:endCxn id="22" idx="1"/>
          </p:cNvCxnSpPr>
          <p:nvPr/>
        </p:nvCxnSpPr>
        <p:spPr>
          <a:xfrm rot="5400000" flipH="1" flipV="1">
            <a:off x="4568978" y="3919960"/>
            <a:ext cx="1077431" cy="1048284"/>
          </a:xfrm>
          <a:prstGeom prst="curvedConnector3">
            <a:avLst>
              <a:gd name="adj1" fmla="val 133991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krümmt 61"/>
          <p:cNvCxnSpPr>
            <a:stCxn id="22" idx="6"/>
            <a:endCxn id="24" idx="0"/>
          </p:cNvCxnSpPr>
          <p:nvPr/>
        </p:nvCxnSpPr>
        <p:spPr>
          <a:xfrm flipV="1">
            <a:off x="6412324" y="3767755"/>
            <a:ext cx="1110126" cy="469900"/>
          </a:xfrm>
          <a:prstGeom prst="curvedConnector4">
            <a:avLst>
              <a:gd name="adj1" fmla="val 29408"/>
              <a:gd name="adj2" fmla="val 148649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er: gekrümmt 63"/>
          <p:cNvCxnSpPr>
            <a:stCxn id="8" idx="5"/>
            <a:endCxn id="25" idx="3"/>
          </p:cNvCxnSpPr>
          <p:nvPr/>
        </p:nvCxnSpPr>
        <p:spPr>
          <a:xfrm rot="16200000" flipH="1">
            <a:off x="6673432" y="2470655"/>
            <a:ext cx="12700" cy="4186110"/>
          </a:xfrm>
          <a:prstGeom prst="curvedConnector3">
            <a:avLst>
              <a:gd name="adj1" fmla="val 2883709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917700" y="268200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Semester 1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609388" y="268200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Semester 2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5313774" y="268200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Semester 3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874750" y="268200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Semester 4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8442076" y="268200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Semester 5</a:t>
            </a:r>
          </a:p>
        </p:txBody>
      </p:sp>
    </p:spTree>
    <p:extLst>
      <p:ext uri="{BB962C8B-B14F-4D97-AF65-F5344CB8AC3E}">
        <p14:creationId xmlns:p14="http://schemas.microsoft.com/office/powerpoint/2010/main" val="156565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Zielfunktionen für Generierung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Idee: Jeder Student will (teilweise) </a:t>
            </a:r>
            <a:r>
              <a:rPr lang="de-DE" b="1" dirty="0"/>
              <a:t>alle</a:t>
            </a:r>
            <a:r>
              <a:rPr lang="de-DE" dirty="0"/>
              <a:t> Ziele erreichen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808669" y="3024994"/>
            <a:ext cx="10059197" cy="3389555"/>
            <a:chOff x="808669" y="3024994"/>
            <a:chExt cx="10059197" cy="3389555"/>
          </a:xfrm>
        </p:grpSpPr>
        <p:sp>
          <p:nvSpPr>
            <p:cNvPr id="4" name="Rechteck 3"/>
            <p:cNvSpPr/>
            <p:nvPr/>
          </p:nvSpPr>
          <p:spPr>
            <a:xfrm>
              <a:off x="2600787" y="4983014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/>
                  </a:solidFill>
                </a:rPr>
                <a:t>ECTS Standard Deviation</a:t>
              </a:r>
            </a:p>
          </p:txBody>
        </p:sp>
        <p:sp>
          <p:nvSpPr>
            <p:cNvPr id="5" name="Rechteck 4"/>
            <p:cNvSpPr/>
            <p:nvPr/>
          </p:nvSpPr>
          <p:spPr>
            <a:xfrm>
              <a:off x="2600789" y="3024994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/>
                  </a:solidFill>
                </a:rPr>
                <a:t>Minimal ECTS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2600789" y="3677667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/>
                  </a:solidFill>
                </a:rPr>
                <a:t>Minimal Semester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2600788" y="4330341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2"/>
                  </a:solidFill>
                </a:rPr>
                <a:t>Preferences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600787" y="5895308"/>
              <a:ext cx="2406823" cy="5192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1"/>
                  </a:solidFill>
                </a:rPr>
                <a:t>User </a:t>
              </a:r>
              <a:r>
                <a:rPr lang="de-DE" dirty="0" err="1">
                  <a:solidFill>
                    <a:schemeClr val="accent1"/>
                  </a:solidFill>
                </a:rPr>
                <a:t>Selection</a:t>
              </a:r>
              <a:endParaRPr lang="de-DE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669697" y="3914437"/>
              <a:ext cx="642312" cy="66059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>
                  <a:solidFill>
                    <a:schemeClr val="tx2"/>
                  </a:solidFill>
                </a:rPr>
                <a:t>∅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cxnSp>
          <p:nvCxnSpPr>
            <p:cNvPr id="11" name="Gewinkelte Verbindung 10"/>
            <p:cNvCxnSpPr>
              <a:stCxn id="5" idx="3"/>
              <a:endCxn id="9" idx="1"/>
            </p:cNvCxnSpPr>
            <p:nvPr/>
          </p:nvCxnSpPr>
          <p:spPr>
            <a:xfrm>
              <a:off x="5007612" y="3284615"/>
              <a:ext cx="1662085" cy="9601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winkelte Verbindung 11"/>
            <p:cNvCxnSpPr>
              <a:stCxn id="6" idx="3"/>
              <a:endCxn id="9" idx="1"/>
            </p:cNvCxnSpPr>
            <p:nvPr/>
          </p:nvCxnSpPr>
          <p:spPr>
            <a:xfrm>
              <a:off x="5007612" y="3937288"/>
              <a:ext cx="1662085" cy="3074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winkelte Verbindung 14"/>
            <p:cNvCxnSpPr>
              <a:stCxn id="7" idx="3"/>
              <a:endCxn id="9" idx="1"/>
            </p:cNvCxnSpPr>
            <p:nvPr/>
          </p:nvCxnSpPr>
          <p:spPr>
            <a:xfrm flipV="1">
              <a:off x="5007611" y="4244733"/>
              <a:ext cx="1662086" cy="3452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winkelte Verbindung 17"/>
            <p:cNvCxnSpPr>
              <a:stCxn id="4" idx="3"/>
              <a:endCxn id="9" idx="1"/>
            </p:cNvCxnSpPr>
            <p:nvPr/>
          </p:nvCxnSpPr>
          <p:spPr>
            <a:xfrm flipV="1">
              <a:off x="5007610" y="4244733"/>
              <a:ext cx="1662087" cy="9979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hteck 34"/>
                <p:cNvSpPr/>
                <p:nvPr/>
              </p:nvSpPr>
              <p:spPr>
                <a:xfrm>
                  <a:off x="5762913" y="5896769"/>
                  <a:ext cx="1549095" cy="51778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de-DE" sz="140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r>
                                  <a:rPr lang="de-DE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,5</m:t>
                                </m:r>
                              </m:e>
                              <m:e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r>
                                  <a:rPr lang="de-DE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,5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de-DE" sz="1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hteck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913" y="5896769"/>
                  <a:ext cx="1549095" cy="517780"/>
                </a:xfrm>
                <a:prstGeom prst="rect">
                  <a:avLst/>
                </a:prstGeom>
                <a:blipFill>
                  <a:blip r:embed="rId3"/>
                  <a:stretch>
                    <a:fillRect l="-44922" t="-197701" b="-29080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Gerade Verbindung mit Pfeil 40"/>
            <p:cNvCxnSpPr>
              <a:stCxn id="8" idx="3"/>
              <a:endCxn id="35" idx="1"/>
            </p:cNvCxnSpPr>
            <p:nvPr/>
          </p:nvCxnSpPr>
          <p:spPr>
            <a:xfrm>
              <a:off x="5007610" y="6154929"/>
              <a:ext cx="755303" cy="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/>
            <p:cNvSpPr/>
            <p:nvPr/>
          </p:nvSpPr>
          <p:spPr>
            <a:xfrm>
              <a:off x="8755364" y="4589961"/>
              <a:ext cx="642312" cy="66059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400" dirty="0">
                  <a:solidFill>
                    <a:schemeClr val="tx2"/>
                  </a:solidFill>
                </a:rPr>
                <a:t>*</a:t>
              </a:r>
              <a:endParaRPr lang="de-DE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47" name="Gewinkelte Verbindung 46"/>
            <p:cNvCxnSpPr>
              <a:stCxn id="35" idx="3"/>
              <a:endCxn id="45" idx="1"/>
            </p:cNvCxnSpPr>
            <p:nvPr/>
          </p:nvCxnSpPr>
          <p:spPr>
            <a:xfrm flipV="1">
              <a:off x="7312008" y="4920257"/>
              <a:ext cx="1443356" cy="12354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winkelte Verbindung 48"/>
            <p:cNvCxnSpPr>
              <a:stCxn id="9" idx="3"/>
              <a:endCxn id="45" idx="1"/>
            </p:cNvCxnSpPr>
            <p:nvPr/>
          </p:nvCxnSpPr>
          <p:spPr>
            <a:xfrm>
              <a:off x="7312008" y="4244733"/>
              <a:ext cx="1443355" cy="6755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/>
            <p:cNvSpPr txBox="1"/>
            <p:nvPr/>
          </p:nvSpPr>
          <p:spPr>
            <a:xfrm>
              <a:off x="10176541" y="4730507"/>
              <a:ext cx="691325" cy="379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score</a:t>
              </a:r>
            </a:p>
          </p:txBody>
        </p:sp>
        <p:cxnSp>
          <p:nvCxnSpPr>
            <p:cNvPr id="57" name="Gerade Verbindung mit Pfeil 56"/>
            <p:cNvCxnSpPr>
              <a:stCxn id="45" idx="3"/>
              <a:endCxn id="54" idx="1"/>
            </p:cNvCxnSpPr>
            <p:nvPr/>
          </p:nvCxnSpPr>
          <p:spPr>
            <a:xfrm flipV="1">
              <a:off x="9397675" y="4920257"/>
              <a:ext cx="7788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/>
          </p:nvSpPr>
          <p:spPr>
            <a:xfrm>
              <a:off x="808669" y="4720201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plan</a:t>
              </a:r>
            </a:p>
          </p:txBody>
        </p:sp>
        <p:cxnSp>
          <p:nvCxnSpPr>
            <p:cNvPr id="63" name="Gewinkelte Verbindung 62"/>
            <p:cNvCxnSpPr>
              <a:stCxn id="59" idx="3"/>
              <a:endCxn id="5" idx="1"/>
            </p:cNvCxnSpPr>
            <p:nvPr/>
          </p:nvCxnSpPr>
          <p:spPr>
            <a:xfrm flipV="1">
              <a:off x="1448588" y="3284615"/>
              <a:ext cx="1152201" cy="16356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winkelte Verbindung 63"/>
            <p:cNvCxnSpPr>
              <a:stCxn id="59" idx="3"/>
              <a:endCxn id="6" idx="1"/>
            </p:cNvCxnSpPr>
            <p:nvPr/>
          </p:nvCxnSpPr>
          <p:spPr>
            <a:xfrm flipV="1">
              <a:off x="1448588" y="3937288"/>
              <a:ext cx="1152201" cy="98296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winkelte Verbindung 66"/>
            <p:cNvCxnSpPr>
              <a:stCxn id="59" idx="3"/>
              <a:endCxn id="7" idx="1"/>
            </p:cNvCxnSpPr>
            <p:nvPr/>
          </p:nvCxnSpPr>
          <p:spPr>
            <a:xfrm flipV="1">
              <a:off x="1448588" y="4589962"/>
              <a:ext cx="1152200" cy="3302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69"/>
            <p:cNvCxnSpPr>
              <a:stCxn id="59" idx="3"/>
              <a:endCxn id="4" idx="1"/>
            </p:cNvCxnSpPr>
            <p:nvPr/>
          </p:nvCxnSpPr>
          <p:spPr>
            <a:xfrm>
              <a:off x="1448588" y="4920256"/>
              <a:ext cx="1152199" cy="3223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winkelte Verbindung 72"/>
            <p:cNvCxnSpPr>
              <a:stCxn id="59" idx="3"/>
              <a:endCxn id="8" idx="1"/>
            </p:cNvCxnSpPr>
            <p:nvPr/>
          </p:nvCxnSpPr>
          <p:spPr>
            <a:xfrm>
              <a:off x="1448588" y="4920256"/>
              <a:ext cx="1152199" cy="12346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7831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&amp; Qualitätssicherung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1" y="2613601"/>
            <a:ext cx="2291478" cy="1164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800" b="1" dirty="0"/>
              <a:t>21.711</a:t>
            </a:r>
            <a:r>
              <a:rPr lang="de-DE" sz="3600" b="1" dirty="0"/>
              <a:t/>
            </a:r>
            <a:br>
              <a:rPr lang="de-DE" sz="3600" b="1" dirty="0"/>
            </a:br>
            <a:r>
              <a:rPr lang="de-DE" sz="1800" b="1" dirty="0" err="1"/>
              <a:t>LoC</a:t>
            </a:r>
            <a:endParaRPr lang="de-DE" sz="3600" b="1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88286" y="4586913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~45%</a:t>
            </a:r>
            <a:r>
              <a:rPr lang="de-DE" sz="3600" b="1" dirty="0"/>
              <a:t/>
            </a:r>
            <a:br>
              <a:rPr lang="de-DE" sz="3600" b="1" dirty="0"/>
            </a:br>
            <a:r>
              <a:rPr lang="de-DE" sz="1800" b="1" dirty="0"/>
              <a:t>Testüberdeckung Client</a:t>
            </a:r>
            <a:endParaRPr lang="de-DE" sz="3600" b="1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049476" y="4586913"/>
            <a:ext cx="2875547" cy="153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~60%</a:t>
            </a:r>
            <a:r>
              <a:rPr lang="de-DE" sz="3600" b="1" dirty="0"/>
              <a:t/>
            </a:r>
            <a:br>
              <a:rPr lang="de-DE" sz="3600" b="1" dirty="0"/>
            </a:br>
            <a:r>
              <a:rPr lang="de-DE" sz="1800" b="1" dirty="0"/>
              <a:t>Testüberdeckung</a:t>
            </a:r>
            <a:br>
              <a:rPr lang="de-DE" sz="1800" b="1" dirty="0"/>
            </a:br>
            <a:r>
              <a:rPr lang="de-DE" sz="1800" b="1" dirty="0"/>
              <a:t>(ohne REST-Paket) </a:t>
            </a:r>
            <a:endParaRPr lang="de-DE" sz="3600" b="1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002702" y="4586913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viele</a:t>
            </a:r>
            <a:br>
              <a:rPr lang="de-DE" sz="4800" b="1" dirty="0"/>
            </a:br>
            <a:r>
              <a:rPr lang="de-DE" sz="1800" b="1" dirty="0"/>
              <a:t>durchgemachte Nächte</a:t>
            </a:r>
            <a:endParaRPr lang="de-DE" sz="3600" b="1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049477" y="2613601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&gt;1.400</a:t>
            </a:r>
            <a:r>
              <a:rPr lang="de-DE" sz="3600" b="1" dirty="0"/>
              <a:t/>
            </a:r>
            <a:br>
              <a:rPr lang="de-DE" sz="3600" b="1" dirty="0"/>
            </a:br>
            <a:r>
              <a:rPr lang="de-DE" sz="1800" b="1" dirty="0" err="1"/>
              <a:t>Commits</a:t>
            </a:r>
            <a:endParaRPr lang="de-DE" sz="3600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8002702" y="2613601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&gt;220</a:t>
            </a:r>
            <a:r>
              <a:rPr lang="de-DE" sz="3600" b="1" dirty="0"/>
              <a:t/>
            </a:r>
            <a:br>
              <a:rPr lang="de-DE" sz="3600" b="1" dirty="0"/>
            </a:br>
            <a:r>
              <a:rPr lang="de-DE" sz="1800" b="1" dirty="0"/>
              <a:t>Seiten Dokumentation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463086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Vorführung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Denn was helfen 220 Seiten Dokumentation,</a:t>
            </a:r>
            <a:br>
              <a:rPr lang="de-DE" dirty="0"/>
            </a:br>
            <a:r>
              <a:rPr lang="de-DE" dirty="0"/>
              <a:t>wenn das Produkt nicht funktioniert?</a:t>
            </a:r>
          </a:p>
        </p:txBody>
      </p:sp>
      <p:sp>
        <p:nvSpPr>
          <p:cNvPr id="5" name="Rechteck 4">
            <a:hlinkClick r:id="rId3"/>
          </p:cNvPr>
          <p:cNvSpPr/>
          <p:nvPr/>
        </p:nvSpPr>
        <p:spPr>
          <a:xfrm>
            <a:off x="10611853" y="2755231"/>
            <a:ext cx="1580147" cy="1335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958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400" b="1" dirty="0">
                <a:solidFill>
                  <a:schemeClr val="tx1"/>
                </a:solidFill>
                <a:latin typeface="Consolas" panose="020B0609020204030204" pitchFamily="49" charset="0"/>
                <a:cs typeface="Adobe Devanagari" panose="02040503050201020203" pitchFamily="18" charset="0"/>
              </a:rPr>
              <a:t>Project Status:	</a:t>
            </a:r>
            <a:r>
              <a:rPr lang="de-DE" sz="2400" b="1" dirty="0">
                <a:solidFill>
                  <a:schemeClr val="accent1"/>
                </a:solidFill>
                <a:latin typeface="Consolas" panose="020B0609020204030204" pitchFamily="49" charset="0"/>
                <a:cs typeface="Adobe Devanagari" panose="02040503050201020203" pitchFamily="18" charset="0"/>
              </a:rPr>
              <a:t>SUCCESS</a:t>
            </a:r>
            <a:endParaRPr lang="de-DE" sz="2400" b="1" dirty="0">
              <a:latin typeface="Consolas" panose="020B0609020204030204" pitchFamily="49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420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Modulhandbuch revolutionieren</a:t>
            </a:r>
          </a:p>
        </p:txBody>
      </p:sp>
    </p:spTree>
    <p:extLst>
      <p:ext uri="{BB962C8B-B14F-4D97-AF65-F5344CB8AC3E}">
        <p14:creationId xmlns:p14="http://schemas.microsoft.com/office/powerpoint/2010/main" val="1976861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735087"/>
            <a:ext cx="4795658" cy="320110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de-DE" dirty="0"/>
              <a:t>Pflichtenheft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de-DE" sz="2000"/>
              <a:t>Ziele:</a:t>
            </a:r>
          </a:p>
          <a:p>
            <a:pPr lvl="1"/>
            <a:r>
              <a:rPr lang="de-DE" dirty="0"/>
              <a:t>Nutzerzentriertes System mit Login</a:t>
            </a:r>
            <a:endParaRPr lang="de-DE"/>
          </a:p>
          <a:p>
            <a:pPr lvl="1"/>
            <a:r>
              <a:rPr lang="de-DE" dirty="0"/>
              <a:t>Benutzeradäquate Darstellung</a:t>
            </a:r>
            <a:endParaRPr lang="de-DE"/>
          </a:p>
          <a:p>
            <a:r>
              <a:rPr lang="de-DE" sz="2000"/>
              <a:t>Entwurf der graphischen Oberfläche</a:t>
            </a:r>
          </a:p>
        </p:txBody>
      </p:sp>
    </p:spTree>
    <p:extLst>
      <p:ext uri="{BB962C8B-B14F-4D97-AF65-F5344CB8AC3E}">
        <p14:creationId xmlns:p14="http://schemas.microsoft.com/office/powerpoint/2010/main" val="1344131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Architektur</a:t>
            </a:r>
          </a:p>
        </p:txBody>
      </p:sp>
      <p:grpSp>
        <p:nvGrpSpPr>
          <p:cNvPr id="73" name="Gruppieren 72"/>
          <p:cNvGrpSpPr/>
          <p:nvPr/>
        </p:nvGrpSpPr>
        <p:grpSpPr>
          <a:xfrm>
            <a:off x="1312084" y="2550839"/>
            <a:ext cx="9567833" cy="3042046"/>
            <a:chOff x="726349" y="2550839"/>
            <a:chExt cx="9567833" cy="3042046"/>
          </a:xfrm>
        </p:grpSpPr>
        <p:grpSp>
          <p:nvGrpSpPr>
            <p:cNvPr id="31" name="Gruppieren 30"/>
            <p:cNvGrpSpPr/>
            <p:nvPr/>
          </p:nvGrpSpPr>
          <p:grpSpPr>
            <a:xfrm>
              <a:off x="8135611" y="3047442"/>
              <a:ext cx="2158571" cy="2036187"/>
              <a:chOff x="-5740717" y="2203468"/>
              <a:chExt cx="2592688" cy="2445692"/>
            </a:xfrm>
          </p:grpSpPr>
          <p:sp>
            <p:nvSpPr>
              <p:cNvPr id="32" name="Ellipse 31"/>
              <p:cNvSpPr/>
              <p:nvPr/>
            </p:nvSpPr>
            <p:spPr>
              <a:xfrm>
                <a:off x="-5740717" y="2203468"/>
                <a:ext cx="2592688" cy="2445692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de-DE" dirty="0"/>
              </a:p>
            </p:txBody>
          </p:sp>
          <p:pic>
            <p:nvPicPr>
              <p:cNvPr id="33" name="Picture 20" descr="https://www.webgarage.ch/fileadmin/_processed_/csm_browserfenster-form_12d8813ff8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333418" y="2800167"/>
                <a:ext cx="1769514" cy="1252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" name="Gruppieren 33"/>
              <p:cNvGrpSpPr/>
              <p:nvPr/>
            </p:nvGrpSpPr>
            <p:grpSpPr>
              <a:xfrm>
                <a:off x="-4967403" y="4101722"/>
                <a:ext cx="1037481" cy="315218"/>
                <a:chOff x="-5216305" y="-2572113"/>
                <a:chExt cx="1037481" cy="315218"/>
              </a:xfrm>
            </p:grpSpPr>
            <p:sp>
              <p:nvSpPr>
                <p:cNvPr id="35" name="Textfeld 34"/>
                <p:cNvSpPr txBox="1"/>
                <p:nvPr/>
              </p:nvSpPr>
              <p:spPr>
                <a:xfrm>
                  <a:off x="-4989541" y="-2572113"/>
                  <a:ext cx="96490" cy="312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90" h="312316">
                      <a:moveTo>
                        <a:pt x="79673" y="0"/>
                      </a:moveTo>
                      <a:cubicBezTo>
                        <a:pt x="83245" y="0"/>
                        <a:pt x="86184" y="149"/>
                        <a:pt x="88491" y="447"/>
                      </a:cubicBezTo>
                      <a:cubicBezTo>
                        <a:pt x="90798" y="745"/>
                        <a:pt x="92584" y="1191"/>
                        <a:pt x="93849" y="1786"/>
                      </a:cubicBezTo>
                      <a:cubicBezTo>
                        <a:pt x="95114" y="2382"/>
                        <a:pt x="95895" y="3126"/>
                        <a:pt x="96193" y="4019"/>
                      </a:cubicBezTo>
                      <a:cubicBezTo>
                        <a:pt x="96490" y="4912"/>
                        <a:pt x="96565" y="5954"/>
                        <a:pt x="96416" y="7144"/>
                      </a:cubicBezTo>
                      <a:lnTo>
                        <a:pt x="37033" y="305396"/>
                      </a:lnTo>
                      <a:cubicBezTo>
                        <a:pt x="36736" y="306586"/>
                        <a:pt x="36215" y="307591"/>
                        <a:pt x="35471" y="308410"/>
                      </a:cubicBezTo>
                      <a:cubicBezTo>
                        <a:pt x="34727" y="309228"/>
                        <a:pt x="33610" y="309935"/>
                        <a:pt x="32122" y="310530"/>
                      </a:cubicBezTo>
                      <a:cubicBezTo>
                        <a:pt x="30634" y="311126"/>
                        <a:pt x="28662" y="311572"/>
                        <a:pt x="26206" y="311870"/>
                      </a:cubicBezTo>
                      <a:cubicBezTo>
                        <a:pt x="23751" y="312167"/>
                        <a:pt x="20737" y="312316"/>
                        <a:pt x="17165" y="312316"/>
                      </a:cubicBezTo>
                      <a:cubicBezTo>
                        <a:pt x="13444" y="312316"/>
                        <a:pt x="10430" y="312167"/>
                        <a:pt x="8124" y="311870"/>
                      </a:cubicBezTo>
                      <a:cubicBezTo>
                        <a:pt x="5817" y="311572"/>
                        <a:pt x="4031" y="311126"/>
                        <a:pt x="2766" y="310530"/>
                      </a:cubicBezTo>
                      <a:cubicBezTo>
                        <a:pt x="1501" y="309935"/>
                        <a:pt x="682" y="309228"/>
                        <a:pt x="310" y="308410"/>
                      </a:cubicBezTo>
                      <a:cubicBezTo>
                        <a:pt x="-62" y="307591"/>
                        <a:pt x="-99" y="306586"/>
                        <a:pt x="198" y="305396"/>
                      </a:cubicBezTo>
                      <a:lnTo>
                        <a:pt x="59581" y="7144"/>
                      </a:lnTo>
                      <a:cubicBezTo>
                        <a:pt x="59879" y="5954"/>
                        <a:pt x="60362" y="4912"/>
                        <a:pt x="61032" y="4019"/>
                      </a:cubicBezTo>
                      <a:cubicBezTo>
                        <a:pt x="61702" y="3126"/>
                        <a:pt x="62818" y="2382"/>
                        <a:pt x="64381" y="1786"/>
                      </a:cubicBezTo>
                      <a:cubicBezTo>
                        <a:pt x="65943" y="1191"/>
                        <a:pt x="67952" y="745"/>
                        <a:pt x="70408" y="447"/>
                      </a:cubicBezTo>
                      <a:cubicBezTo>
                        <a:pt x="72864" y="149"/>
                        <a:pt x="75952" y="0"/>
                        <a:pt x="7967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36" name="Textfeld 35"/>
                <p:cNvSpPr txBox="1"/>
                <p:nvPr/>
              </p:nvSpPr>
              <p:spPr>
                <a:xfrm>
                  <a:off x="-4836385" y="-2557379"/>
                  <a:ext cx="47619" cy="44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19" h="44202">
                      <a:moveTo>
                        <a:pt x="28390" y="0"/>
                      </a:moveTo>
                      <a:cubicBezTo>
                        <a:pt x="32706" y="0"/>
                        <a:pt x="36240" y="335"/>
                        <a:pt x="38994" y="1005"/>
                      </a:cubicBezTo>
                      <a:cubicBezTo>
                        <a:pt x="41747" y="1675"/>
                        <a:pt x="43830" y="2940"/>
                        <a:pt x="45244" y="4800"/>
                      </a:cubicBezTo>
                      <a:cubicBezTo>
                        <a:pt x="46658" y="6661"/>
                        <a:pt x="47440" y="8967"/>
                        <a:pt x="47588" y="11721"/>
                      </a:cubicBezTo>
                      <a:cubicBezTo>
                        <a:pt x="47737" y="14474"/>
                        <a:pt x="47365" y="17934"/>
                        <a:pt x="46472" y="22101"/>
                      </a:cubicBezTo>
                      <a:cubicBezTo>
                        <a:pt x="45728" y="26269"/>
                        <a:pt x="44724" y="29766"/>
                        <a:pt x="43458" y="32594"/>
                      </a:cubicBezTo>
                      <a:cubicBezTo>
                        <a:pt x="42193" y="35422"/>
                        <a:pt x="40519" y="37691"/>
                        <a:pt x="38436" y="39403"/>
                      </a:cubicBezTo>
                      <a:cubicBezTo>
                        <a:pt x="36352" y="41114"/>
                        <a:pt x="33747" y="42342"/>
                        <a:pt x="30622" y="43086"/>
                      </a:cubicBezTo>
                      <a:cubicBezTo>
                        <a:pt x="27497" y="43830"/>
                        <a:pt x="23701" y="44202"/>
                        <a:pt x="19237" y="44202"/>
                      </a:cubicBezTo>
                      <a:cubicBezTo>
                        <a:pt x="14921" y="44202"/>
                        <a:pt x="11349" y="43830"/>
                        <a:pt x="8521" y="43086"/>
                      </a:cubicBezTo>
                      <a:cubicBezTo>
                        <a:pt x="5693" y="42342"/>
                        <a:pt x="3610" y="41114"/>
                        <a:pt x="2270" y="39403"/>
                      </a:cubicBezTo>
                      <a:cubicBezTo>
                        <a:pt x="931" y="37691"/>
                        <a:pt x="187" y="35422"/>
                        <a:pt x="38" y="32594"/>
                      </a:cubicBezTo>
                      <a:cubicBezTo>
                        <a:pt x="-111" y="29766"/>
                        <a:pt x="187" y="26269"/>
                        <a:pt x="931" y="22101"/>
                      </a:cubicBezTo>
                      <a:cubicBezTo>
                        <a:pt x="1824" y="17934"/>
                        <a:pt x="2940" y="14474"/>
                        <a:pt x="4279" y="11721"/>
                      </a:cubicBezTo>
                      <a:cubicBezTo>
                        <a:pt x="5619" y="8967"/>
                        <a:pt x="7293" y="6661"/>
                        <a:pt x="9302" y="4800"/>
                      </a:cubicBezTo>
                      <a:cubicBezTo>
                        <a:pt x="11312" y="2940"/>
                        <a:pt x="13879" y="1675"/>
                        <a:pt x="17004" y="1005"/>
                      </a:cubicBezTo>
                      <a:cubicBezTo>
                        <a:pt x="20130" y="335"/>
                        <a:pt x="23925" y="0"/>
                        <a:pt x="2839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37" name="Textfeld 36"/>
                <p:cNvSpPr txBox="1"/>
                <p:nvPr/>
              </p:nvSpPr>
              <p:spPr>
                <a:xfrm>
                  <a:off x="-5216305" y="-2553583"/>
                  <a:ext cx="229939" cy="296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39" h="296019">
                      <a:moveTo>
                        <a:pt x="156269" y="0"/>
                      </a:moveTo>
                      <a:cubicBezTo>
                        <a:pt x="167134" y="0"/>
                        <a:pt x="177291" y="1227"/>
                        <a:pt x="186742" y="3683"/>
                      </a:cubicBezTo>
                      <a:cubicBezTo>
                        <a:pt x="196192" y="6139"/>
                        <a:pt x="204266" y="9227"/>
                        <a:pt x="210964" y="12948"/>
                      </a:cubicBezTo>
                      <a:cubicBezTo>
                        <a:pt x="217661" y="16668"/>
                        <a:pt x="222498" y="19980"/>
                        <a:pt x="225474" y="22882"/>
                      </a:cubicBezTo>
                      <a:cubicBezTo>
                        <a:pt x="228451" y="25784"/>
                        <a:pt x="229939" y="29170"/>
                        <a:pt x="229939" y="33039"/>
                      </a:cubicBezTo>
                      <a:cubicBezTo>
                        <a:pt x="229939" y="36165"/>
                        <a:pt x="229418" y="40034"/>
                        <a:pt x="228376" y="44648"/>
                      </a:cubicBezTo>
                      <a:cubicBezTo>
                        <a:pt x="227335" y="49262"/>
                        <a:pt x="225958" y="52908"/>
                        <a:pt x="224246" y="55587"/>
                      </a:cubicBezTo>
                      <a:cubicBezTo>
                        <a:pt x="222535" y="58266"/>
                        <a:pt x="220712" y="59605"/>
                        <a:pt x="218777" y="59605"/>
                      </a:cubicBezTo>
                      <a:cubicBezTo>
                        <a:pt x="216693" y="59605"/>
                        <a:pt x="214238" y="58229"/>
                        <a:pt x="211410" y="55475"/>
                      </a:cubicBezTo>
                      <a:cubicBezTo>
                        <a:pt x="208582" y="52722"/>
                        <a:pt x="204787" y="49745"/>
                        <a:pt x="200025" y="46546"/>
                      </a:cubicBezTo>
                      <a:cubicBezTo>
                        <a:pt x="195262" y="43346"/>
                        <a:pt x="189123" y="40369"/>
                        <a:pt x="181607" y="37616"/>
                      </a:cubicBezTo>
                      <a:cubicBezTo>
                        <a:pt x="174091" y="34863"/>
                        <a:pt x="164678" y="33486"/>
                        <a:pt x="153367" y="33486"/>
                      </a:cubicBezTo>
                      <a:cubicBezTo>
                        <a:pt x="140865" y="33486"/>
                        <a:pt x="129480" y="35830"/>
                        <a:pt x="119211" y="40518"/>
                      </a:cubicBezTo>
                      <a:cubicBezTo>
                        <a:pt x="108942" y="45206"/>
                        <a:pt x="99677" y="51531"/>
                        <a:pt x="91417" y="59494"/>
                      </a:cubicBezTo>
                      <a:cubicBezTo>
                        <a:pt x="83157" y="67456"/>
                        <a:pt x="75902" y="76646"/>
                        <a:pt x="69651" y="87064"/>
                      </a:cubicBezTo>
                      <a:cubicBezTo>
                        <a:pt x="63400" y="97482"/>
                        <a:pt x="58229" y="108384"/>
                        <a:pt x="54136" y="119769"/>
                      </a:cubicBezTo>
                      <a:cubicBezTo>
                        <a:pt x="50043" y="131154"/>
                        <a:pt x="46955" y="142651"/>
                        <a:pt x="44871" y="154260"/>
                      </a:cubicBezTo>
                      <a:cubicBezTo>
                        <a:pt x="42788" y="165869"/>
                        <a:pt x="41746" y="176882"/>
                        <a:pt x="41746" y="187300"/>
                      </a:cubicBezTo>
                      <a:cubicBezTo>
                        <a:pt x="41746" y="199206"/>
                        <a:pt x="43234" y="209810"/>
                        <a:pt x="46211" y="219112"/>
                      </a:cubicBezTo>
                      <a:cubicBezTo>
                        <a:pt x="49187" y="228414"/>
                        <a:pt x="53503" y="236264"/>
                        <a:pt x="59159" y="242664"/>
                      </a:cubicBezTo>
                      <a:cubicBezTo>
                        <a:pt x="64814" y="249063"/>
                        <a:pt x="71735" y="253900"/>
                        <a:pt x="79920" y="257175"/>
                      </a:cubicBezTo>
                      <a:cubicBezTo>
                        <a:pt x="88106" y="260449"/>
                        <a:pt x="97408" y="262086"/>
                        <a:pt x="107826" y="262086"/>
                      </a:cubicBezTo>
                      <a:cubicBezTo>
                        <a:pt x="119434" y="262086"/>
                        <a:pt x="129443" y="260784"/>
                        <a:pt x="137852" y="258179"/>
                      </a:cubicBezTo>
                      <a:cubicBezTo>
                        <a:pt x="146260" y="255575"/>
                        <a:pt x="153479" y="252673"/>
                        <a:pt x="159506" y="249473"/>
                      </a:cubicBezTo>
                      <a:cubicBezTo>
                        <a:pt x="165534" y="246273"/>
                        <a:pt x="170557" y="243371"/>
                        <a:pt x="174575" y="240766"/>
                      </a:cubicBezTo>
                      <a:cubicBezTo>
                        <a:pt x="178593" y="238162"/>
                        <a:pt x="181868" y="236860"/>
                        <a:pt x="184398" y="236860"/>
                      </a:cubicBezTo>
                      <a:cubicBezTo>
                        <a:pt x="186035" y="236860"/>
                        <a:pt x="187225" y="237455"/>
                        <a:pt x="187970" y="238645"/>
                      </a:cubicBezTo>
                      <a:cubicBezTo>
                        <a:pt x="188714" y="239836"/>
                        <a:pt x="189086" y="241622"/>
                        <a:pt x="189086" y="244003"/>
                      </a:cubicBezTo>
                      <a:cubicBezTo>
                        <a:pt x="189086" y="244747"/>
                        <a:pt x="188974" y="245826"/>
                        <a:pt x="188751" y="247240"/>
                      </a:cubicBezTo>
                      <a:cubicBezTo>
                        <a:pt x="188528" y="248654"/>
                        <a:pt x="188267" y="250180"/>
                        <a:pt x="187970" y="251817"/>
                      </a:cubicBezTo>
                      <a:cubicBezTo>
                        <a:pt x="187672" y="253454"/>
                        <a:pt x="187337" y="255240"/>
                        <a:pt x="186965" y="257175"/>
                      </a:cubicBezTo>
                      <a:cubicBezTo>
                        <a:pt x="186593" y="259109"/>
                        <a:pt x="186109" y="260932"/>
                        <a:pt x="185514" y="262644"/>
                      </a:cubicBezTo>
                      <a:cubicBezTo>
                        <a:pt x="184919" y="264356"/>
                        <a:pt x="184286" y="265918"/>
                        <a:pt x="183616" y="267332"/>
                      </a:cubicBezTo>
                      <a:cubicBezTo>
                        <a:pt x="182947" y="268746"/>
                        <a:pt x="181830" y="270197"/>
                        <a:pt x="180268" y="271685"/>
                      </a:cubicBezTo>
                      <a:cubicBezTo>
                        <a:pt x="178705" y="273174"/>
                        <a:pt x="175431" y="275369"/>
                        <a:pt x="170445" y="278271"/>
                      </a:cubicBezTo>
                      <a:cubicBezTo>
                        <a:pt x="165459" y="281173"/>
                        <a:pt x="159357" y="283926"/>
                        <a:pt x="152139" y="286531"/>
                      </a:cubicBezTo>
                      <a:cubicBezTo>
                        <a:pt x="144921" y="289135"/>
                        <a:pt x="136810" y="291368"/>
                        <a:pt x="127806" y="293228"/>
                      </a:cubicBezTo>
                      <a:cubicBezTo>
                        <a:pt x="118802" y="295089"/>
                        <a:pt x="109239" y="296019"/>
                        <a:pt x="99119" y="296019"/>
                      </a:cubicBezTo>
                      <a:cubicBezTo>
                        <a:pt x="83939" y="296019"/>
                        <a:pt x="70246" y="293749"/>
                        <a:pt x="58043" y="289210"/>
                      </a:cubicBezTo>
                      <a:cubicBezTo>
                        <a:pt x="45839" y="284671"/>
                        <a:pt x="35458" y="277973"/>
                        <a:pt x="26900" y="269118"/>
                      </a:cubicBezTo>
                      <a:cubicBezTo>
                        <a:pt x="18343" y="260263"/>
                        <a:pt x="11720" y="249249"/>
                        <a:pt x="7032" y="236078"/>
                      </a:cubicBezTo>
                      <a:cubicBezTo>
                        <a:pt x="2344" y="222907"/>
                        <a:pt x="0" y="207764"/>
                        <a:pt x="0" y="190648"/>
                      </a:cubicBezTo>
                      <a:cubicBezTo>
                        <a:pt x="0" y="176510"/>
                        <a:pt x="1488" y="161962"/>
                        <a:pt x="4464" y="147005"/>
                      </a:cubicBezTo>
                      <a:cubicBezTo>
                        <a:pt x="7441" y="132047"/>
                        <a:pt x="11831" y="117499"/>
                        <a:pt x="17636" y="103361"/>
                      </a:cubicBezTo>
                      <a:cubicBezTo>
                        <a:pt x="23440" y="89222"/>
                        <a:pt x="30695" y="75902"/>
                        <a:pt x="39402" y="63400"/>
                      </a:cubicBezTo>
                      <a:cubicBezTo>
                        <a:pt x="48108" y="50899"/>
                        <a:pt x="58229" y="39923"/>
                        <a:pt x="69763" y="30472"/>
                      </a:cubicBezTo>
                      <a:cubicBezTo>
                        <a:pt x="81297" y="21022"/>
                        <a:pt x="94282" y="13580"/>
                        <a:pt x="108719" y="8148"/>
                      </a:cubicBezTo>
                      <a:cubicBezTo>
                        <a:pt x="123155" y="2716"/>
                        <a:pt x="139005" y="0"/>
                        <a:pt x="156269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38" name="Textfeld 37"/>
                <p:cNvSpPr txBox="1"/>
                <p:nvPr/>
              </p:nvSpPr>
              <p:spPr>
                <a:xfrm>
                  <a:off x="-4311877" y="-2528357"/>
                  <a:ext cx="133053" cy="27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53" h="271016">
                      <a:moveTo>
                        <a:pt x="68759" y="0"/>
                      </a:moveTo>
                      <a:cubicBezTo>
                        <a:pt x="72331" y="0"/>
                        <a:pt x="75270" y="149"/>
                        <a:pt x="77577" y="446"/>
                      </a:cubicBezTo>
                      <a:cubicBezTo>
                        <a:pt x="79884" y="744"/>
                        <a:pt x="81670" y="1228"/>
                        <a:pt x="82935" y="1898"/>
                      </a:cubicBezTo>
                      <a:cubicBezTo>
                        <a:pt x="84200" y="2567"/>
                        <a:pt x="85018" y="3349"/>
                        <a:pt x="85390" y="4242"/>
                      </a:cubicBezTo>
                      <a:cubicBezTo>
                        <a:pt x="85762" y="5135"/>
                        <a:pt x="85874" y="6102"/>
                        <a:pt x="85725" y="7144"/>
                      </a:cubicBezTo>
                      <a:lnTo>
                        <a:pt x="76126" y="54918"/>
                      </a:lnTo>
                      <a:lnTo>
                        <a:pt x="127471" y="54918"/>
                      </a:lnTo>
                      <a:cubicBezTo>
                        <a:pt x="129704" y="54918"/>
                        <a:pt x="131192" y="55736"/>
                        <a:pt x="131936" y="57373"/>
                      </a:cubicBezTo>
                      <a:cubicBezTo>
                        <a:pt x="132680" y="59010"/>
                        <a:pt x="133053" y="60871"/>
                        <a:pt x="133053" y="62954"/>
                      </a:cubicBezTo>
                      <a:cubicBezTo>
                        <a:pt x="133053" y="64294"/>
                        <a:pt x="132978" y="65745"/>
                        <a:pt x="132829" y="67307"/>
                      </a:cubicBezTo>
                      <a:cubicBezTo>
                        <a:pt x="132680" y="68870"/>
                        <a:pt x="132383" y="70470"/>
                        <a:pt x="131936" y="72107"/>
                      </a:cubicBezTo>
                      <a:cubicBezTo>
                        <a:pt x="131490" y="73744"/>
                        <a:pt x="130895" y="75381"/>
                        <a:pt x="130150" y="77019"/>
                      </a:cubicBezTo>
                      <a:cubicBezTo>
                        <a:pt x="129406" y="78656"/>
                        <a:pt x="128625" y="80107"/>
                        <a:pt x="127806" y="81372"/>
                      </a:cubicBezTo>
                      <a:cubicBezTo>
                        <a:pt x="126988" y="82637"/>
                        <a:pt x="126058" y="83641"/>
                        <a:pt x="125016" y="84386"/>
                      </a:cubicBezTo>
                      <a:cubicBezTo>
                        <a:pt x="123974" y="85130"/>
                        <a:pt x="122783" y="85502"/>
                        <a:pt x="121444" y="85502"/>
                      </a:cubicBezTo>
                      <a:lnTo>
                        <a:pt x="70098" y="85502"/>
                      </a:lnTo>
                      <a:lnTo>
                        <a:pt x="47551" y="197569"/>
                      </a:lnTo>
                      <a:cubicBezTo>
                        <a:pt x="46955" y="200695"/>
                        <a:pt x="46435" y="204192"/>
                        <a:pt x="45988" y="208062"/>
                      </a:cubicBezTo>
                      <a:cubicBezTo>
                        <a:pt x="45542" y="211931"/>
                        <a:pt x="45318" y="215131"/>
                        <a:pt x="45318" y="217661"/>
                      </a:cubicBezTo>
                      <a:cubicBezTo>
                        <a:pt x="45318" y="225251"/>
                        <a:pt x="46918" y="230795"/>
                        <a:pt x="50118" y="234293"/>
                      </a:cubicBezTo>
                      <a:cubicBezTo>
                        <a:pt x="53318" y="237790"/>
                        <a:pt x="58490" y="239539"/>
                        <a:pt x="65633" y="239539"/>
                      </a:cubicBezTo>
                      <a:cubicBezTo>
                        <a:pt x="69652" y="239539"/>
                        <a:pt x="73149" y="239204"/>
                        <a:pt x="76126" y="238534"/>
                      </a:cubicBezTo>
                      <a:cubicBezTo>
                        <a:pt x="79102" y="237865"/>
                        <a:pt x="81670" y="237158"/>
                        <a:pt x="83828" y="236413"/>
                      </a:cubicBezTo>
                      <a:cubicBezTo>
                        <a:pt x="85986" y="235669"/>
                        <a:pt x="87883" y="234962"/>
                        <a:pt x="89520" y="234293"/>
                      </a:cubicBezTo>
                      <a:cubicBezTo>
                        <a:pt x="91157" y="233623"/>
                        <a:pt x="92571" y="233288"/>
                        <a:pt x="93762" y="233288"/>
                      </a:cubicBezTo>
                      <a:cubicBezTo>
                        <a:pt x="94953" y="233288"/>
                        <a:pt x="95883" y="233697"/>
                        <a:pt x="96552" y="234516"/>
                      </a:cubicBezTo>
                      <a:cubicBezTo>
                        <a:pt x="97222" y="235334"/>
                        <a:pt x="97557" y="236860"/>
                        <a:pt x="97557" y="239092"/>
                      </a:cubicBezTo>
                      <a:cubicBezTo>
                        <a:pt x="97557" y="241027"/>
                        <a:pt x="97371" y="243148"/>
                        <a:pt x="96999" y="245455"/>
                      </a:cubicBezTo>
                      <a:cubicBezTo>
                        <a:pt x="96627" y="247762"/>
                        <a:pt x="96143" y="250031"/>
                        <a:pt x="95548" y="252264"/>
                      </a:cubicBezTo>
                      <a:cubicBezTo>
                        <a:pt x="94953" y="254496"/>
                        <a:pt x="94208" y="256505"/>
                        <a:pt x="93315" y="258291"/>
                      </a:cubicBezTo>
                      <a:cubicBezTo>
                        <a:pt x="92422" y="260077"/>
                        <a:pt x="91455" y="261491"/>
                        <a:pt x="90413" y="262533"/>
                      </a:cubicBezTo>
                      <a:cubicBezTo>
                        <a:pt x="89223" y="263575"/>
                        <a:pt x="87437" y="264616"/>
                        <a:pt x="85055" y="265658"/>
                      </a:cubicBezTo>
                      <a:cubicBezTo>
                        <a:pt x="82674" y="266700"/>
                        <a:pt x="79921" y="267630"/>
                        <a:pt x="76795" y="268449"/>
                      </a:cubicBezTo>
                      <a:cubicBezTo>
                        <a:pt x="73670" y="269267"/>
                        <a:pt x="70359" y="269900"/>
                        <a:pt x="66861" y="270346"/>
                      </a:cubicBezTo>
                      <a:cubicBezTo>
                        <a:pt x="63364" y="270793"/>
                        <a:pt x="59903" y="271016"/>
                        <a:pt x="56480" y="271016"/>
                      </a:cubicBezTo>
                      <a:cubicBezTo>
                        <a:pt x="48146" y="271016"/>
                        <a:pt x="40928" y="270123"/>
                        <a:pt x="34826" y="268337"/>
                      </a:cubicBezTo>
                      <a:cubicBezTo>
                        <a:pt x="28724" y="266551"/>
                        <a:pt x="23589" y="263761"/>
                        <a:pt x="19422" y="259965"/>
                      </a:cubicBezTo>
                      <a:cubicBezTo>
                        <a:pt x="15255" y="256170"/>
                        <a:pt x="12167" y="251408"/>
                        <a:pt x="10158" y="245678"/>
                      </a:cubicBezTo>
                      <a:cubicBezTo>
                        <a:pt x="8148" y="239948"/>
                        <a:pt x="7144" y="233065"/>
                        <a:pt x="7144" y="225028"/>
                      </a:cubicBezTo>
                      <a:cubicBezTo>
                        <a:pt x="7144" y="223242"/>
                        <a:pt x="7218" y="221270"/>
                        <a:pt x="7367" y="219112"/>
                      </a:cubicBezTo>
                      <a:cubicBezTo>
                        <a:pt x="7516" y="216954"/>
                        <a:pt x="7776" y="214685"/>
                        <a:pt x="8148" y="212303"/>
                      </a:cubicBezTo>
                      <a:cubicBezTo>
                        <a:pt x="8521" y="209922"/>
                        <a:pt x="8893" y="207541"/>
                        <a:pt x="9265" y="205160"/>
                      </a:cubicBezTo>
                      <a:cubicBezTo>
                        <a:pt x="9637" y="202778"/>
                        <a:pt x="10046" y="200546"/>
                        <a:pt x="10493" y="198462"/>
                      </a:cubicBezTo>
                      <a:lnTo>
                        <a:pt x="33040" y="85502"/>
                      </a:lnTo>
                      <a:lnTo>
                        <a:pt x="5135" y="85502"/>
                      </a:lnTo>
                      <a:cubicBezTo>
                        <a:pt x="3498" y="85502"/>
                        <a:pt x="2233" y="85018"/>
                        <a:pt x="1340" y="84051"/>
                      </a:cubicBezTo>
                      <a:cubicBezTo>
                        <a:pt x="447" y="83083"/>
                        <a:pt x="0" y="81186"/>
                        <a:pt x="0" y="78358"/>
                      </a:cubicBezTo>
                      <a:cubicBezTo>
                        <a:pt x="0" y="76274"/>
                        <a:pt x="223" y="73856"/>
                        <a:pt x="670" y="71103"/>
                      </a:cubicBezTo>
                      <a:cubicBezTo>
                        <a:pt x="1116" y="68349"/>
                        <a:pt x="1786" y="65782"/>
                        <a:pt x="2679" y="63401"/>
                      </a:cubicBezTo>
                      <a:cubicBezTo>
                        <a:pt x="3572" y="61019"/>
                        <a:pt x="4725" y="59010"/>
                        <a:pt x="6139" y="57373"/>
                      </a:cubicBezTo>
                      <a:cubicBezTo>
                        <a:pt x="7553" y="55736"/>
                        <a:pt x="9227" y="54918"/>
                        <a:pt x="11162" y="54918"/>
                      </a:cubicBezTo>
                      <a:lnTo>
                        <a:pt x="39291" y="54918"/>
                      </a:lnTo>
                      <a:lnTo>
                        <a:pt x="48890" y="7144"/>
                      </a:lnTo>
                      <a:cubicBezTo>
                        <a:pt x="49039" y="6102"/>
                        <a:pt x="49523" y="5135"/>
                        <a:pt x="50341" y="4242"/>
                      </a:cubicBezTo>
                      <a:cubicBezTo>
                        <a:pt x="51160" y="3349"/>
                        <a:pt x="52313" y="2567"/>
                        <a:pt x="53802" y="1898"/>
                      </a:cubicBezTo>
                      <a:cubicBezTo>
                        <a:pt x="55290" y="1228"/>
                        <a:pt x="57262" y="744"/>
                        <a:pt x="59717" y="446"/>
                      </a:cubicBezTo>
                      <a:cubicBezTo>
                        <a:pt x="62173" y="149"/>
                        <a:pt x="65187" y="0"/>
                        <a:pt x="68759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39" name="Textfeld 38"/>
                <p:cNvSpPr txBox="1"/>
                <p:nvPr/>
              </p:nvSpPr>
              <p:spPr>
                <a:xfrm>
                  <a:off x="-4777114" y="-2477681"/>
                  <a:ext cx="189310" cy="220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10" h="220786">
                      <a:moveTo>
                        <a:pt x="120105" y="0"/>
                      </a:moveTo>
                      <a:cubicBezTo>
                        <a:pt x="132606" y="0"/>
                        <a:pt x="143210" y="1563"/>
                        <a:pt x="151917" y="4688"/>
                      </a:cubicBezTo>
                      <a:cubicBezTo>
                        <a:pt x="160623" y="7813"/>
                        <a:pt x="167767" y="11832"/>
                        <a:pt x="173348" y="16743"/>
                      </a:cubicBezTo>
                      <a:cubicBezTo>
                        <a:pt x="178929" y="21654"/>
                        <a:pt x="182985" y="27124"/>
                        <a:pt x="185515" y="33151"/>
                      </a:cubicBezTo>
                      <a:cubicBezTo>
                        <a:pt x="188045" y="39179"/>
                        <a:pt x="189310" y="45169"/>
                        <a:pt x="189310" y="51122"/>
                      </a:cubicBezTo>
                      <a:cubicBezTo>
                        <a:pt x="189310" y="61392"/>
                        <a:pt x="186929" y="70619"/>
                        <a:pt x="182166" y="78804"/>
                      </a:cubicBezTo>
                      <a:cubicBezTo>
                        <a:pt x="177404" y="86990"/>
                        <a:pt x="169962" y="93985"/>
                        <a:pt x="159842" y="99789"/>
                      </a:cubicBezTo>
                      <a:cubicBezTo>
                        <a:pt x="149722" y="105593"/>
                        <a:pt x="136773" y="110058"/>
                        <a:pt x="120998" y="113184"/>
                      </a:cubicBezTo>
                      <a:cubicBezTo>
                        <a:pt x="105222" y="116309"/>
                        <a:pt x="86321" y="117872"/>
                        <a:pt x="64294" y="117872"/>
                      </a:cubicBezTo>
                      <a:lnTo>
                        <a:pt x="40630" y="117872"/>
                      </a:lnTo>
                      <a:cubicBezTo>
                        <a:pt x="39589" y="122783"/>
                        <a:pt x="38882" y="127546"/>
                        <a:pt x="38510" y="132159"/>
                      </a:cubicBezTo>
                      <a:cubicBezTo>
                        <a:pt x="38138" y="136773"/>
                        <a:pt x="37952" y="141089"/>
                        <a:pt x="37952" y="145107"/>
                      </a:cubicBezTo>
                      <a:cubicBezTo>
                        <a:pt x="37952" y="159990"/>
                        <a:pt x="41635" y="171376"/>
                        <a:pt x="49002" y="179263"/>
                      </a:cubicBezTo>
                      <a:cubicBezTo>
                        <a:pt x="56369" y="187151"/>
                        <a:pt x="68313" y="191095"/>
                        <a:pt x="84832" y="191095"/>
                      </a:cubicBezTo>
                      <a:cubicBezTo>
                        <a:pt x="94357" y="191095"/>
                        <a:pt x="102915" y="190388"/>
                        <a:pt x="110505" y="188974"/>
                      </a:cubicBezTo>
                      <a:cubicBezTo>
                        <a:pt x="118096" y="187561"/>
                        <a:pt x="124681" y="186035"/>
                        <a:pt x="130262" y="184398"/>
                      </a:cubicBezTo>
                      <a:cubicBezTo>
                        <a:pt x="135843" y="182761"/>
                        <a:pt x="140420" y="181235"/>
                        <a:pt x="143992" y="179822"/>
                      </a:cubicBezTo>
                      <a:cubicBezTo>
                        <a:pt x="147564" y="178408"/>
                        <a:pt x="150019" y="177701"/>
                        <a:pt x="151359" y="177701"/>
                      </a:cubicBezTo>
                      <a:cubicBezTo>
                        <a:pt x="152698" y="177701"/>
                        <a:pt x="153703" y="178184"/>
                        <a:pt x="154372" y="179152"/>
                      </a:cubicBezTo>
                      <a:cubicBezTo>
                        <a:pt x="155042" y="180119"/>
                        <a:pt x="155377" y="181496"/>
                        <a:pt x="155377" y="183282"/>
                      </a:cubicBezTo>
                      <a:cubicBezTo>
                        <a:pt x="155377" y="184770"/>
                        <a:pt x="155228" y="186556"/>
                        <a:pt x="154930" y="188640"/>
                      </a:cubicBezTo>
                      <a:cubicBezTo>
                        <a:pt x="154633" y="190723"/>
                        <a:pt x="154186" y="192844"/>
                        <a:pt x="153591" y="195002"/>
                      </a:cubicBezTo>
                      <a:cubicBezTo>
                        <a:pt x="152996" y="197160"/>
                        <a:pt x="152214" y="199206"/>
                        <a:pt x="151247" y="201141"/>
                      </a:cubicBezTo>
                      <a:cubicBezTo>
                        <a:pt x="150280" y="203076"/>
                        <a:pt x="149201" y="204713"/>
                        <a:pt x="148010" y="206052"/>
                      </a:cubicBezTo>
                      <a:cubicBezTo>
                        <a:pt x="146224" y="207838"/>
                        <a:pt x="143061" y="209587"/>
                        <a:pt x="138522" y="211299"/>
                      </a:cubicBezTo>
                      <a:cubicBezTo>
                        <a:pt x="133983" y="213010"/>
                        <a:pt x="128588" y="214573"/>
                        <a:pt x="122337" y="215987"/>
                      </a:cubicBezTo>
                      <a:cubicBezTo>
                        <a:pt x="116086" y="217401"/>
                        <a:pt x="109240" y="218554"/>
                        <a:pt x="101799" y="219447"/>
                      </a:cubicBezTo>
                      <a:cubicBezTo>
                        <a:pt x="94357" y="220340"/>
                        <a:pt x="86916" y="220786"/>
                        <a:pt x="79475" y="220786"/>
                      </a:cubicBezTo>
                      <a:cubicBezTo>
                        <a:pt x="66229" y="220786"/>
                        <a:pt x="54620" y="219298"/>
                        <a:pt x="44649" y="216322"/>
                      </a:cubicBezTo>
                      <a:cubicBezTo>
                        <a:pt x="34677" y="213345"/>
                        <a:pt x="26380" y="208769"/>
                        <a:pt x="19757" y="202592"/>
                      </a:cubicBezTo>
                      <a:cubicBezTo>
                        <a:pt x="13134" y="196416"/>
                        <a:pt x="8186" y="188714"/>
                        <a:pt x="4912" y="179487"/>
                      </a:cubicBezTo>
                      <a:cubicBezTo>
                        <a:pt x="1638" y="170259"/>
                        <a:pt x="0" y="159395"/>
                        <a:pt x="0" y="146893"/>
                      </a:cubicBezTo>
                      <a:cubicBezTo>
                        <a:pt x="0" y="137219"/>
                        <a:pt x="931" y="126839"/>
                        <a:pt x="2791" y="115751"/>
                      </a:cubicBezTo>
                      <a:cubicBezTo>
                        <a:pt x="4651" y="104663"/>
                        <a:pt x="7591" y="93687"/>
                        <a:pt x="11609" y="82823"/>
                      </a:cubicBezTo>
                      <a:cubicBezTo>
                        <a:pt x="15627" y="71958"/>
                        <a:pt x="20836" y="61540"/>
                        <a:pt x="27236" y="51569"/>
                      </a:cubicBezTo>
                      <a:cubicBezTo>
                        <a:pt x="33636" y="41597"/>
                        <a:pt x="41263" y="32817"/>
                        <a:pt x="50118" y="25226"/>
                      </a:cubicBezTo>
                      <a:cubicBezTo>
                        <a:pt x="58974" y="17636"/>
                        <a:pt x="69205" y="11534"/>
                        <a:pt x="80814" y="6920"/>
                      </a:cubicBezTo>
                      <a:cubicBezTo>
                        <a:pt x="92423" y="2307"/>
                        <a:pt x="105520" y="0"/>
                        <a:pt x="120105" y="0"/>
                      </a:cubicBezTo>
                      <a:close/>
                      <a:moveTo>
                        <a:pt x="117203" y="29021"/>
                      </a:moveTo>
                      <a:cubicBezTo>
                        <a:pt x="107529" y="29021"/>
                        <a:pt x="98971" y="30696"/>
                        <a:pt x="91530" y="34044"/>
                      </a:cubicBezTo>
                      <a:cubicBezTo>
                        <a:pt x="84088" y="37393"/>
                        <a:pt x="77503" y="41895"/>
                        <a:pt x="71773" y="47551"/>
                      </a:cubicBezTo>
                      <a:cubicBezTo>
                        <a:pt x="66043" y="53206"/>
                        <a:pt x="61132" y="59792"/>
                        <a:pt x="57039" y="67307"/>
                      </a:cubicBezTo>
                      <a:cubicBezTo>
                        <a:pt x="52946" y="74823"/>
                        <a:pt x="49635" y="82748"/>
                        <a:pt x="47105" y="91083"/>
                      </a:cubicBezTo>
                      <a:lnTo>
                        <a:pt x="69875" y="91083"/>
                      </a:lnTo>
                      <a:cubicBezTo>
                        <a:pt x="85502" y="91083"/>
                        <a:pt x="98562" y="90115"/>
                        <a:pt x="109054" y="88181"/>
                      </a:cubicBezTo>
                      <a:cubicBezTo>
                        <a:pt x="119547" y="86246"/>
                        <a:pt x="127955" y="83604"/>
                        <a:pt x="134281" y="80255"/>
                      </a:cubicBezTo>
                      <a:cubicBezTo>
                        <a:pt x="140606" y="76907"/>
                        <a:pt x="145071" y="73000"/>
                        <a:pt x="147675" y="68535"/>
                      </a:cubicBezTo>
                      <a:cubicBezTo>
                        <a:pt x="150280" y="64070"/>
                        <a:pt x="151582" y="59382"/>
                        <a:pt x="151582" y="54471"/>
                      </a:cubicBezTo>
                      <a:cubicBezTo>
                        <a:pt x="151582" y="46881"/>
                        <a:pt x="148605" y="40742"/>
                        <a:pt x="142652" y="36054"/>
                      </a:cubicBezTo>
                      <a:cubicBezTo>
                        <a:pt x="136699" y="31365"/>
                        <a:pt x="128216" y="29021"/>
                        <a:pt x="117203" y="2902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40" name="Textfeld 39"/>
                <p:cNvSpPr txBox="1"/>
                <p:nvPr/>
              </p:nvSpPr>
              <p:spPr>
                <a:xfrm>
                  <a:off x="-4560916" y="-2477681"/>
                  <a:ext cx="196428" cy="217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28" h="217884">
                      <a:moveTo>
                        <a:pt x="143520" y="0"/>
                      </a:moveTo>
                      <a:cubicBezTo>
                        <a:pt x="153491" y="0"/>
                        <a:pt x="161826" y="1525"/>
                        <a:pt x="168523" y="4576"/>
                      </a:cubicBezTo>
                      <a:cubicBezTo>
                        <a:pt x="175220" y="7627"/>
                        <a:pt x="180653" y="11646"/>
                        <a:pt x="184820" y="16631"/>
                      </a:cubicBezTo>
                      <a:cubicBezTo>
                        <a:pt x="188987" y="21617"/>
                        <a:pt x="191964" y="27384"/>
                        <a:pt x="193749" y="33933"/>
                      </a:cubicBezTo>
                      <a:cubicBezTo>
                        <a:pt x="195535" y="40481"/>
                        <a:pt x="196428" y="47327"/>
                        <a:pt x="196428" y="54471"/>
                      </a:cubicBezTo>
                      <a:cubicBezTo>
                        <a:pt x="196428" y="59680"/>
                        <a:pt x="196131" y="64815"/>
                        <a:pt x="195535" y="69875"/>
                      </a:cubicBezTo>
                      <a:cubicBezTo>
                        <a:pt x="194940" y="74935"/>
                        <a:pt x="194122" y="80144"/>
                        <a:pt x="193080" y="85502"/>
                      </a:cubicBezTo>
                      <a:lnTo>
                        <a:pt x="167853" y="210964"/>
                      </a:lnTo>
                      <a:cubicBezTo>
                        <a:pt x="167556" y="212154"/>
                        <a:pt x="167072" y="213159"/>
                        <a:pt x="166402" y="213978"/>
                      </a:cubicBezTo>
                      <a:cubicBezTo>
                        <a:pt x="165733" y="214796"/>
                        <a:pt x="164616" y="215503"/>
                        <a:pt x="163054" y="216098"/>
                      </a:cubicBezTo>
                      <a:cubicBezTo>
                        <a:pt x="161491" y="216694"/>
                        <a:pt x="159519" y="217140"/>
                        <a:pt x="157138" y="217438"/>
                      </a:cubicBezTo>
                      <a:cubicBezTo>
                        <a:pt x="154757" y="217735"/>
                        <a:pt x="151706" y="217884"/>
                        <a:pt x="147985" y="217884"/>
                      </a:cubicBezTo>
                      <a:cubicBezTo>
                        <a:pt x="144413" y="217884"/>
                        <a:pt x="141474" y="217735"/>
                        <a:pt x="139167" y="217438"/>
                      </a:cubicBezTo>
                      <a:cubicBezTo>
                        <a:pt x="136860" y="217140"/>
                        <a:pt x="135074" y="216694"/>
                        <a:pt x="133809" y="216098"/>
                      </a:cubicBezTo>
                      <a:cubicBezTo>
                        <a:pt x="132544" y="215503"/>
                        <a:pt x="131725" y="214796"/>
                        <a:pt x="131353" y="213978"/>
                      </a:cubicBezTo>
                      <a:cubicBezTo>
                        <a:pt x="130981" y="213159"/>
                        <a:pt x="130870" y="212154"/>
                        <a:pt x="131018" y="210964"/>
                      </a:cubicBezTo>
                      <a:lnTo>
                        <a:pt x="155798" y="86841"/>
                      </a:lnTo>
                      <a:cubicBezTo>
                        <a:pt x="156840" y="82227"/>
                        <a:pt x="157547" y="77763"/>
                        <a:pt x="157919" y="73447"/>
                      </a:cubicBezTo>
                      <a:cubicBezTo>
                        <a:pt x="158291" y="69131"/>
                        <a:pt x="158477" y="65335"/>
                        <a:pt x="158477" y="62061"/>
                      </a:cubicBezTo>
                      <a:cubicBezTo>
                        <a:pt x="158477" y="52983"/>
                        <a:pt x="156542" y="45653"/>
                        <a:pt x="152673" y="40072"/>
                      </a:cubicBezTo>
                      <a:cubicBezTo>
                        <a:pt x="148803" y="34491"/>
                        <a:pt x="142329" y="31700"/>
                        <a:pt x="133251" y="31700"/>
                      </a:cubicBezTo>
                      <a:cubicBezTo>
                        <a:pt x="125363" y="31700"/>
                        <a:pt x="117289" y="33970"/>
                        <a:pt x="109029" y="38509"/>
                      </a:cubicBezTo>
                      <a:cubicBezTo>
                        <a:pt x="100769" y="43048"/>
                        <a:pt x="93104" y="49299"/>
                        <a:pt x="86035" y="57262"/>
                      </a:cubicBezTo>
                      <a:cubicBezTo>
                        <a:pt x="78966" y="65224"/>
                        <a:pt x="72641" y="74674"/>
                        <a:pt x="67060" y="85613"/>
                      </a:cubicBezTo>
                      <a:cubicBezTo>
                        <a:pt x="61478" y="96552"/>
                        <a:pt x="57423" y="108421"/>
                        <a:pt x="54893" y="121220"/>
                      </a:cubicBezTo>
                      <a:lnTo>
                        <a:pt x="37033" y="210964"/>
                      </a:lnTo>
                      <a:cubicBezTo>
                        <a:pt x="36736" y="212154"/>
                        <a:pt x="36215" y="213159"/>
                        <a:pt x="35471" y="213978"/>
                      </a:cubicBezTo>
                      <a:cubicBezTo>
                        <a:pt x="34727" y="214796"/>
                        <a:pt x="33610" y="215503"/>
                        <a:pt x="32122" y="216098"/>
                      </a:cubicBezTo>
                      <a:cubicBezTo>
                        <a:pt x="30634" y="216694"/>
                        <a:pt x="28662" y="217140"/>
                        <a:pt x="26206" y="217438"/>
                      </a:cubicBezTo>
                      <a:cubicBezTo>
                        <a:pt x="23751" y="217735"/>
                        <a:pt x="20737" y="217884"/>
                        <a:pt x="17165" y="217884"/>
                      </a:cubicBezTo>
                      <a:cubicBezTo>
                        <a:pt x="13444" y="217884"/>
                        <a:pt x="10430" y="217735"/>
                        <a:pt x="8124" y="217438"/>
                      </a:cubicBezTo>
                      <a:cubicBezTo>
                        <a:pt x="5817" y="217140"/>
                        <a:pt x="4031" y="216694"/>
                        <a:pt x="2766" y="216098"/>
                      </a:cubicBezTo>
                      <a:cubicBezTo>
                        <a:pt x="1501" y="215503"/>
                        <a:pt x="682" y="214796"/>
                        <a:pt x="310" y="213978"/>
                      </a:cubicBezTo>
                      <a:cubicBezTo>
                        <a:pt x="-62" y="213159"/>
                        <a:pt x="-99" y="212154"/>
                        <a:pt x="199" y="210964"/>
                      </a:cubicBezTo>
                      <a:lnTo>
                        <a:pt x="40605" y="9823"/>
                      </a:lnTo>
                      <a:cubicBezTo>
                        <a:pt x="40754" y="8781"/>
                        <a:pt x="41163" y="7813"/>
                        <a:pt x="41833" y="6920"/>
                      </a:cubicBezTo>
                      <a:cubicBezTo>
                        <a:pt x="42503" y="6027"/>
                        <a:pt x="43545" y="5283"/>
                        <a:pt x="44959" y="4688"/>
                      </a:cubicBezTo>
                      <a:cubicBezTo>
                        <a:pt x="46372" y="4093"/>
                        <a:pt x="48158" y="3683"/>
                        <a:pt x="50316" y="3460"/>
                      </a:cubicBezTo>
                      <a:cubicBezTo>
                        <a:pt x="52474" y="3237"/>
                        <a:pt x="55042" y="3125"/>
                        <a:pt x="58018" y="3125"/>
                      </a:cubicBezTo>
                      <a:cubicBezTo>
                        <a:pt x="61144" y="3125"/>
                        <a:pt x="63711" y="3237"/>
                        <a:pt x="65720" y="3460"/>
                      </a:cubicBezTo>
                      <a:cubicBezTo>
                        <a:pt x="67729" y="3683"/>
                        <a:pt x="69292" y="4093"/>
                        <a:pt x="70408" y="4688"/>
                      </a:cubicBezTo>
                      <a:cubicBezTo>
                        <a:pt x="71524" y="5283"/>
                        <a:pt x="72231" y="6027"/>
                        <a:pt x="72529" y="6920"/>
                      </a:cubicBezTo>
                      <a:cubicBezTo>
                        <a:pt x="72827" y="7813"/>
                        <a:pt x="72901" y="8781"/>
                        <a:pt x="72752" y="9823"/>
                      </a:cubicBezTo>
                      <a:lnTo>
                        <a:pt x="65162" y="48220"/>
                      </a:lnTo>
                      <a:cubicBezTo>
                        <a:pt x="67394" y="43160"/>
                        <a:pt x="71041" y="37802"/>
                        <a:pt x="76101" y="32147"/>
                      </a:cubicBezTo>
                      <a:cubicBezTo>
                        <a:pt x="81161" y="26491"/>
                        <a:pt x="87189" y="21282"/>
                        <a:pt x="94183" y="16520"/>
                      </a:cubicBezTo>
                      <a:cubicBezTo>
                        <a:pt x="101178" y="11757"/>
                        <a:pt x="108880" y="7813"/>
                        <a:pt x="117289" y="4688"/>
                      </a:cubicBezTo>
                      <a:cubicBezTo>
                        <a:pt x="125698" y="1563"/>
                        <a:pt x="134441" y="0"/>
                        <a:pt x="14352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41" name="Textfeld 40"/>
                <p:cNvSpPr txBox="1"/>
                <p:nvPr/>
              </p:nvSpPr>
              <p:spPr>
                <a:xfrm>
                  <a:off x="-4884766" y="-2474556"/>
                  <a:ext cx="77057" cy="214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57" h="214759">
                      <a:moveTo>
                        <a:pt x="60027" y="0"/>
                      </a:moveTo>
                      <a:cubicBezTo>
                        <a:pt x="63599" y="0"/>
                        <a:pt x="66539" y="149"/>
                        <a:pt x="68845" y="447"/>
                      </a:cubicBezTo>
                      <a:cubicBezTo>
                        <a:pt x="71152" y="744"/>
                        <a:pt x="72938" y="1191"/>
                        <a:pt x="74203" y="1786"/>
                      </a:cubicBezTo>
                      <a:cubicBezTo>
                        <a:pt x="75468" y="2382"/>
                        <a:pt x="76287" y="3126"/>
                        <a:pt x="76659" y="4019"/>
                      </a:cubicBezTo>
                      <a:cubicBezTo>
                        <a:pt x="77031" y="4912"/>
                        <a:pt x="77143" y="5879"/>
                        <a:pt x="76994" y="6921"/>
                      </a:cubicBezTo>
                      <a:lnTo>
                        <a:pt x="37033" y="207839"/>
                      </a:lnTo>
                      <a:cubicBezTo>
                        <a:pt x="36736" y="209029"/>
                        <a:pt x="36215" y="210034"/>
                        <a:pt x="35471" y="210853"/>
                      </a:cubicBezTo>
                      <a:cubicBezTo>
                        <a:pt x="34727" y="211671"/>
                        <a:pt x="33610" y="212378"/>
                        <a:pt x="32122" y="212973"/>
                      </a:cubicBezTo>
                      <a:cubicBezTo>
                        <a:pt x="30634" y="213569"/>
                        <a:pt x="28662" y="214015"/>
                        <a:pt x="26206" y="214313"/>
                      </a:cubicBezTo>
                      <a:cubicBezTo>
                        <a:pt x="23751" y="214610"/>
                        <a:pt x="20737" y="214759"/>
                        <a:pt x="17165" y="214759"/>
                      </a:cubicBezTo>
                      <a:cubicBezTo>
                        <a:pt x="13444" y="214759"/>
                        <a:pt x="10430" y="214610"/>
                        <a:pt x="8124" y="214313"/>
                      </a:cubicBezTo>
                      <a:cubicBezTo>
                        <a:pt x="5817" y="214015"/>
                        <a:pt x="4031" y="213569"/>
                        <a:pt x="2766" y="212973"/>
                      </a:cubicBezTo>
                      <a:cubicBezTo>
                        <a:pt x="1501" y="212378"/>
                        <a:pt x="682" y="211671"/>
                        <a:pt x="310" y="210853"/>
                      </a:cubicBezTo>
                      <a:cubicBezTo>
                        <a:pt x="-62" y="210034"/>
                        <a:pt x="-99" y="209029"/>
                        <a:pt x="198" y="207839"/>
                      </a:cubicBezTo>
                      <a:lnTo>
                        <a:pt x="40159" y="6921"/>
                      </a:lnTo>
                      <a:cubicBezTo>
                        <a:pt x="40308" y="5879"/>
                        <a:pt x="40754" y="4912"/>
                        <a:pt x="41498" y="4019"/>
                      </a:cubicBezTo>
                      <a:cubicBezTo>
                        <a:pt x="42242" y="3126"/>
                        <a:pt x="43359" y="2382"/>
                        <a:pt x="44847" y="1786"/>
                      </a:cubicBezTo>
                      <a:cubicBezTo>
                        <a:pt x="46335" y="1191"/>
                        <a:pt x="48307" y="744"/>
                        <a:pt x="50763" y="447"/>
                      </a:cubicBezTo>
                      <a:cubicBezTo>
                        <a:pt x="53219" y="149"/>
                        <a:pt x="56307" y="0"/>
                        <a:pt x="6002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</p:grpSp>
        </p:grpSp>
        <p:grpSp>
          <p:nvGrpSpPr>
            <p:cNvPr id="61" name="Gruppieren 60"/>
            <p:cNvGrpSpPr/>
            <p:nvPr/>
          </p:nvGrpSpPr>
          <p:grpSpPr>
            <a:xfrm>
              <a:off x="726349" y="3047391"/>
              <a:ext cx="2112544" cy="2036187"/>
              <a:chOff x="3084477" y="2168727"/>
              <a:chExt cx="2566442" cy="2473680"/>
            </a:xfrm>
          </p:grpSpPr>
          <p:pic>
            <p:nvPicPr>
              <p:cNvPr id="62" name="Picture 22" descr="http://cloudhost.ae/wp-content/uploads/2016/10/hybrid_cloud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4704" y="2742002"/>
                <a:ext cx="1985989" cy="13271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Ellipse 62"/>
              <p:cNvSpPr/>
              <p:nvPr/>
            </p:nvSpPr>
            <p:spPr>
              <a:xfrm>
                <a:off x="3084477" y="2168727"/>
                <a:ext cx="2566442" cy="2473680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de-DE" dirty="0"/>
              </a:p>
            </p:txBody>
          </p:sp>
          <p:sp>
            <p:nvSpPr>
              <p:cNvPr id="64" name="Textfeld 63"/>
              <p:cNvSpPr txBox="1"/>
              <p:nvPr/>
            </p:nvSpPr>
            <p:spPr>
              <a:xfrm>
                <a:off x="3822277" y="4101722"/>
                <a:ext cx="1167557" cy="297359"/>
              </a:xfrm>
              <a:custGeom>
                <a:avLst/>
                <a:gdLst/>
                <a:ahLst/>
                <a:cxnLst/>
                <a:rect l="l" t="t" r="r" b="b"/>
                <a:pathLst>
                  <a:path w="1167557" h="297359">
                    <a:moveTo>
                      <a:pt x="914549" y="105594"/>
                    </a:moveTo>
                    <a:cubicBezTo>
                      <a:pt x="904875" y="105594"/>
                      <a:pt x="896317" y="107268"/>
                      <a:pt x="888876" y="110617"/>
                    </a:cubicBezTo>
                    <a:cubicBezTo>
                      <a:pt x="881435" y="113965"/>
                      <a:pt x="874849" y="118467"/>
                      <a:pt x="869119" y="124123"/>
                    </a:cubicBezTo>
                    <a:cubicBezTo>
                      <a:pt x="863389" y="129778"/>
                      <a:pt x="858478" y="136364"/>
                      <a:pt x="854385" y="143880"/>
                    </a:cubicBezTo>
                    <a:cubicBezTo>
                      <a:pt x="850292" y="151396"/>
                      <a:pt x="846981" y="159321"/>
                      <a:pt x="844451" y="167655"/>
                    </a:cubicBezTo>
                    <a:lnTo>
                      <a:pt x="867222" y="167655"/>
                    </a:lnTo>
                    <a:cubicBezTo>
                      <a:pt x="882848" y="167655"/>
                      <a:pt x="895908" y="166688"/>
                      <a:pt x="906401" y="164753"/>
                    </a:cubicBezTo>
                    <a:cubicBezTo>
                      <a:pt x="916893" y="162818"/>
                      <a:pt x="925302" y="160176"/>
                      <a:pt x="931627" y="156828"/>
                    </a:cubicBezTo>
                    <a:cubicBezTo>
                      <a:pt x="937952" y="153479"/>
                      <a:pt x="942417" y="149572"/>
                      <a:pt x="945021" y="145108"/>
                    </a:cubicBezTo>
                    <a:cubicBezTo>
                      <a:pt x="947626" y="140643"/>
                      <a:pt x="948928" y="135955"/>
                      <a:pt x="948928" y="131043"/>
                    </a:cubicBezTo>
                    <a:cubicBezTo>
                      <a:pt x="948928" y="123453"/>
                      <a:pt x="945952" y="117314"/>
                      <a:pt x="939998" y="112626"/>
                    </a:cubicBezTo>
                    <a:cubicBezTo>
                      <a:pt x="934045" y="107938"/>
                      <a:pt x="925562" y="105594"/>
                      <a:pt x="914549" y="105594"/>
                    </a:cubicBezTo>
                    <a:close/>
                    <a:moveTo>
                      <a:pt x="343049" y="105594"/>
                    </a:moveTo>
                    <a:cubicBezTo>
                      <a:pt x="333375" y="105594"/>
                      <a:pt x="324817" y="107268"/>
                      <a:pt x="317376" y="110617"/>
                    </a:cubicBezTo>
                    <a:cubicBezTo>
                      <a:pt x="309935" y="113965"/>
                      <a:pt x="303349" y="118467"/>
                      <a:pt x="297619" y="124123"/>
                    </a:cubicBezTo>
                    <a:cubicBezTo>
                      <a:pt x="291889" y="129778"/>
                      <a:pt x="286978" y="136364"/>
                      <a:pt x="282885" y="143880"/>
                    </a:cubicBezTo>
                    <a:cubicBezTo>
                      <a:pt x="278792" y="151396"/>
                      <a:pt x="275481" y="159321"/>
                      <a:pt x="272951" y="167655"/>
                    </a:cubicBezTo>
                    <a:lnTo>
                      <a:pt x="295722" y="167655"/>
                    </a:lnTo>
                    <a:cubicBezTo>
                      <a:pt x="311348" y="167655"/>
                      <a:pt x="324408" y="166688"/>
                      <a:pt x="334901" y="164753"/>
                    </a:cubicBezTo>
                    <a:cubicBezTo>
                      <a:pt x="345393" y="162818"/>
                      <a:pt x="353802" y="160176"/>
                      <a:pt x="360127" y="156828"/>
                    </a:cubicBezTo>
                    <a:cubicBezTo>
                      <a:pt x="366452" y="153479"/>
                      <a:pt x="370917" y="149572"/>
                      <a:pt x="373521" y="145108"/>
                    </a:cubicBezTo>
                    <a:cubicBezTo>
                      <a:pt x="376126" y="140643"/>
                      <a:pt x="377428" y="135955"/>
                      <a:pt x="377428" y="131043"/>
                    </a:cubicBezTo>
                    <a:cubicBezTo>
                      <a:pt x="377428" y="123453"/>
                      <a:pt x="374452" y="117314"/>
                      <a:pt x="368498" y="112626"/>
                    </a:cubicBezTo>
                    <a:cubicBezTo>
                      <a:pt x="362545" y="107938"/>
                      <a:pt x="354062" y="105594"/>
                      <a:pt x="343049" y="105594"/>
                    </a:cubicBezTo>
                    <a:close/>
                    <a:moveTo>
                      <a:pt x="626343" y="79698"/>
                    </a:moveTo>
                    <a:cubicBezTo>
                      <a:pt x="630213" y="79698"/>
                      <a:pt x="633338" y="79809"/>
                      <a:pt x="635719" y="80032"/>
                    </a:cubicBezTo>
                    <a:cubicBezTo>
                      <a:pt x="638101" y="80256"/>
                      <a:pt x="639924" y="80628"/>
                      <a:pt x="641189" y="81149"/>
                    </a:cubicBezTo>
                    <a:cubicBezTo>
                      <a:pt x="642454" y="81670"/>
                      <a:pt x="643310" y="82414"/>
                      <a:pt x="643756" y="83381"/>
                    </a:cubicBezTo>
                    <a:cubicBezTo>
                      <a:pt x="644203" y="84348"/>
                      <a:pt x="644500" y="85502"/>
                      <a:pt x="644649" y="86841"/>
                    </a:cubicBezTo>
                    <a:lnTo>
                      <a:pt x="668759" y="252487"/>
                    </a:lnTo>
                    <a:lnTo>
                      <a:pt x="668759" y="255166"/>
                    </a:lnTo>
                    <a:lnTo>
                      <a:pt x="669875" y="253826"/>
                    </a:lnTo>
                    <a:cubicBezTo>
                      <a:pt x="678656" y="240581"/>
                      <a:pt x="686693" y="227744"/>
                      <a:pt x="693986" y="215317"/>
                    </a:cubicBezTo>
                    <a:cubicBezTo>
                      <a:pt x="701278" y="202890"/>
                      <a:pt x="708050" y="190054"/>
                      <a:pt x="714301" y="176808"/>
                    </a:cubicBezTo>
                    <a:cubicBezTo>
                      <a:pt x="720551" y="163562"/>
                      <a:pt x="726467" y="149647"/>
                      <a:pt x="732048" y="135062"/>
                    </a:cubicBezTo>
                    <a:cubicBezTo>
                      <a:pt x="737629" y="120477"/>
                      <a:pt x="743322" y="104403"/>
                      <a:pt x="749126" y="86841"/>
                    </a:cubicBezTo>
                    <a:cubicBezTo>
                      <a:pt x="749573" y="85502"/>
                      <a:pt x="750205" y="84348"/>
                      <a:pt x="751024" y="83381"/>
                    </a:cubicBezTo>
                    <a:cubicBezTo>
                      <a:pt x="751843" y="82414"/>
                      <a:pt x="753033" y="81670"/>
                      <a:pt x="754596" y="81149"/>
                    </a:cubicBezTo>
                    <a:cubicBezTo>
                      <a:pt x="756159" y="80628"/>
                      <a:pt x="758242" y="80256"/>
                      <a:pt x="760847" y="80032"/>
                    </a:cubicBezTo>
                    <a:cubicBezTo>
                      <a:pt x="763451" y="79809"/>
                      <a:pt x="766688" y="79698"/>
                      <a:pt x="770558" y="79698"/>
                    </a:cubicBezTo>
                    <a:cubicBezTo>
                      <a:pt x="774130" y="79698"/>
                      <a:pt x="777032" y="79809"/>
                      <a:pt x="779264" y="80032"/>
                    </a:cubicBezTo>
                    <a:cubicBezTo>
                      <a:pt x="781497" y="80256"/>
                      <a:pt x="783245" y="80553"/>
                      <a:pt x="784510" y="80925"/>
                    </a:cubicBezTo>
                    <a:cubicBezTo>
                      <a:pt x="785775" y="81298"/>
                      <a:pt x="786668" y="81818"/>
                      <a:pt x="787189" y="82488"/>
                    </a:cubicBezTo>
                    <a:cubicBezTo>
                      <a:pt x="787710" y="83158"/>
                      <a:pt x="787971" y="83939"/>
                      <a:pt x="787971" y="84832"/>
                    </a:cubicBezTo>
                    <a:cubicBezTo>
                      <a:pt x="787971" y="86320"/>
                      <a:pt x="787747" y="87846"/>
                      <a:pt x="787301" y="89409"/>
                    </a:cubicBezTo>
                    <a:cubicBezTo>
                      <a:pt x="786854" y="90971"/>
                      <a:pt x="786333" y="92571"/>
                      <a:pt x="785738" y="94208"/>
                    </a:cubicBezTo>
                    <a:cubicBezTo>
                      <a:pt x="780231" y="110431"/>
                      <a:pt x="774018" y="126839"/>
                      <a:pt x="767097" y="143433"/>
                    </a:cubicBezTo>
                    <a:cubicBezTo>
                      <a:pt x="760177" y="160028"/>
                      <a:pt x="752512" y="176547"/>
                      <a:pt x="744103" y="192993"/>
                    </a:cubicBezTo>
                    <a:cubicBezTo>
                      <a:pt x="735695" y="209438"/>
                      <a:pt x="726467" y="225586"/>
                      <a:pt x="716421" y="241437"/>
                    </a:cubicBezTo>
                    <a:cubicBezTo>
                      <a:pt x="706376" y="257287"/>
                      <a:pt x="695399" y="272579"/>
                      <a:pt x="683493" y="287313"/>
                    </a:cubicBezTo>
                    <a:cubicBezTo>
                      <a:pt x="682451" y="288950"/>
                      <a:pt x="681261" y="290215"/>
                      <a:pt x="679921" y="291108"/>
                    </a:cubicBezTo>
                    <a:cubicBezTo>
                      <a:pt x="678582" y="292001"/>
                      <a:pt x="676982" y="292708"/>
                      <a:pt x="675122" y="293229"/>
                    </a:cubicBezTo>
                    <a:cubicBezTo>
                      <a:pt x="673261" y="293750"/>
                      <a:pt x="671140" y="294084"/>
                      <a:pt x="668759" y="294233"/>
                    </a:cubicBezTo>
                    <a:cubicBezTo>
                      <a:pt x="666378" y="294382"/>
                      <a:pt x="663550" y="294457"/>
                      <a:pt x="660276" y="294457"/>
                    </a:cubicBezTo>
                    <a:cubicBezTo>
                      <a:pt x="655662" y="294457"/>
                      <a:pt x="651942" y="294308"/>
                      <a:pt x="649114" y="294010"/>
                    </a:cubicBezTo>
                    <a:cubicBezTo>
                      <a:pt x="646286" y="293712"/>
                      <a:pt x="644091" y="293266"/>
                      <a:pt x="642528" y="292671"/>
                    </a:cubicBezTo>
                    <a:cubicBezTo>
                      <a:pt x="640966" y="292075"/>
                      <a:pt x="639849" y="291257"/>
                      <a:pt x="639180" y="290215"/>
                    </a:cubicBezTo>
                    <a:cubicBezTo>
                      <a:pt x="638510" y="289173"/>
                      <a:pt x="638101" y="287908"/>
                      <a:pt x="637952" y="286420"/>
                    </a:cubicBezTo>
                    <a:lnTo>
                      <a:pt x="608261" y="95994"/>
                    </a:lnTo>
                    <a:cubicBezTo>
                      <a:pt x="608112" y="94357"/>
                      <a:pt x="608000" y="92906"/>
                      <a:pt x="607926" y="91641"/>
                    </a:cubicBezTo>
                    <a:cubicBezTo>
                      <a:pt x="607851" y="90376"/>
                      <a:pt x="607814" y="89223"/>
                      <a:pt x="607814" y="88181"/>
                    </a:cubicBezTo>
                    <a:cubicBezTo>
                      <a:pt x="607814" y="86246"/>
                      <a:pt x="608112" y="84758"/>
                      <a:pt x="608707" y="83716"/>
                    </a:cubicBezTo>
                    <a:cubicBezTo>
                      <a:pt x="609302" y="82674"/>
                      <a:pt x="610270" y="81856"/>
                      <a:pt x="611609" y="81260"/>
                    </a:cubicBezTo>
                    <a:cubicBezTo>
                      <a:pt x="612949" y="80665"/>
                      <a:pt x="614772" y="80256"/>
                      <a:pt x="617079" y="80032"/>
                    </a:cubicBezTo>
                    <a:cubicBezTo>
                      <a:pt x="619385" y="79809"/>
                      <a:pt x="622474" y="79698"/>
                      <a:pt x="626343" y="79698"/>
                    </a:cubicBezTo>
                    <a:close/>
                    <a:moveTo>
                      <a:pt x="1141438" y="76572"/>
                    </a:moveTo>
                    <a:cubicBezTo>
                      <a:pt x="1143967" y="76572"/>
                      <a:pt x="1146535" y="76758"/>
                      <a:pt x="1149139" y="77130"/>
                    </a:cubicBezTo>
                    <a:cubicBezTo>
                      <a:pt x="1151744" y="77502"/>
                      <a:pt x="1154162" y="77949"/>
                      <a:pt x="1156395" y="78470"/>
                    </a:cubicBezTo>
                    <a:cubicBezTo>
                      <a:pt x="1158627" y="78991"/>
                      <a:pt x="1160599" y="79586"/>
                      <a:pt x="1162311" y="80256"/>
                    </a:cubicBezTo>
                    <a:cubicBezTo>
                      <a:pt x="1164022" y="80925"/>
                      <a:pt x="1165324" y="81707"/>
                      <a:pt x="1166217" y="82600"/>
                    </a:cubicBezTo>
                    <a:cubicBezTo>
                      <a:pt x="1167110" y="83493"/>
                      <a:pt x="1167557" y="84907"/>
                      <a:pt x="1167557" y="86841"/>
                    </a:cubicBezTo>
                    <a:cubicBezTo>
                      <a:pt x="1167557" y="87437"/>
                      <a:pt x="1167445" y="88590"/>
                      <a:pt x="1167222" y="90302"/>
                    </a:cubicBezTo>
                    <a:cubicBezTo>
                      <a:pt x="1166999" y="92013"/>
                      <a:pt x="1166738" y="93985"/>
                      <a:pt x="1166441" y="96218"/>
                    </a:cubicBezTo>
                    <a:cubicBezTo>
                      <a:pt x="1166143" y="98450"/>
                      <a:pt x="1165696" y="100757"/>
                      <a:pt x="1165101" y="103138"/>
                    </a:cubicBezTo>
                    <a:cubicBezTo>
                      <a:pt x="1164506" y="105519"/>
                      <a:pt x="1163762" y="107714"/>
                      <a:pt x="1162869" y="109724"/>
                    </a:cubicBezTo>
                    <a:cubicBezTo>
                      <a:pt x="1161976" y="111733"/>
                      <a:pt x="1161045" y="113407"/>
                      <a:pt x="1160078" y="114747"/>
                    </a:cubicBezTo>
                    <a:cubicBezTo>
                      <a:pt x="1159111" y="116086"/>
                      <a:pt x="1158032" y="116756"/>
                      <a:pt x="1156841" y="116756"/>
                    </a:cubicBezTo>
                    <a:cubicBezTo>
                      <a:pt x="1155650" y="116756"/>
                      <a:pt x="1154348" y="116495"/>
                      <a:pt x="1152934" y="115974"/>
                    </a:cubicBezTo>
                    <a:cubicBezTo>
                      <a:pt x="1151520" y="115454"/>
                      <a:pt x="1149958" y="114821"/>
                      <a:pt x="1148246" y="114077"/>
                    </a:cubicBezTo>
                    <a:cubicBezTo>
                      <a:pt x="1146535" y="113333"/>
                      <a:pt x="1144563" y="112700"/>
                      <a:pt x="1142330" y="112179"/>
                    </a:cubicBezTo>
                    <a:cubicBezTo>
                      <a:pt x="1140098" y="111658"/>
                      <a:pt x="1137493" y="111398"/>
                      <a:pt x="1134517" y="111398"/>
                    </a:cubicBezTo>
                    <a:cubicBezTo>
                      <a:pt x="1129457" y="111398"/>
                      <a:pt x="1123615" y="113593"/>
                      <a:pt x="1116992" y="117984"/>
                    </a:cubicBezTo>
                    <a:cubicBezTo>
                      <a:pt x="1110369" y="122374"/>
                      <a:pt x="1103858" y="128439"/>
                      <a:pt x="1097459" y="136178"/>
                    </a:cubicBezTo>
                    <a:cubicBezTo>
                      <a:pt x="1091059" y="143917"/>
                      <a:pt x="1085217" y="153070"/>
                      <a:pt x="1079934" y="163637"/>
                    </a:cubicBezTo>
                    <a:cubicBezTo>
                      <a:pt x="1074651" y="174203"/>
                      <a:pt x="1070744" y="185663"/>
                      <a:pt x="1068214" y="198016"/>
                    </a:cubicBezTo>
                    <a:lnTo>
                      <a:pt x="1050578" y="287536"/>
                    </a:lnTo>
                    <a:cubicBezTo>
                      <a:pt x="1050280" y="288727"/>
                      <a:pt x="1049759" y="289731"/>
                      <a:pt x="1049015" y="290550"/>
                    </a:cubicBezTo>
                    <a:cubicBezTo>
                      <a:pt x="1048271" y="291368"/>
                      <a:pt x="1047155" y="292075"/>
                      <a:pt x="1045667" y="292671"/>
                    </a:cubicBezTo>
                    <a:cubicBezTo>
                      <a:pt x="1044178" y="293266"/>
                      <a:pt x="1042206" y="293712"/>
                      <a:pt x="1039751" y="294010"/>
                    </a:cubicBezTo>
                    <a:cubicBezTo>
                      <a:pt x="1037295" y="294308"/>
                      <a:pt x="1034281" y="294457"/>
                      <a:pt x="1030709" y="294457"/>
                    </a:cubicBezTo>
                    <a:cubicBezTo>
                      <a:pt x="1026989" y="294457"/>
                      <a:pt x="1023975" y="294308"/>
                      <a:pt x="1021668" y="294010"/>
                    </a:cubicBezTo>
                    <a:cubicBezTo>
                      <a:pt x="1019361" y="293712"/>
                      <a:pt x="1017575" y="293266"/>
                      <a:pt x="1016310" y="292671"/>
                    </a:cubicBezTo>
                    <a:cubicBezTo>
                      <a:pt x="1015045" y="292075"/>
                      <a:pt x="1014226" y="291368"/>
                      <a:pt x="1013854" y="290550"/>
                    </a:cubicBezTo>
                    <a:cubicBezTo>
                      <a:pt x="1013482" y="289731"/>
                      <a:pt x="1013445" y="288727"/>
                      <a:pt x="1013743" y="287536"/>
                    </a:cubicBezTo>
                    <a:lnTo>
                      <a:pt x="1053703" y="86395"/>
                    </a:lnTo>
                    <a:cubicBezTo>
                      <a:pt x="1053852" y="85353"/>
                      <a:pt x="1054299" y="84386"/>
                      <a:pt x="1055043" y="83493"/>
                    </a:cubicBezTo>
                    <a:cubicBezTo>
                      <a:pt x="1055787" y="82600"/>
                      <a:pt x="1056903" y="81856"/>
                      <a:pt x="1058391" y="81260"/>
                    </a:cubicBezTo>
                    <a:cubicBezTo>
                      <a:pt x="1059880" y="80665"/>
                      <a:pt x="1061703" y="80256"/>
                      <a:pt x="1063861" y="80032"/>
                    </a:cubicBezTo>
                    <a:cubicBezTo>
                      <a:pt x="1066019" y="79809"/>
                      <a:pt x="1068586" y="79698"/>
                      <a:pt x="1071563" y="79698"/>
                    </a:cubicBezTo>
                    <a:cubicBezTo>
                      <a:pt x="1074688" y="79698"/>
                      <a:pt x="1077255" y="79809"/>
                      <a:pt x="1079264" y="80032"/>
                    </a:cubicBezTo>
                    <a:cubicBezTo>
                      <a:pt x="1081274" y="80256"/>
                      <a:pt x="1082836" y="80665"/>
                      <a:pt x="1083953" y="81260"/>
                    </a:cubicBezTo>
                    <a:cubicBezTo>
                      <a:pt x="1085069" y="81856"/>
                      <a:pt x="1085776" y="82600"/>
                      <a:pt x="1086073" y="83493"/>
                    </a:cubicBezTo>
                    <a:cubicBezTo>
                      <a:pt x="1086371" y="84386"/>
                      <a:pt x="1086445" y="85353"/>
                      <a:pt x="1086297" y="86395"/>
                    </a:cubicBezTo>
                    <a:lnTo>
                      <a:pt x="1078930" y="123007"/>
                    </a:lnTo>
                    <a:cubicBezTo>
                      <a:pt x="1082353" y="116905"/>
                      <a:pt x="1086408" y="111026"/>
                      <a:pt x="1091096" y="105370"/>
                    </a:cubicBezTo>
                    <a:cubicBezTo>
                      <a:pt x="1095784" y="99715"/>
                      <a:pt x="1100882" y="94766"/>
                      <a:pt x="1106388" y="90525"/>
                    </a:cubicBezTo>
                    <a:cubicBezTo>
                      <a:pt x="1111895" y="86283"/>
                      <a:pt x="1117662" y="82897"/>
                      <a:pt x="1123690" y="80367"/>
                    </a:cubicBezTo>
                    <a:cubicBezTo>
                      <a:pt x="1129717" y="77837"/>
                      <a:pt x="1135633" y="76572"/>
                      <a:pt x="1141438" y="76572"/>
                    </a:cubicBezTo>
                    <a:close/>
                    <a:moveTo>
                      <a:pt x="917451" y="76572"/>
                    </a:moveTo>
                    <a:cubicBezTo>
                      <a:pt x="929953" y="76572"/>
                      <a:pt x="940557" y="78135"/>
                      <a:pt x="949263" y="81260"/>
                    </a:cubicBezTo>
                    <a:cubicBezTo>
                      <a:pt x="957969" y="84386"/>
                      <a:pt x="965113" y="88404"/>
                      <a:pt x="970694" y="93315"/>
                    </a:cubicBezTo>
                    <a:cubicBezTo>
                      <a:pt x="976275" y="98227"/>
                      <a:pt x="980331" y="103696"/>
                      <a:pt x="982861" y="109724"/>
                    </a:cubicBezTo>
                    <a:cubicBezTo>
                      <a:pt x="985391" y="115751"/>
                      <a:pt x="986656" y="121742"/>
                      <a:pt x="986656" y="127695"/>
                    </a:cubicBezTo>
                    <a:cubicBezTo>
                      <a:pt x="986656" y="137964"/>
                      <a:pt x="984275" y="147191"/>
                      <a:pt x="979512" y="155377"/>
                    </a:cubicBezTo>
                    <a:cubicBezTo>
                      <a:pt x="974750" y="163562"/>
                      <a:pt x="967308" y="170557"/>
                      <a:pt x="957188" y="176361"/>
                    </a:cubicBezTo>
                    <a:cubicBezTo>
                      <a:pt x="947068" y="182166"/>
                      <a:pt x="934120" y="186631"/>
                      <a:pt x="918344" y="189756"/>
                    </a:cubicBezTo>
                    <a:cubicBezTo>
                      <a:pt x="902568" y="192881"/>
                      <a:pt x="883667" y="194444"/>
                      <a:pt x="861641" y="194444"/>
                    </a:cubicBezTo>
                    <a:lnTo>
                      <a:pt x="837977" y="194444"/>
                    </a:lnTo>
                    <a:cubicBezTo>
                      <a:pt x="836935" y="199355"/>
                      <a:pt x="836228" y="204118"/>
                      <a:pt x="835856" y="208732"/>
                    </a:cubicBezTo>
                    <a:cubicBezTo>
                      <a:pt x="835484" y="213345"/>
                      <a:pt x="835298" y="217661"/>
                      <a:pt x="835298" y="221680"/>
                    </a:cubicBezTo>
                    <a:cubicBezTo>
                      <a:pt x="835298" y="236562"/>
                      <a:pt x="838981" y="247948"/>
                      <a:pt x="846348" y="255836"/>
                    </a:cubicBezTo>
                    <a:cubicBezTo>
                      <a:pt x="853715" y="263724"/>
                      <a:pt x="865659" y="267667"/>
                      <a:pt x="882179" y="267667"/>
                    </a:cubicBezTo>
                    <a:cubicBezTo>
                      <a:pt x="891704" y="267667"/>
                      <a:pt x="900261" y="266961"/>
                      <a:pt x="907852" y="265547"/>
                    </a:cubicBezTo>
                    <a:cubicBezTo>
                      <a:pt x="915442" y="264133"/>
                      <a:pt x="922027" y="262607"/>
                      <a:pt x="927609" y="260970"/>
                    </a:cubicBezTo>
                    <a:cubicBezTo>
                      <a:pt x="933190" y="259333"/>
                      <a:pt x="937766" y="257808"/>
                      <a:pt x="941338" y="256394"/>
                    </a:cubicBezTo>
                    <a:cubicBezTo>
                      <a:pt x="944910" y="254980"/>
                      <a:pt x="947365" y="254273"/>
                      <a:pt x="948705" y="254273"/>
                    </a:cubicBezTo>
                    <a:cubicBezTo>
                      <a:pt x="950044" y="254273"/>
                      <a:pt x="951049" y="254757"/>
                      <a:pt x="951719" y="255724"/>
                    </a:cubicBezTo>
                    <a:cubicBezTo>
                      <a:pt x="952388" y="256691"/>
                      <a:pt x="952723" y="258068"/>
                      <a:pt x="952723" y="259854"/>
                    </a:cubicBezTo>
                    <a:cubicBezTo>
                      <a:pt x="952723" y="261342"/>
                      <a:pt x="952574" y="263128"/>
                      <a:pt x="952277" y="265212"/>
                    </a:cubicBezTo>
                    <a:cubicBezTo>
                      <a:pt x="951979" y="267295"/>
                      <a:pt x="951533" y="269416"/>
                      <a:pt x="950937" y="271574"/>
                    </a:cubicBezTo>
                    <a:cubicBezTo>
                      <a:pt x="950342" y="273732"/>
                      <a:pt x="949561" y="275779"/>
                      <a:pt x="948593" y="277713"/>
                    </a:cubicBezTo>
                    <a:cubicBezTo>
                      <a:pt x="947626" y="279648"/>
                      <a:pt x="946547" y="281285"/>
                      <a:pt x="945356" y="282625"/>
                    </a:cubicBezTo>
                    <a:cubicBezTo>
                      <a:pt x="943570" y="284411"/>
                      <a:pt x="940408" y="286159"/>
                      <a:pt x="935869" y="287871"/>
                    </a:cubicBezTo>
                    <a:cubicBezTo>
                      <a:pt x="931329" y="289582"/>
                      <a:pt x="925934" y="291145"/>
                      <a:pt x="919683" y="292559"/>
                    </a:cubicBezTo>
                    <a:cubicBezTo>
                      <a:pt x="913433" y="293973"/>
                      <a:pt x="906587" y="295126"/>
                      <a:pt x="899145" y="296019"/>
                    </a:cubicBezTo>
                    <a:cubicBezTo>
                      <a:pt x="891704" y="296912"/>
                      <a:pt x="884262" y="297359"/>
                      <a:pt x="876821" y="297359"/>
                    </a:cubicBezTo>
                    <a:cubicBezTo>
                      <a:pt x="863575" y="297359"/>
                      <a:pt x="851967" y="295870"/>
                      <a:pt x="841995" y="292894"/>
                    </a:cubicBezTo>
                    <a:cubicBezTo>
                      <a:pt x="832024" y="289917"/>
                      <a:pt x="823727" y="285341"/>
                      <a:pt x="817104" y="279164"/>
                    </a:cubicBezTo>
                    <a:cubicBezTo>
                      <a:pt x="810481" y="272988"/>
                      <a:pt x="805532" y="265286"/>
                      <a:pt x="802258" y="256059"/>
                    </a:cubicBezTo>
                    <a:cubicBezTo>
                      <a:pt x="798984" y="246832"/>
                      <a:pt x="797347" y="235967"/>
                      <a:pt x="797347" y="223466"/>
                    </a:cubicBezTo>
                    <a:cubicBezTo>
                      <a:pt x="797347" y="213792"/>
                      <a:pt x="798277" y="203411"/>
                      <a:pt x="800137" y="192323"/>
                    </a:cubicBezTo>
                    <a:cubicBezTo>
                      <a:pt x="801998" y="181236"/>
                      <a:pt x="804937" y="170259"/>
                      <a:pt x="808955" y="159395"/>
                    </a:cubicBezTo>
                    <a:cubicBezTo>
                      <a:pt x="812974" y="148531"/>
                      <a:pt x="818183" y="138113"/>
                      <a:pt x="824582" y="128141"/>
                    </a:cubicBezTo>
                    <a:cubicBezTo>
                      <a:pt x="830982" y="118170"/>
                      <a:pt x="838609" y="109389"/>
                      <a:pt x="847465" y="101799"/>
                    </a:cubicBezTo>
                    <a:cubicBezTo>
                      <a:pt x="856320" y="94208"/>
                      <a:pt x="866552" y="88106"/>
                      <a:pt x="878160" y="83493"/>
                    </a:cubicBezTo>
                    <a:cubicBezTo>
                      <a:pt x="889769" y="78879"/>
                      <a:pt x="902866" y="76572"/>
                      <a:pt x="917451" y="76572"/>
                    </a:cubicBezTo>
                    <a:close/>
                    <a:moveTo>
                      <a:pt x="569937" y="76572"/>
                    </a:moveTo>
                    <a:cubicBezTo>
                      <a:pt x="572468" y="76572"/>
                      <a:pt x="575035" y="76758"/>
                      <a:pt x="577639" y="77130"/>
                    </a:cubicBezTo>
                    <a:cubicBezTo>
                      <a:pt x="580244" y="77502"/>
                      <a:pt x="582662" y="77949"/>
                      <a:pt x="584895" y="78470"/>
                    </a:cubicBezTo>
                    <a:cubicBezTo>
                      <a:pt x="587127" y="78991"/>
                      <a:pt x="589099" y="79586"/>
                      <a:pt x="590810" y="80256"/>
                    </a:cubicBezTo>
                    <a:cubicBezTo>
                      <a:pt x="592522" y="80925"/>
                      <a:pt x="593824" y="81707"/>
                      <a:pt x="594717" y="82600"/>
                    </a:cubicBezTo>
                    <a:cubicBezTo>
                      <a:pt x="595610" y="83493"/>
                      <a:pt x="596057" y="84907"/>
                      <a:pt x="596057" y="86841"/>
                    </a:cubicBezTo>
                    <a:cubicBezTo>
                      <a:pt x="596057" y="87437"/>
                      <a:pt x="595945" y="88590"/>
                      <a:pt x="595722" y="90302"/>
                    </a:cubicBezTo>
                    <a:cubicBezTo>
                      <a:pt x="595499" y="92013"/>
                      <a:pt x="595238" y="93985"/>
                      <a:pt x="594940" y="96218"/>
                    </a:cubicBezTo>
                    <a:cubicBezTo>
                      <a:pt x="594643" y="98450"/>
                      <a:pt x="594196" y="100757"/>
                      <a:pt x="593601" y="103138"/>
                    </a:cubicBezTo>
                    <a:cubicBezTo>
                      <a:pt x="593006" y="105519"/>
                      <a:pt x="592262" y="107714"/>
                      <a:pt x="591369" y="109724"/>
                    </a:cubicBezTo>
                    <a:cubicBezTo>
                      <a:pt x="590476" y="111733"/>
                      <a:pt x="589545" y="113407"/>
                      <a:pt x="588578" y="114747"/>
                    </a:cubicBezTo>
                    <a:cubicBezTo>
                      <a:pt x="587611" y="116086"/>
                      <a:pt x="586532" y="116756"/>
                      <a:pt x="585341" y="116756"/>
                    </a:cubicBezTo>
                    <a:cubicBezTo>
                      <a:pt x="584150" y="116756"/>
                      <a:pt x="582848" y="116495"/>
                      <a:pt x="581434" y="115974"/>
                    </a:cubicBezTo>
                    <a:cubicBezTo>
                      <a:pt x="580021" y="115454"/>
                      <a:pt x="578458" y="114821"/>
                      <a:pt x="576746" y="114077"/>
                    </a:cubicBezTo>
                    <a:cubicBezTo>
                      <a:pt x="575035" y="113333"/>
                      <a:pt x="573063" y="112700"/>
                      <a:pt x="570830" y="112179"/>
                    </a:cubicBezTo>
                    <a:cubicBezTo>
                      <a:pt x="568598" y="111658"/>
                      <a:pt x="565993" y="111398"/>
                      <a:pt x="563017" y="111398"/>
                    </a:cubicBezTo>
                    <a:cubicBezTo>
                      <a:pt x="557957" y="111398"/>
                      <a:pt x="552115" y="113593"/>
                      <a:pt x="545492" y="117984"/>
                    </a:cubicBezTo>
                    <a:cubicBezTo>
                      <a:pt x="538869" y="122374"/>
                      <a:pt x="532358" y="128439"/>
                      <a:pt x="525959" y="136178"/>
                    </a:cubicBezTo>
                    <a:cubicBezTo>
                      <a:pt x="519559" y="143917"/>
                      <a:pt x="513718" y="153070"/>
                      <a:pt x="508434" y="163637"/>
                    </a:cubicBezTo>
                    <a:cubicBezTo>
                      <a:pt x="503151" y="174203"/>
                      <a:pt x="499244" y="185663"/>
                      <a:pt x="496714" y="198016"/>
                    </a:cubicBezTo>
                    <a:lnTo>
                      <a:pt x="479078" y="287536"/>
                    </a:lnTo>
                    <a:cubicBezTo>
                      <a:pt x="478780" y="288727"/>
                      <a:pt x="478259" y="289731"/>
                      <a:pt x="477515" y="290550"/>
                    </a:cubicBezTo>
                    <a:cubicBezTo>
                      <a:pt x="476771" y="291368"/>
                      <a:pt x="475655" y="292075"/>
                      <a:pt x="474166" y="292671"/>
                    </a:cubicBezTo>
                    <a:cubicBezTo>
                      <a:pt x="472678" y="293266"/>
                      <a:pt x="470706" y="293712"/>
                      <a:pt x="468251" y="294010"/>
                    </a:cubicBezTo>
                    <a:cubicBezTo>
                      <a:pt x="465795" y="294308"/>
                      <a:pt x="462781" y="294457"/>
                      <a:pt x="459209" y="294457"/>
                    </a:cubicBezTo>
                    <a:cubicBezTo>
                      <a:pt x="455489" y="294457"/>
                      <a:pt x="452475" y="294308"/>
                      <a:pt x="450168" y="294010"/>
                    </a:cubicBezTo>
                    <a:cubicBezTo>
                      <a:pt x="447861" y="293712"/>
                      <a:pt x="446075" y="293266"/>
                      <a:pt x="444810" y="292671"/>
                    </a:cubicBezTo>
                    <a:cubicBezTo>
                      <a:pt x="443545" y="292075"/>
                      <a:pt x="442727" y="291368"/>
                      <a:pt x="442354" y="290550"/>
                    </a:cubicBezTo>
                    <a:cubicBezTo>
                      <a:pt x="441982" y="289731"/>
                      <a:pt x="441945" y="288727"/>
                      <a:pt x="442243" y="287536"/>
                    </a:cubicBezTo>
                    <a:lnTo>
                      <a:pt x="482203" y="86395"/>
                    </a:lnTo>
                    <a:cubicBezTo>
                      <a:pt x="482352" y="85353"/>
                      <a:pt x="482799" y="84386"/>
                      <a:pt x="483543" y="83493"/>
                    </a:cubicBezTo>
                    <a:cubicBezTo>
                      <a:pt x="484287" y="82600"/>
                      <a:pt x="485403" y="81856"/>
                      <a:pt x="486891" y="81260"/>
                    </a:cubicBezTo>
                    <a:cubicBezTo>
                      <a:pt x="488380" y="80665"/>
                      <a:pt x="490203" y="80256"/>
                      <a:pt x="492361" y="80032"/>
                    </a:cubicBezTo>
                    <a:cubicBezTo>
                      <a:pt x="494519" y="79809"/>
                      <a:pt x="497086" y="79698"/>
                      <a:pt x="500063" y="79698"/>
                    </a:cubicBezTo>
                    <a:cubicBezTo>
                      <a:pt x="503188" y="79698"/>
                      <a:pt x="505755" y="79809"/>
                      <a:pt x="507764" y="80032"/>
                    </a:cubicBezTo>
                    <a:cubicBezTo>
                      <a:pt x="509774" y="80256"/>
                      <a:pt x="511336" y="80665"/>
                      <a:pt x="512453" y="81260"/>
                    </a:cubicBezTo>
                    <a:cubicBezTo>
                      <a:pt x="513569" y="81856"/>
                      <a:pt x="514276" y="82600"/>
                      <a:pt x="514573" y="83493"/>
                    </a:cubicBezTo>
                    <a:cubicBezTo>
                      <a:pt x="514871" y="84386"/>
                      <a:pt x="514945" y="85353"/>
                      <a:pt x="514797" y="86395"/>
                    </a:cubicBezTo>
                    <a:lnTo>
                      <a:pt x="507429" y="123007"/>
                    </a:lnTo>
                    <a:cubicBezTo>
                      <a:pt x="510853" y="116905"/>
                      <a:pt x="514908" y="111026"/>
                      <a:pt x="519596" y="105370"/>
                    </a:cubicBezTo>
                    <a:cubicBezTo>
                      <a:pt x="524284" y="99715"/>
                      <a:pt x="529382" y="94766"/>
                      <a:pt x="534888" y="90525"/>
                    </a:cubicBezTo>
                    <a:cubicBezTo>
                      <a:pt x="540395" y="86283"/>
                      <a:pt x="546162" y="82897"/>
                      <a:pt x="552190" y="80367"/>
                    </a:cubicBezTo>
                    <a:cubicBezTo>
                      <a:pt x="558217" y="77837"/>
                      <a:pt x="564133" y="76572"/>
                      <a:pt x="569937" y="76572"/>
                    </a:cubicBezTo>
                    <a:close/>
                    <a:moveTo>
                      <a:pt x="345951" y="76572"/>
                    </a:moveTo>
                    <a:cubicBezTo>
                      <a:pt x="358453" y="76572"/>
                      <a:pt x="369057" y="78135"/>
                      <a:pt x="377763" y="81260"/>
                    </a:cubicBezTo>
                    <a:cubicBezTo>
                      <a:pt x="386470" y="84386"/>
                      <a:pt x="393613" y="88404"/>
                      <a:pt x="399194" y="93315"/>
                    </a:cubicBezTo>
                    <a:cubicBezTo>
                      <a:pt x="404775" y="98227"/>
                      <a:pt x="408831" y="103696"/>
                      <a:pt x="411361" y="109724"/>
                    </a:cubicBezTo>
                    <a:cubicBezTo>
                      <a:pt x="413891" y="115751"/>
                      <a:pt x="415156" y="121742"/>
                      <a:pt x="415156" y="127695"/>
                    </a:cubicBezTo>
                    <a:cubicBezTo>
                      <a:pt x="415156" y="137964"/>
                      <a:pt x="412775" y="147191"/>
                      <a:pt x="408012" y="155377"/>
                    </a:cubicBezTo>
                    <a:cubicBezTo>
                      <a:pt x="403250" y="163562"/>
                      <a:pt x="395808" y="170557"/>
                      <a:pt x="385688" y="176361"/>
                    </a:cubicBezTo>
                    <a:cubicBezTo>
                      <a:pt x="375568" y="182166"/>
                      <a:pt x="362620" y="186631"/>
                      <a:pt x="346844" y="189756"/>
                    </a:cubicBezTo>
                    <a:cubicBezTo>
                      <a:pt x="331068" y="192881"/>
                      <a:pt x="312167" y="194444"/>
                      <a:pt x="290140" y="194444"/>
                    </a:cubicBezTo>
                    <a:lnTo>
                      <a:pt x="266477" y="194444"/>
                    </a:lnTo>
                    <a:cubicBezTo>
                      <a:pt x="265435" y="199355"/>
                      <a:pt x="264728" y="204118"/>
                      <a:pt x="264356" y="208732"/>
                    </a:cubicBezTo>
                    <a:cubicBezTo>
                      <a:pt x="263984" y="213345"/>
                      <a:pt x="263798" y="217661"/>
                      <a:pt x="263798" y="221680"/>
                    </a:cubicBezTo>
                    <a:cubicBezTo>
                      <a:pt x="263798" y="236562"/>
                      <a:pt x="267481" y="247948"/>
                      <a:pt x="274848" y="255836"/>
                    </a:cubicBezTo>
                    <a:cubicBezTo>
                      <a:pt x="282215" y="263724"/>
                      <a:pt x="294159" y="267667"/>
                      <a:pt x="310679" y="267667"/>
                    </a:cubicBezTo>
                    <a:cubicBezTo>
                      <a:pt x="320204" y="267667"/>
                      <a:pt x="328761" y="266961"/>
                      <a:pt x="336352" y="265547"/>
                    </a:cubicBezTo>
                    <a:cubicBezTo>
                      <a:pt x="343942" y="264133"/>
                      <a:pt x="350527" y="262607"/>
                      <a:pt x="356109" y="260970"/>
                    </a:cubicBezTo>
                    <a:cubicBezTo>
                      <a:pt x="361690" y="259333"/>
                      <a:pt x="366266" y="257808"/>
                      <a:pt x="369838" y="256394"/>
                    </a:cubicBezTo>
                    <a:cubicBezTo>
                      <a:pt x="373410" y="254980"/>
                      <a:pt x="375865" y="254273"/>
                      <a:pt x="377205" y="254273"/>
                    </a:cubicBezTo>
                    <a:cubicBezTo>
                      <a:pt x="378544" y="254273"/>
                      <a:pt x="379549" y="254757"/>
                      <a:pt x="380219" y="255724"/>
                    </a:cubicBezTo>
                    <a:cubicBezTo>
                      <a:pt x="380888" y="256691"/>
                      <a:pt x="381223" y="258068"/>
                      <a:pt x="381223" y="259854"/>
                    </a:cubicBezTo>
                    <a:cubicBezTo>
                      <a:pt x="381223" y="261342"/>
                      <a:pt x="381074" y="263128"/>
                      <a:pt x="380777" y="265212"/>
                    </a:cubicBezTo>
                    <a:cubicBezTo>
                      <a:pt x="380479" y="267295"/>
                      <a:pt x="380033" y="269416"/>
                      <a:pt x="379437" y="271574"/>
                    </a:cubicBezTo>
                    <a:cubicBezTo>
                      <a:pt x="378842" y="273732"/>
                      <a:pt x="378061" y="275779"/>
                      <a:pt x="377093" y="277713"/>
                    </a:cubicBezTo>
                    <a:cubicBezTo>
                      <a:pt x="376126" y="279648"/>
                      <a:pt x="375047" y="281285"/>
                      <a:pt x="373856" y="282625"/>
                    </a:cubicBezTo>
                    <a:cubicBezTo>
                      <a:pt x="372070" y="284411"/>
                      <a:pt x="368908" y="286159"/>
                      <a:pt x="364369" y="287871"/>
                    </a:cubicBezTo>
                    <a:cubicBezTo>
                      <a:pt x="359829" y="289582"/>
                      <a:pt x="354434" y="291145"/>
                      <a:pt x="348183" y="292559"/>
                    </a:cubicBezTo>
                    <a:cubicBezTo>
                      <a:pt x="341933" y="293973"/>
                      <a:pt x="335087" y="295126"/>
                      <a:pt x="327645" y="296019"/>
                    </a:cubicBezTo>
                    <a:cubicBezTo>
                      <a:pt x="320204" y="296912"/>
                      <a:pt x="312762" y="297359"/>
                      <a:pt x="305321" y="297359"/>
                    </a:cubicBezTo>
                    <a:cubicBezTo>
                      <a:pt x="292075" y="297359"/>
                      <a:pt x="280467" y="295870"/>
                      <a:pt x="270495" y="292894"/>
                    </a:cubicBezTo>
                    <a:cubicBezTo>
                      <a:pt x="260524" y="289917"/>
                      <a:pt x="252227" y="285341"/>
                      <a:pt x="245604" y="279164"/>
                    </a:cubicBezTo>
                    <a:cubicBezTo>
                      <a:pt x="238981" y="272988"/>
                      <a:pt x="234032" y="265286"/>
                      <a:pt x="230758" y="256059"/>
                    </a:cubicBezTo>
                    <a:cubicBezTo>
                      <a:pt x="227484" y="246832"/>
                      <a:pt x="225847" y="235967"/>
                      <a:pt x="225847" y="223466"/>
                    </a:cubicBezTo>
                    <a:cubicBezTo>
                      <a:pt x="225847" y="213792"/>
                      <a:pt x="226777" y="203411"/>
                      <a:pt x="228637" y="192323"/>
                    </a:cubicBezTo>
                    <a:cubicBezTo>
                      <a:pt x="230498" y="181236"/>
                      <a:pt x="233437" y="170259"/>
                      <a:pt x="237455" y="159395"/>
                    </a:cubicBezTo>
                    <a:cubicBezTo>
                      <a:pt x="241474" y="148531"/>
                      <a:pt x="246683" y="138113"/>
                      <a:pt x="253082" y="128141"/>
                    </a:cubicBezTo>
                    <a:cubicBezTo>
                      <a:pt x="259482" y="118170"/>
                      <a:pt x="267109" y="109389"/>
                      <a:pt x="275965" y="101799"/>
                    </a:cubicBezTo>
                    <a:cubicBezTo>
                      <a:pt x="284820" y="94208"/>
                      <a:pt x="295052" y="88106"/>
                      <a:pt x="306660" y="83493"/>
                    </a:cubicBezTo>
                    <a:cubicBezTo>
                      <a:pt x="318269" y="78879"/>
                      <a:pt x="331366" y="76572"/>
                      <a:pt x="345951" y="76572"/>
                    </a:cubicBezTo>
                    <a:close/>
                    <a:moveTo>
                      <a:pt x="141982" y="0"/>
                    </a:moveTo>
                    <a:cubicBezTo>
                      <a:pt x="149126" y="0"/>
                      <a:pt x="155935" y="595"/>
                      <a:pt x="162409" y="1786"/>
                    </a:cubicBezTo>
                    <a:cubicBezTo>
                      <a:pt x="168883" y="2977"/>
                      <a:pt x="174724" y="4428"/>
                      <a:pt x="179933" y="6139"/>
                    </a:cubicBezTo>
                    <a:cubicBezTo>
                      <a:pt x="185142" y="7851"/>
                      <a:pt x="189607" y="9711"/>
                      <a:pt x="193328" y="11720"/>
                    </a:cubicBezTo>
                    <a:cubicBezTo>
                      <a:pt x="197049" y="13730"/>
                      <a:pt x="199579" y="15404"/>
                      <a:pt x="200918" y="16743"/>
                    </a:cubicBezTo>
                    <a:cubicBezTo>
                      <a:pt x="202257" y="18083"/>
                      <a:pt x="203225" y="19459"/>
                      <a:pt x="203820" y="20873"/>
                    </a:cubicBezTo>
                    <a:cubicBezTo>
                      <a:pt x="204415" y="22287"/>
                      <a:pt x="204713" y="24036"/>
                      <a:pt x="204713" y="26119"/>
                    </a:cubicBezTo>
                    <a:cubicBezTo>
                      <a:pt x="204713" y="27310"/>
                      <a:pt x="204639" y="28687"/>
                      <a:pt x="204490" y="30249"/>
                    </a:cubicBezTo>
                    <a:cubicBezTo>
                      <a:pt x="204341" y="31812"/>
                      <a:pt x="204081" y="33449"/>
                      <a:pt x="203709" y="35161"/>
                    </a:cubicBezTo>
                    <a:cubicBezTo>
                      <a:pt x="203336" y="36872"/>
                      <a:pt x="202890" y="38658"/>
                      <a:pt x="202369" y="40519"/>
                    </a:cubicBezTo>
                    <a:cubicBezTo>
                      <a:pt x="201848" y="42379"/>
                      <a:pt x="201216" y="44016"/>
                      <a:pt x="200472" y="45430"/>
                    </a:cubicBezTo>
                    <a:cubicBezTo>
                      <a:pt x="199727" y="46844"/>
                      <a:pt x="198872" y="47997"/>
                      <a:pt x="197904" y="48890"/>
                    </a:cubicBezTo>
                    <a:cubicBezTo>
                      <a:pt x="196937" y="49783"/>
                      <a:pt x="195858" y="50230"/>
                      <a:pt x="194667" y="50230"/>
                    </a:cubicBezTo>
                    <a:cubicBezTo>
                      <a:pt x="193030" y="50230"/>
                      <a:pt x="190761" y="49262"/>
                      <a:pt x="187858" y="47327"/>
                    </a:cubicBezTo>
                    <a:cubicBezTo>
                      <a:pt x="184956" y="45393"/>
                      <a:pt x="181236" y="43346"/>
                      <a:pt x="176696" y="41188"/>
                    </a:cubicBezTo>
                    <a:cubicBezTo>
                      <a:pt x="172157" y="39030"/>
                      <a:pt x="166762" y="36984"/>
                      <a:pt x="160511" y="35049"/>
                    </a:cubicBezTo>
                    <a:cubicBezTo>
                      <a:pt x="154260" y="33114"/>
                      <a:pt x="147042" y="32147"/>
                      <a:pt x="138857" y="32147"/>
                    </a:cubicBezTo>
                    <a:cubicBezTo>
                      <a:pt x="129778" y="32147"/>
                      <a:pt x="121816" y="33524"/>
                      <a:pt x="114970" y="36277"/>
                    </a:cubicBezTo>
                    <a:cubicBezTo>
                      <a:pt x="108124" y="39030"/>
                      <a:pt x="102394" y="42751"/>
                      <a:pt x="97780" y="47439"/>
                    </a:cubicBezTo>
                    <a:cubicBezTo>
                      <a:pt x="93166" y="52127"/>
                      <a:pt x="89706" y="57448"/>
                      <a:pt x="87399" y="63401"/>
                    </a:cubicBezTo>
                    <a:cubicBezTo>
                      <a:pt x="85093" y="69354"/>
                      <a:pt x="83939" y="75530"/>
                      <a:pt x="83939" y="81930"/>
                    </a:cubicBezTo>
                    <a:cubicBezTo>
                      <a:pt x="83939" y="88478"/>
                      <a:pt x="85390" y="94208"/>
                      <a:pt x="88292" y="99120"/>
                    </a:cubicBezTo>
                    <a:cubicBezTo>
                      <a:pt x="91194" y="104031"/>
                      <a:pt x="94990" y="108496"/>
                      <a:pt x="99678" y="112514"/>
                    </a:cubicBezTo>
                    <a:cubicBezTo>
                      <a:pt x="104366" y="116533"/>
                      <a:pt x="109724" y="120328"/>
                      <a:pt x="115751" y="123900"/>
                    </a:cubicBezTo>
                    <a:cubicBezTo>
                      <a:pt x="121779" y="127471"/>
                      <a:pt x="127918" y="131118"/>
                      <a:pt x="134169" y="134838"/>
                    </a:cubicBezTo>
                    <a:cubicBezTo>
                      <a:pt x="140419" y="138559"/>
                      <a:pt x="146596" y="142540"/>
                      <a:pt x="152698" y="146782"/>
                    </a:cubicBezTo>
                    <a:cubicBezTo>
                      <a:pt x="158800" y="151023"/>
                      <a:pt x="164195" y="155935"/>
                      <a:pt x="168883" y="161516"/>
                    </a:cubicBezTo>
                    <a:cubicBezTo>
                      <a:pt x="173571" y="167097"/>
                      <a:pt x="177366" y="173496"/>
                      <a:pt x="180268" y="180715"/>
                    </a:cubicBezTo>
                    <a:cubicBezTo>
                      <a:pt x="183170" y="187933"/>
                      <a:pt x="184621" y="196304"/>
                      <a:pt x="184621" y="205829"/>
                    </a:cubicBezTo>
                    <a:cubicBezTo>
                      <a:pt x="184621" y="218480"/>
                      <a:pt x="182017" y="230349"/>
                      <a:pt x="176808" y="241437"/>
                    </a:cubicBezTo>
                    <a:cubicBezTo>
                      <a:pt x="171599" y="252524"/>
                      <a:pt x="164195" y="262198"/>
                      <a:pt x="154595" y="270458"/>
                    </a:cubicBezTo>
                    <a:cubicBezTo>
                      <a:pt x="144996" y="278718"/>
                      <a:pt x="133424" y="285266"/>
                      <a:pt x="119881" y="290103"/>
                    </a:cubicBezTo>
                    <a:cubicBezTo>
                      <a:pt x="106338" y="294940"/>
                      <a:pt x="91232" y="297359"/>
                      <a:pt x="74563" y="297359"/>
                    </a:cubicBezTo>
                    <a:cubicBezTo>
                      <a:pt x="65484" y="297359"/>
                      <a:pt x="57038" y="296577"/>
                      <a:pt x="49225" y="295015"/>
                    </a:cubicBezTo>
                    <a:cubicBezTo>
                      <a:pt x="41411" y="293452"/>
                      <a:pt x="34379" y="291517"/>
                      <a:pt x="28129" y="289210"/>
                    </a:cubicBezTo>
                    <a:cubicBezTo>
                      <a:pt x="21878" y="286903"/>
                      <a:pt x="16594" y="284522"/>
                      <a:pt x="12278" y="282067"/>
                    </a:cubicBezTo>
                    <a:cubicBezTo>
                      <a:pt x="7962" y="279611"/>
                      <a:pt x="4837" y="277416"/>
                      <a:pt x="2902" y="275481"/>
                    </a:cubicBezTo>
                    <a:cubicBezTo>
                      <a:pt x="967" y="273546"/>
                      <a:pt x="0" y="270718"/>
                      <a:pt x="0" y="266998"/>
                    </a:cubicBezTo>
                    <a:cubicBezTo>
                      <a:pt x="0" y="266105"/>
                      <a:pt x="112" y="264840"/>
                      <a:pt x="335" y="263203"/>
                    </a:cubicBezTo>
                    <a:cubicBezTo>
                      <a:pt x="558" y="261566"/>
                      <a:pt x="893" y="259780"/>
                      <a:pt x="1339" y="257845"/>
                    </a:cubicBezTo>
                    <a:cubicBezTo>
                      <a:pt x="1786" y="255910"/>
                      <a:pt x="2270" y="254012"/>
                      <a:pt x="2791" y="252152"/>
                    </a:cubicBezTo>
                    <a:cubicBezTo>
                      <a:pt x="3311" y="250292"/>
                      <a:pt x="3981" y="248580"/>
                      <a:pt x="4800" y="247018"/>
                    </a:cubicBezTo>
                    <a:cubicBezTo>
                      <a:pt x="5618" y="245455"/>
                      <a:pt x="6511" y="244190"/>
                      <a:pt x="7479" y="243222"/>
                    </a:cubicBezTo>
                    <a:cubicBezTo>
                      <a:pt x="8446" y="242255"/>
                      <a:pt x="9599" y="241771"/>
                      <a:pt x="10939" y="241771"/>
                    </a:cubicBezTo>
                    <a:cubicBezTo>
                      <a:pt x="13320" y="241771"/>
                      <a:pt x="16297" y="242962"/>
                      <a:pt x="19869" y="245343"/>
                    </a:cubicBezTo>
                    <a:cubicBezTo>
                      <a:pt x="23440" y="247724"/>
                      <a:pt x="27868" y="250292"/>
                      <a:pt x="33151" y="253045"/>
                    </a:cubicBezTo>
                    <a:cubicBezTo>
                      <a:pt x="38435" y="255798"/>
                      <a:pt x="44723" y="258366"/>
                      <a:pt x="52015" y="260747"/>
                    </a:cubicBezTo>
                    <a:cubicBezTo>
                      <a:pt x="59308" y="263128"/>
                      <a:pt x="67866" y="264319"/>
                      <a:pt x="77688" y="264319"/>
                    </a:cubicBezTo>
                    <a:cubicBezTo>
                      <a:pt x="88106" y="264319"/>
                      <a:pt x="97408" y="262868"/>
                      <a:pt x="105594" y="259966"/>
                    </a:cubicBezTo>
                    <a:cubicBezTo>
                      <a:pt x="113779" y="257063"/>
                      <a:pt x="120662" y="253120"/>
                      <a:pt x="126244" y="248134"/>
                    </a:cubicBezTo>
                    <a:cubicBezTo>
                      <a:pt x="131825" y="243148"/>
                      <a:pt x="136103" y="237307"/>
                      <a:pt x="139080" y="230609"/>
                    </a:cubicBezTo>
                    <a:cubicBezTo>
                      <a:pt x="142057" y="223912"/>
                      <a:pt x="143545" y="216768"/>
                      <a:pt x="143545" y="209178"/>
                    </a:cubicBezTo>
                    <a:cubicBezTo>
                      <a:pt x="143545" y="202481"/>
                      <a:pt x="142131" y="196639"/>
                      <a:pt x="139303" y="191653"/>
                    </a:cubicBezTo>
                    <a:cubicBezTo>
                      <a:pt x="136475" y="186668"/>
                      <a:pt x="132755" y="182166"/>
                      <a:pt x="128141" y="178147"/>
                    </a:cubicBezTo>
                    <a:cubicBezTo>
                      <a:pt x="123527" y="174129"/>
                      <a:pt x="118207" y="170408"/>
                      <a:pt x="112179" y="166985"/>
                    </a:cubicBezTo>
                    <a:cubicBezTo>
                      <a:pt x="106152" y="163562"/>
                      <a:pt x="100050" y="159990"/>
                      <a:pt x="93873" y="156270"/>
                    </a:cubicBezTo>
                    <a:cubicBezTo>
                      <a:pt x="87697" y="152549"/>
                      <a:pt x="81632" y="148568"/>
                      <a:pt x="75679" y="144326"/>
                    </a:cubicBezTo>
                    <a:cubicBezTo>
                      <a:pt x="69726" y="140085"/>
                      <a:pt x="64443" y="135173"/>
                      <a:pt x="59829" y="129592"/>
                    </a:cubicBezTo>
                    <a:cubicBezTo>
                      <a:pt x="55215" y="124011"/>
                      <a:pt x="51457" y="117612"/>
                      <a:pt x="48555" y="110393"/>
                    </a:cubicBezTo>
                    <a:cubicBezTo>
                      <a:pt x="45653" y="103175"/>
                      <a:pt x="44202" y="94729"/>
                      <a:pt x="44202" y="85055"/>
                    </a:cubicBezTo>
                    <a:cubicBezTo>
                      <a:pt x="44202" y="73298"/>
                      <a:pt x="46509" y="62285"/>
                      <a:pt x="51122" y="52016"/>
                    </a:cubicBezTo>
                    <a:cubicBezTo>
                      <a:pt x="55736" y="41746"/>
                      <a:pt x="62285" y="32742"/>
                      <a:pt x="70768" y="25003"/>
                    </a:cubicBezTo>
                    <a:cubicBezTo>
                      <a:pt x="79251" y="17264"/>
                      <a:pt x="89520" y="11162"/>
                      <a:pt x="101575" y="6697"/>
                    </a:cubicBezTo>
                    <a:cubicBezTo>
                      <a:pt x="113630" y="2233"/>
                      <a:pt x="127099" y="0"/>
                      <a:pt x="14198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3600" i="1" dirty="0"/>
              </a:p>
            </p:txBody>
          </p:sp>
        </p:grpSp>
        <p:pic>
          <p:nvPicPr>
            <p:cNvPr id="68" name="Grafik 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6229" y="2550839"/>
              <a:ext cx="3042046" cy="3042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3322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Anforderungsmodellierung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69222" y="5272771"/>
            <a:ext cx="3070034" cy="576262"/>
          </a:xfrm>
        </p:spPr>
        <p:txBody>
          <a:bodyPr/>
          <a:lstStyle/>
          <a:p>
            <a:pPr algn="ctr"/>
            <a:r>
              <a:rPr lang="de-DE" dirty="0"/>
              <a:t>Module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964301" y="5272771"/>
            <a:ext cx="3063240" cy="576262"/>
          </a:xfrm>
        </p:spPr>
        <p:txBody>
          <a:bodyPr/>
          <a:lstStyle/>
          <a:p>
            <a:pPr algn="ctr"/>
            <a:r>
              <a:rPr lang="de-DE" dirty="0"/>
              <a:t>Fields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7232432" y="5272771"/>
            <a:ext cx="3070025" cy="576262"/>
          </a:xfrm>
        </p:spPr>
        <p:txBody>
          <a:bodyPr/>
          <a:lstStyle/>
          <a:p>
            <a:pPr algn="ctr"/>
            <a:r>
              <a:rPr lang="de-DE" dirty="0" err="1"/>
              <a:t>Rule</a:t>
            </a:r>
            <a:r>
              <a:rPr lang="de-DE" dirty="0"/>
              <a:t> Groups</a:t>
            </a:r>
          </a:p>
        </p:txBody>
      </p:sp>
      <p:grpSp>
        <p:nvGrpSpPr>
          <p:cNvPr id="37" name="Gruppierung 36"/>
          <p:cNvGrpSpPr/>
          <p:nvPr/>
        </p:nvGrpSpPr>
        <p:grpSpPr>
          <a:xfrm>
            <a:off x="1119692" y="3446319"/>
            <a:ext cx="2109234" cy="1229069"/>
            <a:chOff x="1028700" y="3986218"/>
            <a:chExt cx="2109234" cy="1229069"/>
          </a:xfrm>
        </p:grpSpPr>
        <p:sp>
          <p:nvSpPr>
            <p:cNvPr id="4" name="Rechteck 3"/>
            <p:cNvSpPr/>
            <p:nvPr/>
          </p:nvSpPr>
          <p:spPr>
            <a:xfrm>
              <a:off x="1028700" y="3986218"/>
              <a:ext cx="657225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 smtClean="0">
                  <a:solidFill>
                    <a:schemeClr val="tx2"/>
                  </a:solidFill>
                </a:rPr>
                <a:t>A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480709" y="4558062"/>
              <a:ext cx="657225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>
                  <a:solidFill>
                    <a:schemeClr val="tx2"/>
                  </a:solidFill>
                </a:rPr>
                <a:t>B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cxnSp>
          <p:nvCxnSpPr>
            <p:cNvPr id="9" name="Gerade Verbindung mit Pfeil 8"/>
            <p:cNvCxnSpPr>
              <a:stCxn id="4" idx="3"/>
              <a:endCxn id="8" idx="1"/>
            </p:cNvCxnSpPr>
            <p:nvPr/>
          </p:nvCxnSpPr>
          <p:spPr>
            <a:xfrm>
              <a:off x="1685925" y="4314831"/>
              <a:ext cx="794784" cy="571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ung 37"/>
          <p:cNvGrpSpPr/>
          <p:nvPr/>
        </p:nvGrpSpPr>
        <p:grpSpPr>
          <a:xfrm>
            <a:off x="4179277" y="2752327"/>
            <a:ext cx="2628900" cy="2468461"/>
            <a:chOff x="4100513" y="2752327"/>
            <a:chExt cx="2628900" cy="2468461"/>
          </a:xfrm>
        </p:grpSpPr>
        <p:sp>
          <p:nvSpPr>
            <p:cNvPr id="13" name="Rechteck 12"/>
            <p:cNvSpPr/>
            <p:nvPr/>
          </p:nvSpPr>
          <p:spPr>
            <a:xfrm>
              <a:off x="4510088" y="3328992"/>
              <a:ext cx="657225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 smtClean="0">
                  <a:solidFill>
                    <a:schemeClr val="tx2"/>
                  </a:solidFill>
                </a:rPr>
                <a:t>A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5390148" y="3643657"/>
              <a:ext cx="657225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>
                  <a:solidFill>
                    <a:schemeClr val="tx2"/>
                  </a:solidFill>
                </a:rPr>
                <a:t>B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4618173" y="4203552"/>
              <a:ext cx="657225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>
                  <a:solidFill>
                    <a:schemeClr val="tx2"/>
                  </a:solidFill>
                </a:rPr>
                <a:t>C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552522" y="4367896"/>
              <a:ext cx="657225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>
                  <a:solidFill>
                    <a:schemeClr val="tx2"/>
                  </a:solidFill>
                </a:rPr>
                <a:t>D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24" name="Eckige Klammer links/rechts 23"/>
            <p:cNvSpPr/>
            <p:nvPr/>
          </p:nvSpPr>
          <p:spPr>
            <a:xfrm>
              <a:off x="4100513" y="2752327"/>
              <a:ext cx="2628900" cy="2468461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692650" y="2855994"/>
              <a:ext cx="1444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min. 10 ECTS</a:t>
              </a:r>
              <a:endParaRPr lang="de-DE" dirty="0"/>
            </a:p>
          </p:txBody>
        </p:sp>
      </p:grpSp>
      <p:grpSp>
        <p:nvGrpSpPr>
          <p:cNvPr id="39" name="Gruppierung 38"/>
          <p:cNvGrpSpPr/>
          <p:nvPr/>
        </p:nvGrpSpPr>
        <p:grpSpPr>
          <a:xfrm>
            <a:off x="7452994" y="2752327"/>
            <a:ext cx="2628900" cy="2468461"/>
            <a:chOff x="4100513" y="2752327"/>
            <a:chExt cx="2628900" cy="2468461"/>
          </a:xfrm>
        </p:grpSpPr>
        <p:sp>
          <p:nvSpPr>
            <p:cNvPr id="40" name="Rechteck 39"/>
            <p:cNvSpPr/>
            <p:nvPr/>
          </p:nvSpPr>
          <p:spPr>
            <a:xfrm>
              <a:off x="4510088" y="3328992"/>
              <a:ext cx="657225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 smtClean="0">
                  <a:solidFill>
                    <a:schemeClr val="tx2"/>
                  </a:solidFill>
                </a:rPr>
                <a:t>A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5390148" y="3643657"/>
              <a:ext cx="657225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>
                  <a:solidFill>
                    <a:schemeClr val="tx2"/>
                  </a:solidFill>
                </a:rPr>
                <a:t>B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4618173" y="4203552"/>
              <a:ext cx="657225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>
                  <a:solidFill>
                    <a:schemeClr val="tx2"/>
                  </a:solidFill>
                </a:rPr>
                <a:t>C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5552522" y="4367896"/>
              <a:ext cx="657225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>
                  <a:solidFill>
                    <a:schemeClr val="tx2"/>
                  </a:solidFill>
                </a:rPr>
                <a:t>D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44" name="Eckige Klammer links/rechts 43"/>
            <p:cNvSpPr/>
            <p:nvPr/>
          </p:nvSpPr>
          <p:spPr>
            <a:xfrm>
              <a:off x="4100513" y="2752327"/>
              <a:ext cx="2628900" cy="2468461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746571" y="2840903"/>
              <a:ext cx="1255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2-3 Module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64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Generierungsalgorithmus</a:t>
            </a:r>
          </a:p>
        </p:txBody>
      </p:sp>
      <p:sp>
        <p:nvSpPr>
          <p:cNvPr id="3" name="Rechteck 2"/>
          <p:cNvSpPr/>
          <p:nvPr/>
        </p:nvSpPr>
        <p:spPr>
          <a:xfrm>
            <a:off x="680321" y="3371850"/>
            <a:ext cx="2678249" cy="1536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Basis-Plan</a:t>
            </a:r>
          </a:p>
        </p:txBody>
      </p:sp>
      <p:sp>
        <p:nvSpPr>
          <p:cNvPr id="5" name="Rechteck 4"/>
          <p:cNvSpPr/>
          <p:nvPr/>
        </p:nvSpPr>
        <p:spPr>
          <a:xfrm>
            <a:off x="4349170" y="2797175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349170" y="3352800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349170" y="3908425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349170" y="4464050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166286" y="2797175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166286" y="3367856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166286" y="3916312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166286" y="4464050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links 13"/>
          <p:cNvSpPr/>
          <p:nvPr/>
        </p:nvSpPr>
        <p:spPr>
          <a:xfrm>
            <a:off x="3431885" y="2603500"/>
            <a:ext cx="843970" cy="30734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349170" y="5011788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166286" y="5011788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104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Generierungsalgorithmus</a:t>
            </a:r>
          </a:p>
        </p:txBody>
      </p:sp>
      <p:sp>
        <p:nvSpPr>
          <p:cNvPr id="11" name="Rechteck 10"/>
          <p:cNvSpPr/>
          <p:nvPr/>
        </p:nvSpPr>
        <p:spPr>
          <a:xfrm>
            <a:off x="680321" y="3395612"/>
            <a:ext cx="2024072" cy="13414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879270" y="2708275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3879270" y="3263900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879270" y="3819525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3879270" y="4375150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4696386" y="2708275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696386" y="3278956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4696386" y="3827412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4696386" y="4375150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links 24"/>
          <p:cNvSpPr/>
          <p:nvPr/>
        </p:nvSpPr>
        <p:spPr>
          <a:xfrm>
            <a:off x="2961985" y="2514600"/>
            <a:ext cx="843970" cy="30734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879270" y="4922888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4696386" y="4922888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116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Generierungsalgorithmus</a:t>
            </a:r>
          </a:p>
        </p:txBody>
      </p:sp>
      <p:sp>
        <p:nvSpPr>
          <p:cNvPr id="24" name="Rechteck 23"/>
          <p:cNvSpPr/>
          <p:nvPr/>
        </p:nvSpPr>
        <p:spPr>
          <a:xfrm>
            <a:off x="4976242" y="3417923"/>
            <a:ext cx="2239516" cy="14842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976242" y="3744562"/>
            <a:ext cx="22395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400" dirty="0">
                <a:solidFill>
                  <a:schemeClr val="tx2"/>
                </a:solidFill>
              </a:rPr>
              <a:t>Generierter</a:t>
            </a:r>
            <a:br>
              <a:rPr lang="de-DE" sz="2400" dirty="0">
                <a:solidFill>
                  <a:schemeClr val="tx2"/>
                </a:solidFill>
              </a:rPr>
            </a:br>
            <a:r>
              <a:rPr lang="de-DE" sz="2400" dirty="0">
                <a:solidFill>
                  <a:schemeClr val="tx2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645604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Generierungsalgorithmus</a:t>
            </a:r>
          </a:p>
        </p:txBody>
      </p:sp>
      <p:sp>
        <p:nvSpPr>
          <p:cNvPr id="4" name="Ellipse 3"/>
          <p:cNvSpPr/>
          <p:nvPr/>
        </p:nvSpPr>
        <p:spPr>
          <a:xfrm>
            <a:off x="2471001" y="2616200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5" name="Ellipse 4"/>
          <p:cNvSpPr/>
          <p:nvPr/>
        </p:nvSpPr>
        <p:spPr>
          <a:xfrm>
            <a:off x="3893401" y="3556000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6" name="Ellipse 5"/>
          <p:cNvSpPr/>
          <p:nvPr/>
        </p:nvSpPr>
        <p:spPr>
          <a:xfrm>
            <a:off x="2471001" y="4495800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6674701" y="4495800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8" name="Ellipse 7"/>
          <p:cNvSpPr/>
          <p:nvPr/>
        </p:nvSpPr>
        <p:spPr>
          <a:xfrm>
            <a:off x="7589101" y="2616200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9" name="Ellipse 8"/>
          <p:cNvSpPr/>
          <p:nvPr/>
        </p:nvSpPr>
        <p:spPr>
          <a:xfrm>
            <a:off x="4807801" y="4495800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5773001" y="3556000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I</a:t>
            </a:r>
          </a:p>
        </p:txBody>
      </p:sp>
      <p:sp>
        <p:nvSpPr>
          <p:cNvPr id="24" name="Ellipse 23"/>
          <p:cNvSpPr/>
          <p:nvPr/>
        </p:nvSpPr>
        <p:spPr>
          <a:xfrm>
            <a:off x="8503501" y="4495800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25" name="Ellipse 24"/>
          <p:cNvSpPr/>
          <p:nvPr/>
        </p:nvSpPr>
        <p:spPr>
          <a:xfrm>
            <a:off x="9417901" y="2616200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H</a:t>
            </a:r>
          </a:p>
        </p:txBody>
      </p:sp>
      <p:cxnSp>
        <p:nvCxnSpPr>
          <p:cNvPr id="43" name="Verbinder: gekrümmt 42"/>
          <p:cNvCxnSpPr>
            <a:stCxn id="4" idx="5"/>
            <a:endCxn id="5" idx="2"/>
          </p:cNvCxnSpPr>
          <p:nvPr/>
        </p:nvCxnSpPr>
        <p:spPr>
          <a:xfrm rot="16200000" flipH="1">
            <a:off x="3268680" y="3401178"/>
            <a:ext cx="607531" cy="64191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krümmt 46"/>
          <p:cNvCxnSpPr>
            <a:stCxn id="6" idx="7"/>
            <a:endCxn id="5" idx="2"/>
          </p:cNvCxnSpPr>
          <p:nvPr/>
        </p:nvCxnSpPr>
        <p:spPr>
          <a:xfrm rot="5400000" flipH="1" flipV="1">
            <a:off x="3268680" y="4008711"/>
            <a:ext cx="607531" cy="64191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krümmt 48"/>
          <p:cNvCxnSpPr>
            <a:stCxn id="5" idx="5"/>
            <a:endCxn id="9" idx="2"/>
          </p:cNvCxnSpPr>
          <p:nvPr/>
        </p:nvCxnSpPr>
        <p:spPr>
          <a:xfrm rot="16200000" flipH="1">
            <a:off x="4437080" y="4594978"/>
            <a:ext cx="607531" cy="13391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krümmt 52"/>
          <p:cNvCxnSpPr>
            <a:stCxn id="4" idx="7"/>
            <a:endCxn id="8" idx="1"/>
          </p:cNvCxnSpPr>
          <p:nvPr/>
        </p:nvCxnSpPr>
        <p:spPr>
          <a:xfrm rot="5400000" flipH="1" flipV="1">
            <a:off x="5487251" y="518070"/>
            <a:ext cx="12700" cy="4471522"/>
          </a:xfrm>
          <a:prstGeom prst="curvedConnector3">
            <a:avLst>
              <a:gd name="adj1" fmla="val 28837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krümmt 54"/>
          <p:cNvCxnSpPr>
            <a:stCxn id="9" idx="4"/>
            <a:endCxn id="7" idx="4"/>
          </p:cNvCxnSpPr>
          <p:nvPr/>
        </p:nvCxnSpPr>
        <p:spPr>
          <a:xfrm rot="16200000" flipH="1">
            <a:off x="6198451" y="4502150"/>
            <a:ext cx="12700" cy="1866900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krümmt 59"/>
          <p:cNvCxnSpPr>
            <a:stCxn id="5" idx="7"/>
            <a:endCxn id="22" idx="1"/>
          </p:cNvCxnSpPr>
          <p:nvPr/>
        </p:nvCxnSpPr>
        <p:spPr>
          <a:xfrm rot="5400000" flipH="1" flipV="1">
            <a:off x="5290401" y="3077120"/>
            <a:ext cx="12700" cy="1233022"/>
          </a:xfrm>
          <a:prstGeom prst="curvedConnector3">
            <a:avLst>
              <a:gd name="adj1" fmla="val 2883709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krümmt 61"/>
          <p:cNvCxnSpPr>
            <a:stCxn id="22" idx="6"/>
            <a:endCxn id="24" idx="0"/>
          </p:cNvCxnSpPr>
          <p:nvPr/>
        </p:nvCxnSpPr>
        <p:spPr>
          <a:xfrm>
            <a:off x="6687401" y="4025900"/>
            <a:ext cx="2273300" cy="469900"/>
          </a:xfrm>
          <a:prstGeom prst="curvedConnector2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er: gekrümmt 63"/>
          <p:cNvCxnSpPr>
            <a:stCxn id="8" idx="5"/>
            <a:endCxn id="25" idx="3"/>
          </p:cNvCxnSpPr>
          <p:nvPr/>
        </p:nvCxnSpPr>
        <p:spPr>
          <a:xfrm rot="16200000" flipH="1">
            <a:off x="8960701" y="2827258"/>
            <a:ext cx="12700" cy="1182222"/>
          </a:xfrm>
          <a:prstGeom prst="curvedConnector3">
            <a:avLst>
              <a:gd name="adj1" fmla="val 2883709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46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TM04033917[[fn=Berlin]]_novariants">
  <a:themeElements>
    <a:clrScheme name="Benutzerdefiniert 4">
      <a:dk1>
        <a:srgbClr val="83D9CC"/>
      </a:dk1>
      <a:lt1>
        <a:srgbClr val="434443"/>
      </a:lt1>
      <a:dk2>
        <a:srgbClr val="97D8CC"/>
      </a:dk2>
      <a:lt2>
        <a:srgbClr val="FFFFFF"/>
      </a:lt2>
      <a:accent1>
        <a:srgbClr val="367664"/>
      </a:accent1>
      <a:accent2>
        <a:srgbClr val="EDEEED"/>
      </a:accent2>
      <a:accent3>
        <a:srgbClr val="83D9CC"/>
      </a:accent3>
      <a:accent4>
        <a:srgbClr val="44C1A3"/>
      </a:accent4>
      <a:accent5>
        <a:srgbClr val="4EB3CF"/>
      </a:accent5>
      <a:accent6>
        <a:srgbClr val="51C3F9"/>
      </a:accent6>
      <a:hlink>
        <a:srgbClr val="FFFFFF"/>
      </a:hlink>
      <a:folHlink>
        <a:srgbClr val="FFFFFF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404</Words>
  <Application>Microsoft Macintosh PowerPoint</Application>
  <PresentationFormat>Breitbild</PresentationFormat>
  <Paragraphs>149</Paragraphs>
  <Slides>15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Adobe Devanagari</vt:lpstr>
      <vt:lpstr>Calibri</vt:lpstr>
      <vt:lpstr>Cambria Math</vt:lpstr>
      <vt:lpstr>Consolas</vt:lpstr>
      <vt:lpstr>Corbel</vt:lpstr>
      <vt:lpstr>Arial</vt:lpstr>
      <vt:lpstr>TM04033917[[fn=Berlin]]_novariants</vt:lpstr>
      <vt:lpstr>Studienplanung als Generierung von Workflows mit Compliance-Anforderungen: Planerstellung und Visualisierung</vt:lpstr>
      <vt:lpstr>Aufgabenstellung</vt:lpstr>
      <vt:lpstr>Pflichtenheft</vt:lpstr>
      <vt:lpstr>Entwurf: Architektur</vt:lpstr>
      <vt:lpstr>Entwurf: Anforderungsmodellierung</vt:lpstr>
      <vt:lpstr>Entwurf: Generierungsalgorithmus</vt:lpstr>
      <vt:lpstr>Entwurf: Generierungsalgorithmus</vt:lpstr>
      <vt:lpstr>Entwurf: Generierungsalgorithmus</vt:lpstr>
      <vt:lpstr>Entwurf: Generierungsalgorithmus</vt:lpstr>
      <vt:lpstr>Entwurf: Generierungsalgorithmus</vt:lpstr>
      <vt:lpstr>Entwurf: Generierungsalgorithmus</vt:lpstr>
      <vt:lpstr>Entwurf: Zielfunktionen für Generierung</vt:lpstr>
      <vt:lpstr>Implementierung &amp; Qualitätssicherung</vt:lpstr>
      <vt:lpstr>Vorführung</vt:lpstr>
      <vt:lpstr>Zusammenfassung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Teuber</dc:creator>
  <cp:lastModifiedBy>Niklas Uhl</cp:lastModifiedBy>
  <cp:revision>269</cp:revision>
  <dcterms:created xsi:type="dcterms:W3CDTF">2015-09-21T23:12:49Z</dcterms:created>
  <dcterms:modified xsi:type="dcterms:W3CDTF">2017-03-20T17:48:14Z</dcterms:modified>
</cp:coreProperties>
</file>