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0" r:id="rId6"/>
    <p:sldId id="281" r:id="rId7"/>
    <p:sldId id="285" r:id="rId8"/>
    <p:sldId id="286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7D"/>
    <a:srgbClr val="0B73BE"/>
    <a:srgbClr val="E31F22"/>
    <a:srgbClr val="F79411"/>
    <a:srgbClr val="007691"/>
    <a:srgbClr val="FF9C12"/>
    <a:srgbClr val="2F84C1"/>
    <a:srgbClr val="404040"/>
    <a:srgbClr val="193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0" autoAdjust="0"/>
    <p:restoredTop sz="94660"/>
  </p:normalViewPr>
  <p:slideViewPr>
    <p:cSldViewPr snapToGrid="0">
      <p:cViewPr>
        <p:scale>
          <a:sx n="150" d="100"/>
          <a:sy n="150" d="100"/>
        </p:scale>
        <p:origin x="1914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068291"/>
            <a:ext cx="7886700" cy="232002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de-DE" dirty="0"/>
              <a:t>Projektteilnehmer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5353790"/>
            <a:ext cx="6858001" cy="27511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de-DE" dirty="0"/>
              <a:t>Präsentation von Name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Studienplan als Generierung von Workflows mit Compliance-Anforderungen: Planerstellung und Visualisierung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Präsentation von Hannes Kuchelmeister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0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Einhaltung Softwaretechnischer 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96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1178485" y="339403"/>
            <a:ext cx="7009279" cy="3516177"/>
            <a:chOff x="1178485" y="339403"/>
            <a:chExt cx="7009279" cy="3516177"/>
          </a:xfrm>
        </p:grpSpPr>
        <p:pic>
          <p:nvPicPr>
            <p:cNvPr id="14" name="Picture 2" descr="File:BackboneJS 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567" y="339403"/>
              <a:ext cx="2206045" cy="39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s://upload.wikimedia.org/wikipedia/de/thumb/f/fd/JQuery-Logo.svg/2000px-JQuery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485" y="1826500"/>
              <a:ext cx="2003624" cy="506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underscorejs.org/docs/images/underscor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9523" y="1890171"/>
              <a:ext cx="2178241" cy="37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https://upload.wikimedia.org/wikipedia/en/thumb/7/72/JQuery_UI_Logo.svg/1280px-JQuery_UI_Logo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584" y="3346916"/>
              <a:ext cx="2142013" cy="50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uppieren 7"/>
            <p:cNvGrpSpPr/>
            <p:nvPr/>
          </p:nvGrpSpPr>
          <p:grpSpPr>
            <a:xfrm>
              <a:off x="3304483" y="817981"/>
              <a:ext cx="2524565" cy="2381431"/>
              <a:chOff x="3304483" y="817981"/>
              <a:chExt cx="2524565" cy="2381431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3304483" y="817981"/>
                <a:ext cx="2524565" cy="2381431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8" name="Picture 20" descr="https://www.webgarage.ch/fileadmin/_processed_/csm_browserfenster-form_12d8813ff8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1080" y="1399002"/>
                <a:ext cx="1723020" cy="1219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Externe Ressourcen</a:t>
            </a:r>
            <a:br>
              <a:rPr lang="en-US" sz="6000" dirty="0"/>
            </a:br>
            <a:r>
              <a:rPr lang="en-US" sz="3100" dirty="0"/>
              <a:t>Client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Externe Ressourcen</a:t>
            </a:r>
            <a:br>
              <a:rPr lang="en-US" sz="6000" dirty="0"/>
            </a:br>
            <a:r>
              <a:rPr lang="en-US" sz="3100" dirty="0"/>
              <a:t>Server</a:t>
            </a:r>
            <a:endParaRPr lang="en-US" sz="6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27277" y="74646"/>
            <a:ext cx="8424654" cy="3110533"/>
            <a:chOff x="527277" y="74646"/>
            <a:chExt cx="8424654" cy="3110533"/>
          </a:xfrm>
        </p:grpSpPr>
        <p:pic>
          <p:nvPicPr>
            <p:cNvPr id="21" name="Picture 6" descr="File:Hibernate logo a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7" r="3569"/>
            <a:stretch/>
          </p:blipFill>
          <p:spPr bwMode="auto">
            <a:xfrm>
              <a:off x="5895451" y="1561780"/>
              <a:ext cx="3056480" cy="91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77" y="1646156"/>
              <a:ext cx="2675143" cy="750039"/>
            </a:xfrm>
            <a:prstGeom prst="rect">
              <a:avLst/>
            </a:prstGeom>
          </p:spPr>
        </p:pic>
        <p:grpSp>
          <p:nvGrpSpPr>
            <p:cNvPr id="8" name="Gruppieren 7"/>
            <p:cNvGrpSpPr/>
            <p:nvPr/>
          </p:nvGrpSpPr>
          <p:grpSpPr>
            <a:xfrm>
              <a:off x="3319034" y="857178"/>
              <a:ext cx="2467924" cy="2328001"/>
              <a:chOff x="3319034" y="857178"/>
              <a:chExt cx="2467924" cy="2328001"/>
            </a:xfrm>
          </p:grpSpPr>
          <p:pic>
            <p:nvPicPr>
              <p:cNvPr id="23" name="Picture 22" descr="http://cloudhost.ae/wp-content/uploads/2016/10/hybrid_clou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8120" y="1396692"/>
                <a:ext cx="1909753" cy="1248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Ellipse 23"/>
              <p:cNvSpPr/>
              <p:nvPr/>
            </p:nvSpPr>
            <p:spPr>
              <a:xfrm>
                <a:off x="3319034" y="857178"/>
                <a:ext cx="2467924" cy="2328001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3470390" y="74646"/>
              <a:ext cx="2111819" cy="707886"/>
              <a:chOff x="3470390" y="74646"/>
              <a:chExt cx="2111819" cy="707886"/>
            </a:xfrm>
          </p:grpSpPr>
          <p:pic>
            <p:nvPicPr>
              <p:cNvPr id="1026" name="Picture 2" descr="https://www.jooq.org/img/jooq-logo-white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0390" y="96895"/>
                <a:ext cx="663388" cy="663388"/>
              </a:xfrm>
              <a:prstGeom prst="rect">
                <a:avLst/>
              </a:prstGeom>
              <a:solidFill>
                <a:srgbClr val="404040"/>
              </a:solidFill>
            </p:spPr>
          </p:pic>
          <p:sp>
            <p:nvSpPr>
              <p:cNvPr id="6" name="Textfeld 5"/>
              <p:cNvSpPr txBox="1"/>
              <p:nvPr/>
            </p:nvSpPr>
            <p:spPr>
              <a:xfrm>
                <a:off x="4220939" y="74646"/>
                <a:ext cx="13612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jOOQ</a:t>
                </a:r>
              </a:p>
            </p:txBody>
          </p:sp>
        </p:grpSp>
      </p:grpSp>
      <p:grpSp>
        <p:nvGrpSpPr>
          <p:cNvPr id="38" name="Gruppieren 37"/>
          <p:cNvGrpSpPr/>
          <p:nvPr/>
        </p:nvGrpSpPr>
        <p:grpSpPr>
          <a:xfrm>
            <a:off x="3674502" y="3246218"/>
            <a:ext cx="1833371" cy="912531"/>
            <a:chOff x="3529034" y="3242676"/>
            <a:chExt cx="1893867" cy="942642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3529034" y="3242676"/>
              <a:ext cx="993781" cy="937439"/>
              <a:chOff x="2990708" y="3259825"/>
              <a:chExt cx="846114" cy="798142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2990708" y="3259825"/>
                <a:ext cx="846114" cy="798142"/>
              </a:xfrm>
              <a:prstGeom prst="ellipse">
                <a:avLst/>
              </a:prstGeom>
              <a:noFill/>
              <a:ln w="19050">
                <a:solidFill>
                  <a:srgbClr val="F9C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222" y="3439920"/>
                <a:ext cx="631085" cy="426699"/>
              </a:xfrm>
              <a:prstGeom prst="rect">
                <a:avLst/>
              </a:prstGeom>
            </p:spPr>
          </p:pic>
        </p:grpSp>
        <p:grpSp>
          <p:nvGrpSpPr>
            <p:cNvPr id="15" name="Gruppieren 14"/>
            <p:cNvGrpSpPr/>
            <p:nvPr/>
          </p:nvGrpSpPr>
          <p:grpSpPr>
            <a:xfrm>
              <a:off x="4429120" y="3242676"/>
              <a:ext cx="993781" cy="926664"/>
              <a:chOff x="4655453" y="3259657"/>
              <a:chExt cx="785095" cy="745468"/>
            </a:xfrm>
          </p:grpSpPr>
          <p:pic>
            <p:nvPicPr>
              <p:cNvPr id="1028" name="Picture 4" descr="http://www.mediaclick.de/wp-content/uploads/2014/01/java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2720" y="3328359"/>
                <a:ext cx="608066" cy="6080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Ellipse 25"/>
              <p:cNvSpPr/>
              <p:nvPr/>
            </p:nvSpPr>
            <p:spPr>
              <a:xfrm>
                <a:off x="4655453" y="3259657"/>
                <a:ext cx="785095" cy="745468"/>
              </a:xfrm>
              <a:prstGeom prst="ellipse">
                <a:avLst/>
              </a:prstGeom>
              <a:noFill/>
              <a:ln w="19050">
                <a:solidFill>
                  <a:srgbClr val="2F84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31" name="Bogen 30"/>
            <p:cNvSpPr/>
            <p:nvPr/>
          </p:nvSpPr>
          <p:spPr>
            <a:xfrm rot="5400000">
              <a:off x="3554602" y="3217922"/>
              <a:ext cx="942642" cy="992149"/>
            </a:xfrm>
            <a:prstGeom prst="arc">
              <a:avLst>
                <a:gd name="adj1" fmla="val 16785883"/>
                <a:gd name="adj2" fmla="val 18026903"/>
              </a:avLst>
            </a:prstGeom>
            <a:ln w="19050">
              <a:solidFill>
                <a:srgbClr val="F9C3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2823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Bildschirmpräsentation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Entwurfspräsentation</vt:lpstr>
      <vt:lpstr>Kurze Einführung und Verbindung zum Pflichtenheft </vt:lpstr>
      <vt:lpstr>Pakete und Funktion</vt:lpstr>
      <vt:lpstr>Entwurfsmuster</vt:lpstr>
      <vt:lpstr>Entwurfsmuster</vt:lpstr>
      <vt:lpstr>Einhaltung Softwaretechnischer Prinzipien</vt:lpstr>
      <vt:lpstr>Externe Ressourcen Client</vt:lpstr>
      <vt:lpstr>Externe Ressourcen Server</vt:lpstr>
      <vt:lpstr>Datenbank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31</cp:revision>
  <dcterms:created xsi:type="dcterms:W3CDTF">2017-01-06T10:19:39Z</dcterms:created>
  <dcterms:modified xsi:type="dcterms:W3CDTF">2017-01-06T13:34:13Z</dcterms:modified>
</cp:coreProperties>
</file>