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9"/>
  </p:sldMasterIdLst>
  <p:notesMasterIdLst>
    <p:notesMasterId r:id="rId30"/>
  </p:notesMasterIdLst>
  <p:sldIdLst>
    <p:sldId id="256" r:id="rId10"/>
    <p:sldId id="277" r:id="rId11"/>
    <p:sldId id="278" r:id="rId12"/>
    <p:sldId id="300" r:id="rId13"/>
    <p:sldId id="296" r:id="rId14"/>
    <p:sldId id="291" r:id="rId15"/>
    <p:sldId id="297" r:id="rId16"/>
    <p:sldId id="298" r:id="rId17"/>
    <p:sldId id="299" r:id="rId18"/>
    <p:sldId id="280" r:id="rId19"/>
    <p:sldId id="292" r:id="rId20"/>
    <p:sldId id="285" r:id="rId21"/>
    <p:sldId id="303" r:id="rId22"/>
    <p:sldId id="302" r:id="rId23"/>
    <p:sldId id="282" r:id="rId24"/>
    <p:sldId id="306" r:id="rId25"/>
    <p:sldId id="283" r:id="rId26"/>
    <p:sldId id="307" r:id="rId27"/>
    <p:sldId id="304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C3B8590-23D3-4F52-A546-98C637C1091A}">
          <p14:sldIdLst>
            <p14:sldId id="256"/>
          </p14:sldIdLst>
        </p14:section>
        <p14:section name="Kurze Einführung und Verbindung zum Pflichtenheft " id="{F53F2ADF-DFEC-4125-9AEB-DE2768615073}">
          <p14:sldIdLst>
            <p14:sldId id="277"/>
          </p14:sldIdLst>
        </p14:section>
        <p14:section name="Pakete und Funktion" id="{6704BE83-1D9F-47F3-B18A-ED478CA4B301}">
          <p14:sldIdLst>
            <p14:sldId id="278"/>
            <p14:sldId id="300"/>
            <p14:sldId id="296"/>
          </p14:sldIdLst>
        </p14:section>
        <p14:section name="Klassendiagramm" id="{C56113BB-4E1E-429E-A726-0329DC8A52B5}">
          <p14:sldIdLst>
            <p14:sldId id="291"/>
            <p14:sldId id="297"/>
            <p14:sldId id="298"/>
            <p14:sldId id="299"/>
          </p14:sldIdLst>
        </p14:section>
        <p14:section name="Entwurfsmuster" id="{9D09CC7A-FB9C-482A-9C51-E89EE5DBA60C}">
          <p14:sldIdLst>
            <p14:sldId id="280"/>
          </p14:sldIdLst>
        </p14:section>
        <p14:section name="Anwndungsfallbeispiel" id="{5CF29F78-0D47-4752-9AB9-B7D00C6D3400}">
          <p14:sldIdLst>
            <p14:sldId id="292"/>
          </p14:sldIdLst>
        </p14:section>
        <p14:section name="Externe Ressourcen" id="{E4DEF348-F96A-4C48-8AD0-617306CF75A4}">
          <p14:sldIdLst>
            <p14:sldId id="285"/>
            <p14:sldId id="303"/>
            <p14:sldId id="302"/>
          </p14:sldIdLst>
        </p14:section>
        <p14:section name="Datenbank" id="{6E373BFC-E4C5-48D0-9D85-B2CF1E249DB1}">
          <p14:sldIdLst>
            <p14:sldId id="282"/>
          </p14:sldIdLst>
        </p14:section>
        <p14:section name="JSON" id="{7BE6DD9F-B195-4AD8-88DC-82AE6100EC6E}">
          <p14:sldIdLst>
            <p14:sldId id="306"/>
            <p14:sldId id="283"/>
            <p14:sldId id="307"/>
            <p14:sldId id="304"/>
          </p14:sldIdLst>
        </p14:section>
        <p14:section name="Implementierungsplan" id="{EB8BE04C-274D-4614-A8C6-942238649FEF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7"/>
    <a:srgbClr val="F5B81F"/>
    <a:srgbClr val="F79411"/>
    <a:srgbClr val="FFFFFF"/>
    <a:srgbClr val="F0F0F0"/>
    <a:srgbClr val="F2F2F2"/>
    <a:srgbClr val="FAFAFA"/>
    <a:srgbClr val="F9C37D"/>
    <a:srgbClr val="0B73BE"/>
    <a:srgbClr val="E3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64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8" Type="http://schemas.openxmlformats.org/officeDocument/2006/relationships/customXml" Target="../customXml/item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85DB55B-33CD-443B-98B6-1F7AD7A99E83}">
      <dgm:prSet phldrT="[Text]"/>
      <dgm:spPr/>
      <dgm:t>
        <a:bodyPr/>
        <a:lstStyle/>
        <a:p>
          <a:r>
            <a:rPr lang="de-DE" dirty="0" err="1"/>
            <a:t>uielemet</a:t>
          </a:r>
          <a:endParaRPr lang="de-DE" dirty="0"/>
        </a:p>
      </dgm:t>
    </dgm:pt>
    <dgm:pt modelId="{D9241932-9AF6-4BB4-A533-F83726AFBBC4}" type="parTrans" cxnId="{0E268FC5-5F63-4971-9754-41548D279900}">
      <dgm:prSet/>
      <dgm:spPr/>
      <dgm:t>
        <a:bodyPr/>
        <a:lstStyle/>
        <a:p>
          <a:endParaRPr lang="de-DE"/>
        </a:p>
      </dgm:t>
    </dgm:pt>
    <dgm:pt modelId="{B4AF38FD-C103-40F2-AF84-7E4ACD75D7E2}" type="sibTrans" cxnId="{0E268FC5-5F63-4971-9754-41548D279900}">
      <dgm:prSet/>
      <dgm:spPr/>
      <dgm:t>
        <a:bodyPr/>
        <a:lstStyle/>
        <a:p>
          <a:endParaRPr lang="de-DE"/>
        </a:p>
      </dgm:t>
    </dgm:pt>
    <dgm:pt modelId="{B13705D0-BCAD-4160-989D-B81EAC2F71FF}">
      <dgm:prSet phldrT="[Text]"/>
      <dgm:spPr/>
      <dgm:t>
        <a:bodyPr/>
        <a:lstStyle/>
        <a:p>
          <a:r>
            <a:rPr lang="de-DE" dirty="0" err="1"/>
            <a:t>uipanel</a:t>
          </a:r>
          <a:endParaRPr lang="de-DE" dirty="0"/>
        </a:p>
      </dgm:t>
    </dgm:pt>
    <dgm:pt modelId="{01AE64BA-C758-417A-A430-4D11AF436266}" type="parTrans" cxnId="{4CAA3737-FFB5-40B7-A66E-86F84EEA652A}">
      <dgm:prSet/>
      <dgm:spPr/>
      <dgm:t>
        <a:bodyPr/>
        <a:lstStyle/>
        <a:p>
          <a:endParaRPr lang="de-DE"/>
        </a:p>
      </dgm:t>
    </dgm:pt>
    <dgm:pt modelId="{19BAC386-C6BA-4718-BBEB-0F9E53AC54ED}" type="sibTrans" cxnId="{4CAA3737-FFB5-40B7-A66E-86F84EEA652A}">
      <dgm:prSet/>
      <dgm:spPr/>
      <dgm:t>
        <a:bodyPr/>
        <a:lstStyle/>
        <a:p>
          <a:endParaRPr lang="de-DE"/>
        </a:p>
      </dgm:t>
    </dgm:pt>
    <dgm:pt modelId="{2EEED340-63BF-4A97-8A8E-C7A17B92357F}">
      <dgm:prSet phldrT="[Text]"/>
      <dgm:spPr/>
      <dgm:t>
        <a:bodyPr/>
        <a:lstStyle/>
        <a:p>
          <a:r>
            <a:rPr lang="de-DE" dirty="0" err="1"/>
            <a:t>filter</a:t>
          </a:r>
          <a:endParaRPr lang="de-DE" dirty="0"/>
        </a:p>
      </dgm:t>
    </dgm:pt>
    <dgm:pt modelId="{E7F1538B-E4D3-473A-A678-53BC6CD1A1FC}" type="parTrans" cxnId="{2BBCB822-2E50-46E8-88A4-141D0E0950B4}">
      <dgm:prSet/>
      <dgm:spPr/>
      <dgm:t>
        <a:bodyPr/>
        <a:lstStyle/>
        <a:p>
          <a:endParaRPr lang="de-DE"/>
        </a:p>
      </dgm:t>
    </dgm:pt>
    <dgm:pt modelId="{58E95A46-9AC8-4007-8E68-5B6264B8260A}" type="sibTrans" cxnId="{2BBCB822-2E50-46E8-88A4-141D0E0950B4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005EFDB1-B87D-4639-939B-74DB357DDB72}" type="pres">
      <dgm:prSet presAssocID="{E7F1538B-E4D3-473A-A678-53BC6CD1A1FC}" presName="Name37" presStyleLbl="parChTrans1D4" presStyleIdx="0" presStyleCnt="7"/>
      <dgm:spPr/>
    </dgm:pt>
    <dgm:pt modelId="{F0E94463-5DAF-425E-90F2-BFB6FE51BC4E}" type="pres">
      <dgm:prSet presAssocID="{2EEED340-63BF-4A97-8A8E-C7A17B92357F}" presName="hierRoot2" presStyleCnt="0">
        <dgm:presLayoutVars>
          <dgm:hierBranch val="init"/>
        </dgm:presLayoutVars>
      </dgm:prSet>
      <dgm:spPr/>
    </dgm:pt>
    <dgm:pt modelId="{739D6B87-EC3B-4706-88B8-C023235025A2}" type="pres">
      <dgm:prSet presAssocID="{2EEED340-63BF-4A97-8A8E-C7A17B92357F}" presName="rootComposite" presStyleCnt="0"/>
      <dgm:spPr/>
    </dgm:pt>
    <dgm:pt modelId="{1F771D77-FE8B-4FB9-A8FA-87DCCBCBC760}" type="pres">
      <dgm:prSet presAssocID="{2EEED340-63BF-4A97-8A8E-C7A17B92357F}" presName="rootText" presStyleLbl="node4" presStyleIdx="0" presStyleCnt="7">
        <dgm:presLayoutVars>
          <dgm:chPref val="3"/>
        </dgm:presLayoutVars>
      </dgm:prSet>
      <dgm:spPr/>
    </dgm:pt>
    <dgm:pt modelId="{8CCBED56-EAAE-418E-85E0-56AA4392F398}" type="pres">
      <dgm:prSet presAssocID="{2EEED340-63BF-4A97-8A8E-C7A17B92357F}" presName="rootConnector" presStyleLbl="node4" presStyleIdx="0" presStyleCnt="7"/>
      <dgm:spPr/>
    </dgm:pt>
    <dgm:pt modelId="{B2088EB3-145E-4D6B-A872-CECFB8A435C2}" type="pres">
      <dgm:prSet presAssocID="{2EEED340-63BF-4A97-8A8E-C7A17B92357F}" presName="hierChild4" presStyleCnt="0"/>
      <dgm:spPr/>
    </dgm:pt>
    <dgm:pt modelId="{3806C42E-EB52-402F-B681-3122FFB9BD93}" type="pres">
      <dgm:prSet presAssocID="{2EEED340-63BF-4A97-8A8E-C7A17B92357F}" presName="hierChild5" presStyleCnt="0"/>
      <dgm:spPr/>
    </dgm:pt>
    <dgm:pt modelId="{D160EBA6-254C-4F2D-8D5A-E157C9F26647}" type="pres">
      <dgm:prSet presAssocID="{D9241932-9AF6-4BB4-A533-F83726AFBBC4}" presName="Name37" presStyleLbl="parChTrans1D4" presStyleIdx="1" presStyleCnt="7"/>
      <dgm:spPr/>
    </dgm:pt>
    <dgm:pt modelId="{60795076-498E-4AAB-9182-89F2DC576E93}" type="pres">
      <dgm:prSet presAssocID="{C85DB55B-33CD-443B-98B6-1F7AD7A99E83}" presName="hierRoot2" presStyleCnt="0">
        <dgm:presLayoutVars>
          <dgm:hierBranch val="init"/>
        </dgm:presLayoutVars>
      </dgm:prSet>
      <dgm:spPr/>
    </dgm:pt>
    <dgm:pt modelId="{A6FE2109-E61A-47D9-A681-479E0BD89688}" type="pres">
      <dgm:prSet presAssocID="{C85DB55B-33CD-443B-98B6-1F7AD7A99E83}" presName="rootComposite" presStyleCnt="0"/>
      <dgm:spPr/>
    </dgm:pt>
    <dgm:pt modelId="{D76BC0C1-D512-4C38-A712-23B0A6E96ED0}" type="pres">
      <dgm:prSet presAssocID="{C85DB55B-33CD-443B-98B6-1F7AD7A99E83}" presName="rootText" presStyleLbl="node4" presStyleIdx="1" presStyleCnt="7">
        <dgm:presLayoutVars>
          <dgm:chPref val="3"/>
        </dgm:presLayoutVars>
      </dgm:prSet>
      <dgm:spPr/>
    </dgm:pt>
    <dgm:pt modelId="{EC93663E-EA93-48D0-BCA7-B38A15DA2449}" type="pres">
      <dgm:prSet presAssocID="{C85DB55B-33CD-443B-98B6-1F7AD7A99E83}" presName="rootConnector" presStyleLbl="node4" presStyleIdx="1" presStyleCnt="7"/>
      <dgm:spPr/>
    </dgm:pt>
    <dgm:pt modelId="{3721FAF3-F48E-44BB-9988-1C1D78B2E51F}" type="pres">
      <dgm:prSet presAssocID="{C85DB55B-33CD-443B-98B6-1F7AD7A99E83}" presName="hierChild4" presStyleCnt="0"/>
      <dgm:spPr/>
    </dgm:pt>
    <dgm:pt modelId="{5FF5E8BD-7D83-4792-8D5D-43D5965B6506}" type="pres">
      <dgm:prSet presAssocID="{C85DB55B-33CD-443B-98B6-1F7AD7A99E83}" presName="hierChild5" presStyleCnt="0"/>
      <dgm:spPr/>
    </dgm:pt>
    <dgm:pt modelId="{6E8CD37B-DC9C-449F-BC50-BE6FA56F4423}" type="pres">
      <dgm:prSet presAssocID="{01AE64BA-C758-417A-A430-4D11AF436266}" presName="Name37" presStyleLbl="parChTrans1D4" presStyleIdx="2" presStyleCnt="7"/>
      <dgm:spPr/>
    </dgm:pt>
    <dgm:pt modelId="{E3D148B0-44AD-47F9-A374-40EBFF305548}" type="pres">
      <dgm:prSet presAssocID="{B13705D0-BCAD-4160-989D-B81EAC2F71FF}" presName="hierRoot2" presStyleCnt="0">
        <dgm:presLayoutVars>
          <dgm:hierBranch val="init"/>
        </dgm:presLayoutVars>
      </dgm:prSet>
      <dgm:spPr/>
    </dgm:pt>
    <dgm:pt modelId="{8DB9A2B2-7686-4F8C-ABA8-76DD34770FBA}" type="pres">
      <dgm:prSet presAssocID="{B13705D0-BCAD-4160-989D-B81EAC2F71FF}" presName="rootComposite" presStyleCnt="0"/>
      <dgm:spPr/>
    </dgm:pt>
    <dgm:pt modelId="{E3794A36-75E9-45E4-89C4-B94E2DB3336D}" type="pres">
      <dgm:prSet presAssocID="{B13705D0-BCAD-4160-989D-B81EAC2F71FF}" presName="rootText" presStyleLbl="node4" presStyleIdx="2" presStyleCnt="7">
        <dgm:presLayoutVars>
          <dgm:chPref val="3"/>
        </dgm:presLayoutVars>
      </dgm:prSet>
      <dgm:spPr/>
    </dgm:pt>
    <dgm:pt modelId="{0E79E6AD-7816-47DC-843F-BA4BCB43E0CB}" type="pres">
      <dgm:prSet presAssocID="{B13705D0-BCAD-4160-989D-B81EAC2F71FF}" presName="rootConnector" presStyleLbl="node4" presStyleIdx="2" presStyleCnt="7"/>
      <dgm:spPr/>
    </dgm:pt>
    <dgm:pt modelId="{D17B2386-5B84-42C9-96C3-0E91CD4F7657}" type="pres">
      <dgm:prSet presAssocID="{B13705D0-BCAD-4160-989D-B81EAC2F71FF}" presName="hierChild4" presStyleCnt="0"/>
      <dgm:spPr/>
    </dgm:pt>
    <dgm:pt modelId="{828FEED9-1A1E-4D33-A7AE-B35DB87507F5}" type="pres">
      <dgm:prSet presAssocID="{B13705D0-BCAD-4160-989D-B81EAC2F71FF}" presName="hierChild5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3" presStyleCnt="7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3" presStyleCnt="7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3" presStyleCnt="7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4" presStyleCnt="7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4" presStyleCnt="7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4" presStyleCnt="7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5" presStyleCnt="7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5" presStyleCnt="7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5" presStyleCnt="7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6" presStyleCnt="7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6" presStyleCnt="7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6" presStyleCnt="7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8E496D6A-ED60-4824-A464-AF34DC53B6B5}" type="presOf" srcId="{C85DB55B-33CD-443B-98B6-1F7AD7A99E83}" destId="{D76BC0C1-D512-4C38-A712-23B0A6E96ED0}" srcOrd="0" destOrd="0" presId="urn:microsoft.com/office/officeart/2005/8/layout/orgChart1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0E268FC5-5F63-4971-9754-41548D279900}" srcId="{89F6FCAD-F4FD-4E0C-BAF1-DD28AF2118A4}" destId="{C85DB55B-33CD-443B-98B6-1F7AD7A99E83}" srcOrd="1" destOrd="0" parTransId="{D9241932-9AF6-4BB4-A533-F83726AFBBC4}" sibTransId="{B4AF38FD-C103-40F2-AF84-7E4ACD75D7E2}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4CAA3737-FFB5-40B7-A66E-86F84EEA652A}" srcId="{89F6FCAD-F4FD-4E0C-BAF1-DD28AF2118A4}" destId="{B13705D0-BCAD-4160-989D-B81EAC2F71FF}" srcOrd="2" destOrd="0" parTransId="{01AE64BA-C758-417A-A430-4D11AF436266}" sibTransId="{19BAC386-C6BA-4718-BBEB-0F9E53AC54ED}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2BBCB822-2E50-46E8-88A4-141D0E0950B4}" srcId="{89F6FCAD-F4FD-4E0C-BAF1-DD28AF2118A4}" destId="{2EEED340-63BF-4A97-8A8E-C7A17B92357F}" srcOrd="0" destOrd="0" parTransId="{E7F1538B-E4D3-473A-A678-53BC6CD1A1FC}" sibTransId="{58E95A46-9AC8-4007-8E68-5B6264B8260A}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45EF706-5305-425B-997B-B50FA05AEAAC}" type="presOf" srcId="{D9241932-9AF6-4BB4-A533-F83726AFBBC4}" destId="{D160EBA6-254C-4F2D-8D5A-E157C9F26647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C283AD6A-44FD-4A4B-AF38-D80258E38740}" type="presOf" srcId="{E7F1538B-E4D3-473A-A678-53BC6CD1A1FC}" destId="{005EFDB1-B87D-4639-939B-74DB357DDB72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98AACFFE-A1E3-47C4-9C4D-04536C50618A}" type="presOf" srcId="{2EEED340-63BF-4A97-8A8E-C7A17B92357F}" destId="{8CCBED56-EAAE-418E-85E0-56AA4392F398}" srcOrd="1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A7D346BB-2A5A-438B-92FC-662DCE783644}" type="presOf" srcId="{01AE64BA-C758-417A-A430-4D11AF436266}" destId="{6E8CD37B-DC9C-449F-BC50-BE6FA56F4423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47A11AC3-2CA6-4BFE-B228-8A0E542A37A2}" type="presOf" srcId="{C85DB55B-33CD-443B-98B6-1F7AD7A99E83}" destId="{EC93663E-EA93-48D0-BCA7-B38A15DA2449}" srcOrd="1" destOrd="0" presId="urn:microsoft.com/office/officeart/2005/8/layout/orgChart1"/>
    <dgm:cxn modelId="{F999018D-8E63-4547-BDAD-83586FE991E9}" type="presOf" srcId="{B13705D0-BCAD-4160-989D-B81EAC2F71FF}" destId="{E3794A36-75E9-45E4-89C4-B94E2DB3336D}" srcOrd="0" destOrd="0" presId="urn:microsoft.com/office/officeart/2005/8/layout/orgChart1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3BE6D253-A531-4C27-98A0-EE6443894E89}" type="presOf" srcId="{B13705D0-BCAD-4160-989D-B81EAC2F71FF}" destId="{0E79E6AD-7816-47DC-843F-BA4BCB43E0CB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D0B2AF7A-2500-4F7D-9144-AA092D5E2F96}" type="presOf" srcId="{2EEED340-63BF-4A97-8A8E-C7A17B92357F}" destId="{1F771D77-FE8B-4FB9-A8FA-87DCCBCBC76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96880058-1511-4949-9247-E6B0B571B593}" type="presParOf" srcId="{F9861AEE-F4F9-48FD-9BF4-628BE9E27344}" destId="{005EFDB1-B87D-4639-939B-74DB357DDB72}" srcOrd="0" destOrd="0" presId="urn:microsoft.com/office/officeart/2005/8/layout/orgChart1"/>
    <dgm:cxn modelId="{6B3521A2-31A8-44D4-AAC7-6F41D9FBC7D9}" type="presParOf" srcId="{F9861AEE-F4F9-48FD-9BF4-628BE9E27344}" destId="{F0E94463-5DAF-425E-90F2-BFB6FE51BC4E}" srcOrd="1" destOrd="0" presId="urn:microsoft.com/office/officeart/2005/8/layout/orgChart1"/>
    <dgm:cxn modelId="{C3BD31F1-F4E4-4CB9-A5FC-4E0CAC90F3B0}" type="presParOf" srcId="{F0E94463-5DAF-425E-90F2-BFB6FE51BC4E}" destId="{739D6B87-EC3B-4706-88B8-C023235025A2}" srcOrd="0" destOrd="0" presId="urn:microsoft.com/office/officeart/2005/8/layout/orgChart1"/>
    <dgm:cxn modelId="{90F0C499-F14B-45F9-96DB-202828A60208}" type="presParOf" srcId="{739D6B87-EC3B-4706-88B8-C023235025A2}" destId="{1F771D77-FE8B-4FB9-A8FA-87DCCBCBC760}" srcOrd="0" destOrd="0" presId="urn:microsoft.com/office/officeart/2005/8/layout/orgChart1"/>
    <dgm:cxn modelId="{521FD2B0-70EE-40D1-B83C-D3ED156F47C8}" type="presParOf" srcId="{739D6B87-EC3B-4706-88B8-C023235025A2}" destId="{8CCBED56-EAAE-418E-85E0-56AA4392F398}" srcOrd="1" destOrd="0" presId="urn:microsoft.com/office/officeart/2005/8/layout/orgChart1"/>
    <dgm:cxn modelId="{B93EA183-69EF-4C83-8EDC-0518528A3F70}" type="presParOf" srcId="{F0E94463-5DAF-425E-90F2-BFB6FE51BC4E}" destId="{B2088EB3-145E-4D6B-A872-CECFB8A435C2}" srcOrd="1" destOrd="0" presId="urn:microsoft.com/office/officeart/2005/8/layout/orgChart1"/>
    <dgm:cxn modelId="{D783DBBA-7154-4624-B1C8-98D2760EE5E6}" type="presParOf" srcId="{F0E94463-5DAF-425E-90F2-BFB6FE51BC4E}" destId="{3806C42E-EB52-402F-B681-3122FFB9BD93}" srcOrd="2" destOrd="0" presId="urn:microsoft.com/office/officeart/2005/8/layout/orgChart1"/>
    <dgm:cxn modelId="{72ACBE2D-BC8B-4B7A-9E38-B4F98C81A6F8}" type="presParOf" srcId="{F9861AEE-F4F9-48FD-9BF4-628BE9E27344}" destId="{D160EBA6-254C-4F2D-8D5A-E157C9F26647}" srcOrd="2" destOrd="0" presId="urn:microsoft.com/office/officeart/2005/8/layout/orgChart1"/>
    <dgm:cxn modelId="{C20C0753-22D1-48B7-BC9E-5AE12553F401}" type="presParOf" srcId="{F9861AEE-F4F9-48FD-9BF4-628BE9E27344}" destId="{60795076-498E-4AAB-9182-89F2DC576E93}" srcOrd="3" destOrd="0" presId="urn:microsoft.com/office/officeart/2005/8/layout/orgChart1"/>
    <dgm:cxn modelId="{872843F8-EF6A-4757-B064-03C9C791ADAC}" type="presParOf" srcId="{60795076-498E-4AAB-9182-89F2DC576E93}" destId="{A6FE2109-E61A-47D9-A681-479E0BD89688}" srcOrd="0" destOrd="0" presId="urn:microsoft.com/office/officeart/2005/8/layout/orgChart1"/>
    <dgm:cxn modelId="{5EE82C42-40D9-4D86-942D-E7BCB63A590A}" type="presParOf" srcId="{A6FE2109-E61A-47D9-A681-479E0BD89688}" destId="{D76BC0C1-D512-4C38-A712-23B0A6E96ED0}" srcOrd="0" destOrd="0" presId="urn:microsoft.com/office/officeart/2005/8/layout/orgChart1"/>
    <dgm:cxn modelId="{1610C1A1-AF31-44FF-9800-DB24B18A4764}" type="presParOf" srcId="{A6FE2109-E61A-47D9-A681-479E0BD89688}" destId="{EC93663E-EA93-48D0-BCA7-B38A15DA2449}" srcOrd="1" destOrd="0" presId="urn:microsoft.com/office/officeart/2005/8/layout/orgChart1"/>
    <dgm:cxn modelId="{54650372-5617-4039-9B60-3B5348DE78E5}" type="presParOf" srcId="{60795076-498E-4AAB-9182-89F2DC576E93}" destId="{3721FAF3-F48E-44BB-9988-1C1D78B2E51F}" srcOrd="1" destOrd="0" presId="urn:microsoft.com/office/officeart/2005/8/layout/orgChart1"/>
    <dgm:cxn modelId="{786BDB0D-56F9-43F1-B6BA-EB59BF940EFE}" type="presParOf" srcId="{60795076-498E-4AAB-9182-89F2DC576E93}" destId="{5FF5E8BD-7D83-4792-8D5D-43D5965B6506}" srcOrd="2" destOrd="0" presId="urn:microsoft.com/office/officeart/2005/8/layout/orgChart1"/>
    <dgm:cxn modelId="{DBAFF2B3-9414-4AF5-A417-EBB3379DC926}" type="presParOf" srcId="{F9861AEE-F4F9-48FD-9BF4-628BE9E27344}" destId="{6E8CD37B-DC9C-449F-BC50-BE6FA56F4423}" srcOrd="4" destOrd="0" presId="urn:microsoft.com/office/officeart/2005/8/layout/orgChart1"/>
    <dgm:cxn modelId="{078BBF65-0EE0-4AB8-86FA-A278AECC0AF0}" type="presParOf" srcId="{F9861AEE-F4F9-48FD-9BF4-628BE9E27344}" destId="{E3D148B0-44AD-47F9-A374-40EBFF305548}" srcOrd="5" destOrd="0" presId="urn:microsoft.com/office/officeart/2005/8/layout/orgChart1"/>
    <dgm:cxn modelId="{FAFF1008-454F-42B6-BE67-A006F619A7CB}" type="presParOf" srcId="{E3D148B0-44AD-47F9-A374-40EBFF305548}" destId="{8DB9A2B2-7686-4F8C-ABA8-76DD34770FBA}" srcOrd="0" destOrd="0" presId="urn:microsoft.com/office/officeart/2005/8/layout/orgChart1"/>
    <dgm:cxn modelId="{5F140ABF-DA54-464E-A7AF-02D82012ED0B}" type="presParOf" srcId="{8DB9A2B2-7686-4F8C-ABA8-76DD34770FBA}" destId="{E3794A36-75E9-45E4-89C4-B94E2DB3336D}" srcOrd="0" destOrd="0" presId="urn:microsoft.com/office/officeart/2005/8/layout/orgChart1"/>
    <dgm:cxn modelId="{E98D839D-BBB7-4E91-BC0A-8DF2A5078DE7}" type="presParOf" srcId="{8DB9A2B2-7686-4F8C-ABA8-76DD34770FBA}" destId="{0E79E6AD-7816-47DC-843F-BA4BCB43E0CB}" srcOrd="1" destOrd="0" presId="urn:microsoft.com/office/officeart/2005/8/layout/orgChart1"/>
    <dgm:cxn modelId="{8BC34797-DAF9-49FD-BA54-2780EF0C43FC}" type="presParOf" srcId="{E3D148B0-44AD-47F9-A374-40EBFF305548}" destId="{D17B2386-5B84-42C9-96C3-0E91CD4F7657}" srcOrd="1" destOrd="0" presId="urn:microsoft.com/office/officeart/2005/8/layout/orgChart1"/>
    <dgm:cxn modelId="{BD9A9DDF-47BE-4321-9603-F54B6C024213}" type="presParOf" srcId="{E3D148B0-44AD-47F9-A374-40EBFF305548}" destId="{828FEED9-1A1E-4D33-A7AE-B35DB87507F5}" srcOrd="2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85DB55B-33CD-443B-98B6-1F7AD7A99E83}">
      <dgm:prSet phldrT="[Text]"/>
      <dgm:spPr/>
      <dgm:t>
        <a:bodyPr/>
        <a:lstStyle/>
        <a:p>
          <a:r>
            <a:rPr lang="de-DE" dirty="0" err="1"/>
            <a:t>uielemet</a:t>
          </a:r>
          <a:endParaRPr lang="de-DE" dirty="0"/>
        </a:p>
      </dgm:t>
    </dgm:pt>
    <dgm:pt modelId="{D9241932-9AF6-4BB4-A533-F83726AFBBC4}" type="parTrans" cxnId="{0E268FC5-5F63-4971-9754-41548D279900}">
      <dgm:prSet/>
      <dgm:spPr/>
      <dgm:t>
        <a:bodyPr/>
        <a:lstStyle/>
        <a:p>
          <a:endParaRPr lang="de-DE"/>
        </a:p>
      </dgm:t>
    </dgm:pt>
    <dgm:pt modelId="{B4AF38FD-C103-40F2-AF84-7E4ACD75D7E2}" type="sibTrans" cxnId="{0E268FC5-5F63-4971-9754-41548D279900}">
      <dgm:prSet/>
      <dgm:spPr/>
      <dgm:t>
        <a:bodyPr/>
        <a:lstStyle/>
        <a:p>
          <a:endParaRPr lang="de-DE"/>
        </a:p>
      </dgm:t>
    </dgm:pt>
    <dgm:pt modelId="{B13705D0-BCAD-4160-989D-B81EAC2F71FF}">
      <dgm:prSet phldrT="[Text]"/>
      <dgm:spPr/>
      <dgm:t>
        <a:bodyPr/>
        <a:lstStyle/>
        <a:p>
          <a:r>
            <a:rPr lang="de-DE" dirty="0" err="1"/>
            <a:t>uipanel</a:t>
          </a:r>
          <a:endParaRPr lang="de-DE" dirty="0"/>
        </a:p>
      </dgm:t>
    </dgm:pt>
    <dgm:pt modelId="{01AE64BA-C758-417A-A430-4D11AF436266}" type="parTrans" cxnId="{4CAA3737-FFB5-40B7-A66E-86F84EEA652A}">
      <dgm:prSet/>
      <dgm:spPr/>
      <dgm:t>
        <a:bodyPr/>
        <a:lstStyle/>
        <a:p>
          <a:endParaRPr lang="de-DE"/>
        </a:p>
      </dgm:t>
    </dgm:pt>
    <dgm:pt modelId="{19BAC386-C6BA-4718-BBEB-0F9E53AC54ED}" type="sibTrans" cxnId="{4CAA3737-FFB5-40B7-A66E-86F84EEA652A}">
      <dgm:prSet/>
      <dgm:spPr/>
      <dgm:t>
        <a:bodyPr/>
        <a:lstStyle/>
        <a:p>
          <a:endParaRPr lang="de-DE"/>
        </a:p>
      </dgm:t>
    </dgm:pt>
    <dgm:pt modelId="{2EEED340-63BF-4A97-8A8E-C7A17B92357F}">
      <dgm:prSet phldrT="[Text]"/>
      <dgm:spPr/>
      <dgm:t>
        <a:bodyPr/>
        <a:lstStyle/>
        <a:p>
          <a:r>
            <a:rPr lang="de-DE" dirty="0" err="1"/>
            <a:t>filter</a:t>
          </a:r>
          <a:endParaRPr lang="de-DE" dirty="0"/>
        </a:p>
      </dgm:t>
    </dgm:pt>
    <dgm:pt modelId="{E7F1538B-E4D3-473A-A678-53BC6CD1A1FC}" type="parTrans" cxnId="{2BBCB822-2E50-46E8-88A4-141D0E0950B4}">
      <dgm:prSet/>
      <dgm:spPr/>
      <dgm:t>
        <a:bodyPr/>
        <a:lstStyle/>
        <a:p>
          <a:endParaRPr lang="de-DE"/>
        </a:p>
      </dgm:t>
    </dgm:pt>
    <dgm:pt modelId="{58E95A46-9AC8-4007-8E68-5B6264B8260A}" type="sibTrans" cxnId="{2BBCB822-2E50-46E8-88A4-141D0E0950B4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005EFDB1-B87D-4639-939B-74DB357DDB72}" type="pres">
      <dgm:prSet presAssocID="{E7F1538B-E4D3-473A-A678-53BC6CD1A1FC}" presName="Name37" presStyleLbl="parChTrans1D4" presStyleIdx="0" presStyleCnt="7"/>
      <dgm:spPr/>
    </dgm:pt>
    <dgm:pt modelId="{F0E94463-5DAF-425E-90F2-BFB6FE51BC4E}" type="pres">
      <dgm:prSet presAssocID="{2EEED340-63BF-4A97-8A8E-C7A17B92357F}" presName="hierRoot2" presStyleCnt="0">
        <dgm:presLayoutVars>
          <dgm:hierBranch val="init"/>
        </dgm:presLayoutVars>
      </dgm:prSet>
      <dgm:spPr/>
    </dgm:pt>
    <dgm:pt modelId="{739D6B87-EC3B-4706-88B8-C023235025A2}" type="pres">
      <dgm:prSet presAssocID="{2EEED340-63BF-4A97-8A8E-C7A17B92357F}" presName="rootComposite" presStyleCnt="0"/>
      <dgm:spPr/>
    </dgm:pt>
    <dgm:pt modelId="{1F771D77-FE8B-4FB9-A8FA-87DCCBCBC760}" type="pres">
      <dgm:prSet presAssocID="{2EEED340-63BF-4A97-8A8E-C7A17B92357F}" presName="rootText" presStyleLbl="node4" presStyleIdx="0" presStyleCnt="7">
        <dgm:presLayoutVars>
          <dgm:chPref val="3"/>
        </dgm:presLayoutVars>
      </dgm:prSet>
      <dgm:spPr/>
    </dgm:pt>
    <dgm:pt modelId="{8CCBED56-EAAE-418E-85E0-56AA4392F398}" type="pres">
      <dgm:prSet presAssocID="{2EEED340-63BF-4A97-8A8E-C7A17B92357F}" presName="rootConnector" presStyleLbl="node4" presStyleIdx="0" presStyleCnt="7"/>
      <dgm:spPr/>
    </dgm:pt>
    <dgm:pt modelId="{B2088EB3-145E-4D6B-A872-CECFB8A435C2}" type="pres">
      <dgm:prSet presAssocID="{2EEED340-63BF-4A97-8A8E-C7A17B92357F}" presName="hierChild4" presStyleCnt="0"/>
      <dgm:spPr/>
    </dgm:pt>
    <dgm:pt modelId="{3806C42E-EB52-402F-B681-3122FFB9BD93}" type="pres">
      <dgm:prSet presAssocID="{2EEED340-63BF-4A97-8A8E-C7A17B92357F}" presName="hierChild5" presStyleCnt="0"/>
      <dgm:spPr/>
    </dgm:pt>
    <dgm:pt modelId="{D160EBA6-254C-4F2D-8D5A-E157C9F26647}" type="pres">
      <dgm:prSet presAssocID="{D9241932-9AF6-4BB4-A533-F83726AFBBC4}" presName="Name37" presStyleLbl="parChTrans1D4" presStyleIdx="1" presStyleCnt="7"/>
      <dgm:spPr/>
    </dgm:pt>
    <dgm:pt modelId="{60795076-498E-4AAB-9182-89F2DC576E93}" type="pres">
      <dgm:prSet presAssocID="{C85DB55B-33CD-443B-98B6-1F7AD7A99E83}" presName="hierRoot2" presStyleCnt="0">
        <dgm:presLayoutVars>
          <dgm:hierBranch val="init"/>
        </dgm:presLayoutVars>
      </dgm:prSet>
      <dgm:spPr/>
    </dgm:pt>
    <dgm:pt modelId="{A6FE2109-E61A-47D9-A681-479E0BD89688}" type="pres">
      <dgm:prSet presAssocID="{C85DB55B-33CD-443B-98B6-1F7AD7A99E83}" presName="rootComposite" presStyleCnt="0"/>
      <dgm:spPr/>
    </dgm:pt>
    <dgm:pt modelId="{D76BC0C1-D512-4C38-A712-23B0A6E96ED0}" type="pres">
      <dgm:prSet presAssocID="{C85DB55B-33CD-443B-98B6-1F7AD7A99E83}" presName="rootText" presStyleLbl="node4" presStyleIdx="1" presStyleCnt="7">
        <dgm:presLayoutVars>
          <dgm:chPref val="3"/>
        </dgm:presLayoutVars>
      </dgm:prSet>
      <dgm:spPr/>
    </dgm:pt>
    <dgm:pt modelId="{EC93663E-EA93-48D0-BCA7-B38A15DA2449}" type="pres">
      <dgm:prSet presAssocID="{C85DB55B-33CD-443B-98B6-1F7AD7A99E83}" presName="rootConnector" presStyleLbl="node4" presStyleIdx="1" presStyleCnt="7"/>
      <dgm:spPr/>
    </dgm:pt>
    <dgm:pt modelId="{3721FAF3-F48E-44BB-9988-1C1D78B2E51F}" type="pres">
      <dgm:prSet presAssocID="{C85DB55B-33CD-443B-98B6-1F7AD7A99E83}" presName="hierChild4" presStyleCnt="0"/>
      <dgm:spPr/>
    </dgm:pt>
    <dgm:pt modelId="{5FF5E8BD-7D83-4792-8D5D-43D5965B6506}" type="pres">
      <dgm:prSet presAssocID="{C85DB55B-33CD-443B-98B6-1F7AD7A99E83}" presName="hierChild5" presStyleCnt="0"/>
      <dgm:spPr/>
    </dgm:pt>
    <dgm:pt modelId="{6E8CD37B-DC9C-449F-BC50-BE6FA56F4423}" type="pres">
      <dgm:prSet presAssocID="{01AE64BA-C758-417A-A430-4D11AF436266}" presName="Name37" presStyleLbl="parChTrans1D4" presStyleIdx="2" presStyleCnt="7"/>
      <dgm:spPr/>
    </dgm:pt>
    <dgm:pt modelId="{E3D148B0-44AD-47F9-A374-40EBFF305548}" type="pres">
      <dgm:prSet presAssocID="{B13705D0-BCAD-4160-989D-B81EAC2F71FF}" presName="hierRoot2" presStyleCnt="0">
        <dgm:presLayoutVars>
          <dgm:hierBranch val="init"/>
        </dgm:presLayoutVars>
      </dgm:prSet>
      <dgm:spPr/>
    </dgm:pt>
    <dgm:pt modelId="{8DB9A2B2-7686-4F8C-ABA8-76DD34770FBA}" type="pres">
      <dgm:prSet presAssocID="{B13705D0-BCAD-4160-989D-B81EAC2F71FF}" presName="rootComposite" presStyleCnt="0"/>
      <dgm:spPr/>
    </dgm:pt>
    <dgm:pt modelId="{E3794A36-75E9-45E4-89C4-B94E2DB3336D}" type="pres">
      <dgm:prSet presAssocID="{B13705D0-BCAD-4160-989D-B81EAC2F71FF}" presName="rootText" presStyleLbl="node4" presStyleIdx="2" presStyleCnt="7">
        <dgm:presLayoutVars>
          <dgm:chPref val="3"/>
        </dgm:presLayoutVars>
      </dgm:prSet>
      <dgm:spPr/>
    </dgm:pt>
    <dgm:pt modelId="{0E79E6AD-7816-47DC-843F-BA4BCB43E0CB}" type="pres">
      <dgm:prSet presAssocID="{B13705D0-BCAD-4160-989D-B81EAC2F71FF}" presName="rootConnector" presStyleLbl="node4" presStyleIdx="2" presStyleCnt="7"/>
      <dgm:spPr/>
    </dgm:pt>
    <dgm:pt modelId="{D17B2386-5B84-42C9-96C3-0E91CD4F7657}" type="pres">
      <dgm:prSet presAssocID="{B13705D0-BCAD-4160-989D-B81EAC2F71FF}" presName="hierChild4" presStyleCnt="0"/>
      <dgm:spPr/>
    </dgm:pt>
    <dgm:pt modelId="{828FEED9-1A1E-4D33-A7AE-B35DB87507F5}" type="pres">
      <dgm:prSet presAssocID="{B13705D0-BCAD-4160-989D-B81EAC2F71FF}" presName="hierChild5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3" presStyleCnt="7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3" presStyleCnt="7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3" presStyleCnt="7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4" presStyleCnt="7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4" presStyleCnt="7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4" presStyleCnt="7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5" presStyleCnt="7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5" presStyleCnt="7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5" presStyleCnt="7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6" presStyleCnt="7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6" presStyleCnt="7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6" presStyleCnt="7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8E496D6A-ED60-4824-A464-AF34DC53B6B5}" type="presOf" srcId="{C85DB55B-33CD-443B-98B6-1F7AD7A99E83}" destId="{D76BC0C1-D512-4C38-A712-23B0A6E96ED0}" srcOrd="0" destOrd="0" presId="urn:microsoft.com/office/officeart/2005/8/layout/orgChart1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0E268FC5-5F63-4971-9754-41548D279900}" srcId="{89F6FCAD-F4FD-4E0C-BAF1-DD28AF2118A4}" destId="{C85DB55B-33CD-443B-98B6-1F7AD7A99E83}" srcOrd="1" destOrd="0" parTransId="{D9241932-9AF6-4BB4-A533-F83726AFBBC4}" sibTransId="{B4AF38FD-C103-40F2-AF84-7E4ACD75D7E2}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4CAA3737-FFB5-40B7-A66E-86F84EEA652A}" srcId="{89F6FCAD-F4FD-4E0C-BAF1-DD28AF2118A4}" destId="{B13705D0-BCAD-4160-989D-B81EAC2F71FF}" srcOrd="2" destOrd="0" parTransId="{01AE64BA-C758-417A-A430-4D11AF436266}" sibTransId="{19BAC386-C6BA-4718-BBEB-0F9E53AC54ED}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2BBCB822-2E50-46E8-88A4-141D0E0950B4}" srcId="{89F6FCAD-F4FD-4E0C-BAF1-DD28AF2118A4}" destId="{2EEED340-63BF-4A97-8A8E-C7A17B92357F}" srcOrd="0" destOrd="0" parTransId="{E7F1538B-E4D3-473A-A678-53BC6CD1A1FC}" sibTransId="{58E95A46-9AC8-4007-8E68-5B6264B8260A}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45EF706-5305-425B-997B-B50FA05AEAAC}" type="presOf" srcId="{D9241932-9AF6-4BB4-A533-F83726AFBBC4}" destId="{D160EBA6-254C-4F2D-8D5A-E157C9F26647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C283AD6A-44FD-4A4B-AF38-D80258E38740}" type="presOf" srcId="{E7F1538B-E4D3-473A-A678-53BC6CD1A1FC}" destId="{005EFDB1-B87D-4639-939B-74DB357DDB72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98AACFFE-A1E3-47C4-9C4D-04536C50618A}" type="presOf" srcId="{2EEED340-63BF-4A97-8A8E-C7A17B92357F}" destId="{8CCBED56-EAAE-418E-85E0-56AA4392F398}" srcOrd="1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A7D346BB-2A5A-438B-92FC-662DCE783644}" type="presOf" srcId="{01AE64BA-C758-417A-A430-4D11AF436266}" destId="{6E8CD37B-DC9C-449F-BC50-BE6FA56F4423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47A11AC3-2CA6-4BFE-B228-8A0E542A37A2}" type="presOf" srcId="{C85DB55B-33CD-443B-98B6-1F7AD7A99E83}" destId="{EC93663E-EA93-48D0-BCA7-B38A15DA2449}" srcOrd="1" destOrd="0" presId="urn:microsoft.com/office/officeart/2005/8/layout/orgChart1"/>
    <dgm:cxn modelId="{F999018D-8E63-4547-BDAD-83586FE991E9}" type="presOf" srcId="{B13705D0-BCAD-4160-989D-B81EAC2F71FF}" destId="{E3794A36-75E9-45E4-89C4-B94E2DB3336D}" srcOrd="0" destOrd="0" presId="urn:microsoft.com/office/officeart/2005/8/layout/orgChart1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3BE6D253-A531-4C27-98A0-EE6443894E89}" type="presOf" srcId="{B13705D0-BCAD-4160-989D-B81EAC2F71FF}" destId="{0E79E6AD-7816-47DC-843F-BA4BCB43E0CB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D0B2AF7A-2500-4F7D-9144-AA092D5E2F96}" type="presOf" srcId="{2EEED340-63BF-4A97-8A8E-C7A17B92357F}" destId="{1F771D77-FE8B-4FB9-A8FA-87DCCBCBC76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96880058-1511-4949-9247-E6B0B571B593}" type="presParOf" srcId="{F9861AEE-F4F9-48FD-9BF4-628BE9E27344}" destId="{005EFDB1-B87D-4639-939B-74DB357DDB72}" srcOrd="0" destOrd="0" presId="urn:microsoft.com/office/officeart/2005/8/layout/orgChart1"/>
    <dgm:cxn modelId="{6B3521A2-31A8-44D4-AAC7-6F41D9FBC7D9}" type="presParOf" srcId="{F9861AEE-F4F9-48FD-9BF4-628BE9E27344}" destId="{F0E94463-5DAF-425E-90F2-BFB6FE51BC4E}" srcOrd="1" destOrd="0" presId="urn:microsoft.com/office/officeart/2005/8/layout/orgChart1"/>
    <dgm:cxn modelId="{C3BD31F1-F4E4-4CB9-A5FC-4E0CAC90F3B0}" type="presParOf" srcId="{F0E94463-5DAF-425E-90F2-BFB6FE51BC4E}" destId="{739D6B87-EC3B-4706-88B8-C023235025A2}" srcOrd="0" destOrd="0" presId="urn:microsoft.com/office/officeart/2005/8/layout/orgChart1"/>
    <dgm:cxn modelId="{90F0C499-F14B-45F9-96DB-202828A60208}" type="presParOf" srcId="{739D6B87-EC3B-4706-88B8-C023235025A2}" destId="{1F771D77-FE8B-4FB9-A8FA-87DCCBCBC760}" srcOrd="0" destOrd="0" presId="urn:microsoft.com/office/officeart/2005/8/layout/orgChart1"/>
    <dgm:cxn modelId="{521FD2B0-70EE-40D1-B83C-D3ED156F47C8}" type="presParOf" srcId="{739D6B87-EC3B-4706-88B8-C023235025A2}" destId="{8CCBED56-EAAE-418E-85E0-56AA4392F398}" srcOrd="1" destOrd="0" presId="urn:microsoft.com/office/officeart/2005/8/layout/orgChart1"/>
    <dgm:cxn modelId="{B93EA183-69EF-4C83-8EDC-0518528A3F70}" type="presParOf" srcId="{F0E94463-5DAF-425E-90F2-BFB6FE51BC4E}" destId="{B2088EB3-145E-4D6B-A872-CECFB8A435C2}" srcOrd="1" destOrd="0" presId="urn:microsoft.com/office/officeart/2005/8/layout/orgChart1"/>
    <dgm:cxn modelId="{D783DBBA-7154-4624-B1C8-98D2760EE5E6}" type="presParOf" srcId="{F0E94463-5DAF-425E-90F2-BFB6FE51BC4E}" destId="{3806C42E-EB52-402F-B681-3122FFB9BD93}" srcOrd="2" destOrd="0" presId="urn:microsoft.com/office/officeart/2005/8/layout/orgChart1"/>
    <dgm:cxn modelId="{72ACBE2D-BC8B-4B7A-9E38-B4F98C81A6F8}" type="presParOf" srcId="{F9861AEE-F4F9-48FD-9BF4-628BE9E27344}" destId="{D160EBA6-254C-4F2D-8D5A-E157C9F26647}" srcOrd="2" destOrd="0" presId="urn:microsoft.com/office/officeart/2005/8/layout/orgChart1"/>
    <dgm:cxn modelId="{C20C0753-22D1-48B7-BC9E-5AE12553F401}" type="presParOf" srcId="{F9861AEE-F4F9-48FD-9BF4-628BE9E27344}" destId="{60795076-498E-4AAB-9182-89F2DC576E93}" srcOrd="3" destOrd="0" presId="urn:microsoft.com/office/officeart/2005/8/layout/orgChart1"/>
    <dgm:cxn modelId="{872843F8-EF6A-4757-B064-03C9C791ADAC}" type="presParOf" srcId="{60795076-498E-4AAB-9182-89F2DC576E93}" destId="{A6FE2109-E61A-47D9-A681-479E0BD89688}" srcOrd="0" destOrd="0" presId="urn:microsoft.com/office/officeart/2005/8/layout/orgChart1"/>
    <dgm:cxn modelId="{5EE82C42-40D9-4D86-942D-E7BCB63A590A}" type="presParOf" srcId="{A6FE2109-E61A-47D9-A681-479E0BD89688}" destId="{D76BC0C1-D512-4C38-A712-23B0A6E96ED0}" srcOrd="0" destOrd="0" presId="urn:microsoft.com/office/officeart/2005/8/layout/orgChart1"/>
    <dgm:cxn modelId="{1610C1A1-AF31-44FF-9800-DB24B18A4764}" type="presParOf" srcId="{A6FE2109-E61A-47D9-A681-479E0BD89688}" destId="{EC93663E-EA93-48D0-BCA7-B38A15DA2449}" srcOrd="1" destOrd="0" presId="urn:microsoft.com/office/officeart/2005/8/layout/orgChart1"/>
    <dgm:cxn modelId="{54650372-5617-4039-9B60-3B5348DE78E5}" type="presParOf" srcId="{60795076-498E-4AAB-9182-89F2DC576E93}" destId="{3721FAF3-F48E-44BB-9988-1C1D78B2E51F}" srcOrd="1" destOrd="0" presId="urn:microsoft.com/office/officeart/2005/8/layout/orgChart1"/>
    <dgm:cxn modelId="{786BDB0D-56F9-43F1-B6BA-EB59BF940EFE}" type="presParOf" srcId="{60795076-498E-4AAB-9182-89F2DC576E93}" destId="{5FF5E8BD-7D83-4792-8D5D-43D5965B6506}" srcOrd="2" destOrd="0" presId="urn:microsoft.com/office/officeart/2005/8/layout/orgChart1"/>
    <dgm:cxn modelId="{DBAFF2B3-9414-4AF5-A417-EBB3379DC926}" type="presParOf" srcId="{F9861AEE-F4F9-48FD-9BF4-628BE9E27344}" destId="{6E8CD37B-DC9C-449F-BC50-BE6FA56F4423}" srcOrd="4" destOrd="0" presId="urn:microsoft.com/office/officeart/2005/8/layout/orgChart1"/>
    <dgm:cxn modelId="{078BBF65-0EE0-4AB8-86FA-A278AECC0AF0}" type="presParOf" srcId="{F9861AEE-F4F9-48FD-9BF4-628BE9E27344}" destId="{E3D148B0-44AD-47F9-A374-40EBFF305548}" srcOrd="5" destOrd="0" presId="urn:microsoft.com/office/officeart/2005/8/layout/orgChart1"/>
    <dgm:cxn modelId="{FAFF1008-454F-42B6-BE67-A006F619A7CB}" type="presParOf" srcId="{E3D148B0-44AD-47F9-A374-40EBFF305548}" destId="{8DB9A2B2-7686-4F8C-ABA8-76DD34770FBA}" srcOrd="0" destOrd="0" presId="urn:microsoft.com/office/officeart/2005/8/layout/orgChart1"/>
    <dgm:cxn modelId="{5F140ABF-DA54-464E-A7AF-02D82012ED0B}" type="presParOf" srcId="{8DB9A2B2-7686-4F8C-ABA8-76DD34770FBA}" destId="{E3794A36-75E9-45E4-89C4-B94E2DB3336D}" srcOrd="0" destOrd="0" presId="urn:microsoft.com/office/officeart/2005/8/layout/orgChart1"/>
    <dgm:cxn modelId="{E98D839D-BBB7-4E91-BC0A-8DF2A5078DE7}" type="presParOf" srcId="{8DB9A2B2-7686-4F8C-ABA8-76DD34770FBA}" destId="{0E79E6AD-7816-47DC-843F-BA4BCB43E0CB}" srcOrd="1" destOrd="0" presId="urn:microsoft.com/office/officeart/2005/8/layout/orgChart1"/>
    <dgm:cxn modelId="{8BC34797-DAF9-49FD-BA54-2780EF0C43FC}" type="presParOf" srcId="{E3D148B0-44AD-47F9-A374-40EBFF305548}" destId="{D17B2386-5B84-42C9-96C3-0E91CD4F7657}" srcOrd="1" destOrd="0" presId="urn:microsoft.com/office/officeart/2005/8/layout/orgChart1"/>
    <dgm:cxn modelId="{BD9A9DDF-47BE-4321-9603-F54B6C024213}" type="presParOf" srcId="{E3D148B0-44AD-47F9-A374-40EBFF305548}" destId="{828FEED9-1A1E-4D33-A7AE-B35DB87507F5}" srcOrd="2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85DB55B-33CD-443B-98B6-1F7AD7A99E83}">
      <dgm:prSet phldrT="[Text]"/>
      <dgm:spPr/>
      <dgm:t>
        <a:bodyPr/>
        <a:lstStyle/>
        <a:p>
          <a:r>
            <a:rPr lang="de-DE" dirty="0" err="1"/>
            <a:t>uielemet</a:t>
          </a:r>
          <a:endParaRPr lang="de-DE" dirty="0"/>
        </a:p>
      </dgm:t>
    </dgm:pt>
    <dgm:pt modelId="{D9241932-9AF6-4BB4-A533-F83726AFBBC4}" type="parTrans" cxnId="{0E268FC5-5F63-4971-9754-41548D279900}">
      <dgm:prSet/>
      <dgm:spPr/>
      <dgm:t>
        <a:bodyPr/>
        <a:lstStyle/>
        <a:p>
          <a:endParaRPr lang="de-DE"/>
        </a:p>
      </dgm:t>
    </dgm:pt>
    <dgm:pt modelId="{B4AF38FD-C103-40F2-AF84-7E4ACD75D7E2}" type="sibTrans" cxnId="{0E268FC5-5F63-4971-9754-41548D279900}">
      <dgm:prSet/>
      <dgm:spPr/>
      <dgm:t>
        <a:bodyPr/>
        <a:lstStyle/>
        <a:p>
          <a:endParaRPr lang="de-DE"/>
        </a:p>
      </dgm:t>
    </dgm:pt>
    <dgm:pt modelId="{B13705D0-BCAD-4160-989D-B81EAC2F71FF}">
      <dgm:prSet phldrT="[Text]"/>
      <dgm:spPr/>
      <dgm:t>
        <a:bodyPr/>
        <a:lstStyle/>
        <a:p>
          <a:r>
            <a:rPr lang="de-DE" dirty="0" err="1"/>
            <a:t>uipanel</a:t>
          </a:r>
          <a:endParaRPr lang="de-DE" dirty="0"/>
        </a:p>
      </dgm:t>
    </dgm:pt>
    <dgm:pt modelId="{01AE64BA-C758-417A-A430-4D11AF436266}" type="parTrans" cxnId="{4CAA3737-FFB5-40B7-A66E-86F84EEA652A}">
      <dgm:prSet/>
      <dgm:spPr/>
      <dgm:t>
        <a:bodyPr/>
        <a:lstStyle/>
        <a:p>
          <a:endParaRPr lang="de-DE"/>
        </a:p>
      </dgm:t>
    </dgm:pt>
    <dgm:pt modelId="{19BAC386-C6BA-4718-BBEB-0F9E53AC54ED}" type="sibTrans" cxnId="{4CAA3737-FFB5-40B7-A66E-86F84EEA652A}">
      <dgm:prSet/>
      <dgm:spPr/>
      <dgm:t>
        <a:bodyPr/>
        <a:lstStyle/>
        <a:p>
          <a:endParaRPr lang="de-DE"/>
        </a:p>
      </dgm:t>
    </dgm:pt>
    <dgm:pt modelId="{2EEED340-63BF-4A97-8A8E-C7A17B92357F}">
      <dgm:prSet phldrT="[Text]"/>
      <dgm:spPr/>
      <dgm:t>
        <a:bodyPr/>
        <a:lstStyle/>
        <a:p>
          <a:r>
            <a:rPr lang="de-DE" dirty="0" err="1"/>
            <a:t>filter</a:t>
          </a:r>
          <a:endParaRPr lang="de-DE" dirty="0"/>
        </a:p>
      </dgm:t>
    </dgm:pt>
    <dgm:pt modelId="{E7F1538B-E4D3-473A-A678-53BC6CD1A1FC}" type="parTrans" cxnId="{2BBCB822-2E50-46E8-88A4-141D0E0950B4}">
      <dgm:prSet/>
      <dgm:spPr/>
      <dgm:t>
        <a:bodyPr/>
        <a:lstStyle/>
        <a:p>
          <a:endParaRPr lang="de-DE"/>
        </a:p>
      </dgm:t>
    </dgm:pt>
    <dgm:pt modelId="{58E95A46-9AC8-4007-8E68-5B6264B8260A}" type="sibTrans" cxnId="{2BBCB822-2E50-46E8-88A4-141D0E0950B4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005EFDB1-B87D-4639-939B-74DB357DDB72}" type="pres">
      <dgm:prSet presAssocID="{E7F1538B-E4D3-473A-A678-53BC6CD1A1FC}" presName="Name37" presStyleLbl="parChTrans1D4" presStyleIdx="0" presStyleCnt="7"/>
      <dgm:spPr/>
    </dgm:pt>
    <dgm:pt modelId="{F0E94463-5DAF-425E-90F2-BFB6FE51BC4E}" type="pres">
      <dgm:prSet presAssocID="{2EEED340-63BF-4A97-8A8E-C7A17B92357F}" presName="hierRoot2" presStyleCnt="0">
        <dgm:presLayoutVars>
          <dgm:hierBranch val="init"/>
        </dgm:presLayoutVars>
      </dgm:prSet>
      <dgm:spPr/>
    </dgm:pt>
    <dgm:pt modelId="{739D6B87-EC3B-4706-88B8-C023235025A2}" type="pres">
      <dgm:prSet presAssocID="{2EEED340-63BF-4A97-8A8E-C7A17B92357F}" presName="rootComposite" presStyleCnt="0"/>
      <dgm:spPr/>
    </dgm:pt>
    <dgm:pt modelId="{1F771D77-FE8B-4FB9-A8FA-87DCCBCBC760}" type="pres">
      <dgm:prSet presAssocID="{2EEED340-63BF-4A97-8A8E-C7A17B92357F}" presName="rootText" presStyleLbl="node4" presStyleIdx="0" presStyleCnt="7">
        <dgm:presLayoutVars>
          <dgm:chPref val="3"/>
        </dgm:presLayoutVars>
      </dgm:prSet>
      <dgm:spPr/>
    </dgm:pt>
    <dgm:pt modelId="{8CCBED56-EAAE-418E-85E0-56AA4392F398}" type="pres">
      <dgm:prSet presAssocID="{2EEED340-63BF-4A97-8A8E-C7A17B92357F}" presName="rootConnector" presStyleLbl="node4" presStyleIdx="0" presStyleCnt="7"/>
      <dgm:spPr/>
    </dgm:pt>
    <dgm:pt modelId="{B2088EB3-145E-4D6B-A872-CECFB8A435C2}" type="pres">
      <dgm:prSet presAssocID="{2EEED340-63BF-4A97-8A8E-C7A17B92357F}" presName="hierChild4" presStyleCnt="0"/>
      <dgm:spPr/>
    </dgm:pt>
    <dgm:pt modelId="{3806C42E-EB52-402F-B681-3122FFB9BD93}" type="pres">
      <dgm:prSet presAssocID="{2EEED340-63BF-4A97-8A8E-C7A17B92357F}" presName="hierChild5" presStyleCnt="0"/>
      <dgm:spPr/>
    </dgm:pt>
    <dgm:pt modelId="{D160EBA6-254C-4F2D-8D5A-E157C9F26647}" type="pres">
      <dgm:prSet presAssocID="{D9241932-9AF6-4BB4-A533-F83726AFBBC4}" presName="Name37" presStyleLbl="parChTrans1D4" presStyleIdx="1" presStyleCnt="7"/>
      <dgm:spPr/>
    </dgm:pt>
    <dgm:pt modelId="{60795076-498E-4AAB-9182-89F2DC576E93}" type="pres">
      <dgm:prSet presAssocID="{C85DB55B-33CD-443B-98B6-1F7AD7A99E83}" presName="hierRoot2" presStyleCnt="0">
        <dgm:presLayoutVars>
          <dgm:hierBranch val="init"/>
        </dgm:presLayoutVars>
      </dgm:prSet>
      <dgm:spPr/>
    </dgm:pt>
    <dgm:pt modelId="{A6FE2109-E61A-47D9-A681-479E0BD89688}" type="pres">
      <dgm:prSet presAssocID="{C85DB55B-33CD-443B-98B6-1F7AD7A99E83}" presName="rootComposite" presStyleCnt="0"/>
      <dgm:spPr/>
    </dgm:pt>
    <dgm:pt modelId="{D76BC0C1-D512-4C38-A712-23B0A6E96ED0}" type="pres">
      <dgm:prSet presAssocID="{C85DB55B-33CD-443B-98B6-1F7AD7A99E83}" presName="rootText" presStyleLbl="node4" presStyleIdx="1" presStyleCnt="7">
        <dgm:presLayoutVars>
          <dgm:chPref val="3"/>
        </dgm:presLayoutVars>
      </dgm:prSet>
      <dgm:spPr/>
    </dgm:pt>
    <dgm:pt modelId="{EC93663E-EA93-48D0-BCA7-B38A15DA2449}" type="pres">
      <dgm:prSet presAssocID="{C85DB55B-33CD-443B-98B6-1F7AD7A99E83}" presName="rootConnector" presStyleLbl="node4" presStyleIdx="1" presStyleCnt="7"/>
      <dgm:spPr/>
    </dgm:pt>
    <dgm:pt modelId="{3721FAF3-F48E-44BB-9988-1C1D78B2E51F}" type="pres">
      <dgm:prSet presAssocID="{C85DB55B-33CD-443B-98B6-1F7AD7A99E83}" presName="hierChild4" presStyleCnt="0"/>
      <dgm:spPr/>
    </dgm:pt>
    <dgm:pt modelId="{5FF5E8BD-7D83-4792-8D5D-43D5965B6506}" type="pres">
      <dgm:prSet presAssocID="{C85DB55B-33CD-443B-98B6-1F7AD7A99E83}" presName="hierChild5" presStyleCnt="0"/>
      <dgm:spPr/>
    </dgm:pt>
    <dgm:pt modelId="{6E8CD37B-DC9C-449F-BC50-BE6FA56F4423}" type="pres">
      <dgm:prSet presAssocID="{01AE64BA-C758-417A-A430-4D11AF436266}" presName="Name37" presStyleLbl="parChTrans1D4" presStyleIdx="2" presStyleCnt="7"/>
      <dgm:spPr/>
    </dgm:pt>
    <dgm:pt modelId="{E3D148B0-44AD-47F9-A374-40EBFF305548}" type="pres">
      <dgm:prSet presAssocID="{B13705D0-BCAD-4160-989D-B81EAC2F71FF}" presName="hierRoot2" presStyleCnt="0">
        <dgm:presLayoutVars>
          <dgm:hierBranch val="init"/>
        </dgm:presLayoutVars>
      </dgm:prSet>
      <dgm:spPr/>
    </dgm:pt>
    <dgm:pt modelId="{8DB9A2B2-7686-4F8C-ABA8-76DD34770FBA}" type="pres">
      <dgm:prSet presAssocID="{B13705D0-BCAD-4160-989D-B81EAC2F71FF}" presName="rootComposite" presStyleCnt="0"/>
      <dgm:spPr/>
    </dgm:pt>
    <dgm:pt modelId="{E3794A36-75E9-45E4-89C4-B94E2DB3336D}" type="pres">
      <dgm:prSet presAssocID="{B13705D0-BCAD-4160-989D-B81EAC2F71FF}" presName="rootText" presStyleLbl="node4" presStyleIdx="2" presStyleCnt="7">
        <dgm:presLayoutVars>
          <dgm:chPref val="3"/>
        </dgm:presLayoutVars>
      </dgm:prSet>
      <dgm:spPr/>
    </dgm:pt>
    <dgm:pt modelId="{0E79E6AD-7816-47DC-843F-BA4BCB43E0CB}" type="pres">
      <dgm:prSet presAssocID="{B13705D0-BCAD-4160-989D-B81EAC2F71FF}" presName="rootConnector" presStyleLbl="node4" presStyleIdx="2" presStyleCnt="7"/>
      <dgm:spPr/>
    </dgm:pt>
    <dgm:pt modelId="{D17B2386-5B84-42C9-96C3-0E91CD4F7657}" type="pres">
      <dgm:prSet presAssocID="{B13705D0-BCAD-4160-989D-B81EAC2F71FF}" presName="hierChild4" presStyleCnt="0"/>
      <dgm:spPr/>
    </dgm:pt>
    <dgm:pt modelId="{828FEED9-1A1E-4D33-A7AE-B35DB87507F5}" type="pres">
      <dgm:prSet presAssocID="{B13705D0-BCAD-4160-989D-B81EAC2F71FF}" presName="hierChild5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3" presStyleCnt="7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3" presStyleCnt="7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3" presStyleCnt="7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4" presStyleCnt="7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4" presStyleCnt="7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4" presStyleCnt="7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5" presStyleCnt="7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5" presStyleCnt="7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5" presStyleCnt="7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6" presStyleCnt="7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6" presStyleCnt="7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6" presStyleCnt="7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8E496D6A-ED60-4824-A464-AF34DC53B6B5}" type="presOf" srcId="{C85DB55B-33CD-443B-98B6-1F7AD7A99E83}" destId="{D76BC0C1-D512-4C38-A712-23B0A6E96ED0}" srcOrd="0" destOrd="0" presId="urn:microsoft.com/office/officeart/2005/8/layout/orgChart1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0E268FC5-5F63-4971-9754-41548D279900}" srcId="{89F6FCAD-F4FD-4E0C-BAF1-DD28AF2118A4}" destId="{C85DB55B-33CD-443B-98B6-1F7AD7A99E83}" srcOrd="1" destOrd="0" parTransId="{D9241932-9AF6-4BB4-A533-F83726AFBBC4}" sibTransId="{B4AF38FD-C103-40F2-AF84-7E4ACD75D7E2}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4CAA3737-FFB5-40B7-A66E-86F84EEA652A}" srcId="{89F6FCAD-F4FD-4E0C-BAF1-DD28AF2118A4}" destId="{B13705D0-BCAD-4160-989D-B81EAC2F71FF}" srcOrd="2" destOrd="0" parTransId="{01AE64BA-C758-417A-A430-4D11AF436266}" sibTransId="{19BAC386-C6BA-4718-BBEB-0F9E53AC54ED}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2BBCB822-2E50-46E8-88A4-141D0E0950B4}" srcId="{89F6FCAD-F4FD-4E0C-BAF1-DD28AF2118A4}" destId="{2EEED340-63BF-4A97-8A8E-C7A17B92357F}" srcOrd="0" destOrd="0" parTransId="{E7F1538B-E4D3-473A-A678-53BC6CD1A1FC}" sibTransId="{58E95A46-9AC8-4007-8E68-5B6264B8260A}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45EF706-5305-425B-997B-B50FA05AEAAC}" type="presOf" srcId="{D9241932-9AF6-4BB4-A533-F83726AFBBC4}" destId="{D160EBA6-254C-4F2D-8D5A-E157C9F26647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C283AD6A-44FD-4A4B-AF38-D80258E38740}" type="presOf" srcId="{E7F1538B-E4D3-473A-A678-53BC6CD1A1FC}" destId="{005EFDB1-B87D-4639-939B-74DB357DDB72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98AACFFE-A1E3-47C4-9C4D-04536C50618A}" type="presOf" srcId="{2EEED340-63BF-4A97-8A8E-C7A17B92357F}" destId="{8CCBED56-EAAE-418E-85E0-56AA4392F398}" srcOrd="1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A7D346BB-2A5A-438B-92FC-662DCE783644}" type="presOf" srcId="{01AE64BA-C758-417A-A430-4D11AF436266}" destId="{6E8CD37B-DC9C-449F-BC50-BE6FA56F4423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47A11AC3-2CA6-4BFE-B228-8A0E542A37A2}" type="presOf" srcId="{C85DB55B-33CD-443B-98B6-1F7AD7A99E83}" destId="{EC93663E-EA93-48D0-BCA7-B38A15DA2449}" srcOrd="1" destOrd="0" presId="urn:microsoft.com/office/officeart/2005/8/layout/orgChart1"/>
    <dgm:cxn modelId="{F999018D-8E63-4547-BDAD-83586FE991E9}" type="presOf" srcId="{B13705D0-BCAD-4160-989D-B81EAC2F71FF}" destId="{E3794A36-75E9-45E4-89C4-B94E2DB3336D}" srcOrd="0" destOrd="0" presId="urn:microsoft.com/office/officeart/2005/8/layout/orgChart1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3BE6D253-A531-4C27-98A0-EE6443894E89}" type="presOf" srcId="{B13705D0-BCAD-4160-989D-B81EAC2F71FF}" destId="{0E79E6AD-7816-47DC-843F-BA4BCB43E0CB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D0B2AF7A-2500-4F7D-9144-AA092D5E2F96}" type="presOf" srcId="{2EEED340-63BF-4A97-8A8E-C7A17B92357F}" destId="{1F771D77-FE8B-4FB9-A8FA-87DCCBCBC76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96880058-1511-4949-9247-E6B0B571B593}" type="presParOf" srcId="{F9861AEE-F4F9-48FD-9BF4-628BE9E27344}" destId="{005EFDB1-B87D-4639-939B-74DB357DDB72}" srcOrd="0" destOrd="0" presId="urn:microsoft.com/office/officeart/2005/8/layout/orgChart1"/>
    <dgm:cxn modelId="{6B3521A2-31A8-44D4-AAC7-6F41D9FBC7D9}" type="presParOf" srcId="{F9861AEE-F4F9-48FD-9BF4-628BE9E27344}" destId="{F0E94463-5DAF-425E-90F2-BFB6FE51BC4E}" srcOrd="1" destOrd="0" presId="urn:microsoft.com/office/officeart/2005/8/layout/orgChart1"/>
    <dgm:cxn modelId="{C3BD31F1-F4E4-4CB9-A5FC-4E0CAC90F3B0}" type="presParOf" srcId="{F0E94463-5DAF-425E-90F2-BFB6FE51BC4E}" destId="{739D6B87-EC3B-4706-88B8-C023235025A2}" srcOrd="0" destOrd="0" presId="urn:microsoft.com/office/officeart/2005/8/layout/orgChart1"/>
    <dgm:cxn modelId="{90F0C499-F14B-45F9-96DB-202828A60208}" type="presParOf" srcId="{739D6B87-EC3B-4706-88B8-C023235025A2}" destId="{1F771D77-FE8B-4FB9-A8FA-87DCCBCBC760}" srcOrd="0" destOrd="0" presId="urn:microsoft.com/office/officeart/2005/8/layout/orgChart1"/>
    <dgm:cxn modelId="{521FD2B0-70EE-40D1-B83C-D3ED156F47C8}" type="presParOf" srcId="{739D6B87-EC3B-4706-88B8-C023235025A2}" destId="{8CCBED56-EAAE-418E-85E0-56AA4392F398}" srcOrd="1" destOrd="0" presId="urn:microsoft.com/office/officeart/2005/8/layout/orgChart1"/>
    <dgm:cxn modelId="{B93EA183-69EF-4C83-8EDC-0518528A3F70}" type="presParOf" srcId="{F0E94463-5DAF-425E-90F2-BFB6FE51BC4E}" destId="{B2088EB3-145E-4D6B-A872-CECFB8A435C2}" srcOrd="1" destOrd="0" presId="urn:microsoft.com/office/officeart/2005/8/layout/orgChart1"/>
    <dgm:cxn modelId="{D783DBBA-7154-4624-B1C8-98D2760EE5E6}" type="presParOf" srcId="{F0E94463-5DAF-425E-90F2-BFB6FE51BC4E}" destId="{3806C42E-EB52-402F-B681-3122FFB9BD93}" srcOrd="2" destOrd="0" presId="urn:microsoft.com/office/officeart/2005/8/layout/orgChart1"/>
    <dgm:cxn modelId="{72ACBE2D-BC8B-4B7A-9E38-B4F98C81A6F8}" type="presParOf" srcId="{F9861AEE-F4F9-48FD-9BF4-628BE9E27344}" destId="{D160EBA6-254C-4F2D-8D5A-E157C9F26647}" srcOrd="2" destOrd="0" presId="urn:microsoft.com/office/officeart/2005/8/layout/orgChart1"/>
    <dgm:cxn modelId="{C20C0753-22D1-48B7-BC9E-5AE12553F401}" type="presParOf" srcId="{F9861AEE-F4F9-48FD-9BF4-628BE9E27344}" destId="{60795076-498E-4AAB-9182-89F2DC576E93}" srcOrd="3" destOrd="0" presId="urn:microsoft.com/office/officeart/2005/8/layout/orgChart1"/>
    <dgm:cxn modelId="{872843F8-EF6A-4757-B064-03C9C791ADAC}" type="presParOf" srcId="{60795076-498E-4AAB-9182-89F2DC576E93}" destId="{A6FE2109-E61A-47D9-A681-479E0BD89688}" srcOrd="0" destOrd="0" presId="urn:microsoft.com/office/officeart/2005/8/layout/orgChart1"/>
    <dgm:cxn modelId="{5EE82C42-40D9-4D86-942D-E7BCB63A590A}" type="presParOf" srcId="{A6FE2109-E61A-47D9-A681-479E0BD89688}" destId="{D76BC0C1-D512-4C38-A712-23B0A6E96ED0}" srcOrd="0" destOrd="0" presId="urn:microsoft.com/office/officeart/2005/8/layout/orgChart1"/>
    <dgm:cxn modelId="{1610C1A1-AF31-44FF-9800-DB24B18A4764}" type="presParOf" srcId="{A6FE2109-E61A-47D9-A681-479E0BD89688}" destId="{EC93663E-EA93-48D0-BCA7-B38A15DA2449}" srcOrd="1" destOrd="0" presId="urn:microsoft.com/office/officeart/2005/8/layout/orgChart1"/>
    <dgm:cxn modelId="{54650372-5617-4039-9B60-3B5348DE78E5}" type="presParOf" srcId="{60795076-498E-4AAB-9182-89F2DC576E93}" destId="{3721FAF3-F48E-44BB-9988-1C1D78B2E51F}" srcOrd="1" destOrd="0" presId="urn:microsoft.com/office/officeart/2005/8/layout/orgChart1"/>
    <dgm:cxn modelId="{786BDB0D-56F9-43F1-B6BA-EB59BF940EFE}" type="presParOf" srcId="{60795076-498E-4AAB-9182-89F2DC576E93}" destId="{5FF5E8BD-7D83-4792-8D5D-43D5965B6506}" srcOrd="2" destOrd="0" presId="urn:microsoft.com/office/officeart/2005/8/layout/orgChart1"/>
    <dgm:cxn modelId="{DBAFF2B3-9414-4AF5-A417-EBB3379DC926}" type="presParOf" srcId="{F9861AEE-F4F9-48FD-9BF4-628BE9E27344}" destId="{6E8CD37B-DC9C-449F-BC50-BE6FA56F4423}" srcOrd="4" destOrd="0" presId="urn:microsoft.com/office/officeart/2005/8/layout/orgChart1"/>
    <dgm:cxn modelId="{078BBF65-0EE0-4AB8-86FA-A278AECC0AF0}" type="presParOf" srcId="{F9861AEE-F4F9-48FD-9BF4-628BE9E27344}" destId="{E3D148B0-44AD-47F9-A374-40EBFF305548}" srcOrd="5" destOrd="0" presId="urn:microsoft.com/office/officeart/2005/8/layout/orgChart1"/>
    <dgm:cxn modelId="{FAFF1008-454F-42B6-BE67-A006F619A7CB}" type="presParOf" srcId="{E3D148B0-44AD-47F9-A374-40EBFF305548}" destId="{8DB9A2B2-7686-4F8C-ABA8-76DD34770FBA}" srcOrd="0" destOrd="0" presId="urn:microsoft.com/office/officeart/2005/8/layout/orgChart1"/>
    <dgm:cxn modelId="{5F140ABF-DA54-464E-A7AF-02D82012ED0B}" type="presParOf" srcId="{8DB9A2B2-7686-4F8C-ABA8-76DD34770FBA}" destId="{E3794A36-75E9-45E4-89C4-B94E2DB3336D}" srcOrd="0" destOrd="0" presId="urn:microsoft.com/office/officeart/2005/8/layout/orgChart1"/>
    <dgm:cxn modelId="{E98D839D-BBB7-4E91-BC0A-8DF2A5078DE7}" type="presParOf" srcId="{8DB9A2B2-7686-4F8C-ABA8-76DD34770FBA}" destId="{0E79E6AD-7816-47DC-843F-BA4BCB43E0CB}" srcOrd="1" destOrd="0" presId="urn:microsoft.com/office/officeart/2005/8/layout/orgChart1"/>
    <dgm:cxn modelId="{8BC34797-DAF9-49FD-BA54-2780EF0C43FC}" type="presParOf" srcId="{E3D148B0-44AD-47F9-A374-40EBFF305548}" destId="{D17B2386-5B84-42C9-96C3-0E91CD4F7657}" srcOrd="1" destOrd="0" presId="urn:microsoft.com/office/officeart/2005/8/layout/orgChart1"/>
    <dgm:cxn modelId="{BD9A9DDF-47BE-4321-9603-F54B6C024213}" type="presParOf" srcId="{E3D148B0-44AD-47F9-A374-40EBFF305548}" destId="{828FEED9-1A1E-4D33-A7AE-B35DB87507F5}" srcOrd="2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7942019" y="2175640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7942019" y="2175640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7814890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375184" y="65114"/>
              </a:lnTo>
              <a:lnTo>
                <a:pt x="375184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7191651" y="2175640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7191651" y="2175640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7439706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375184" y="0"/>
              </a:moveTo>
              <a:lnTo>
                <a:pt x="37518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5563786" y="1295043"/>
          <a:ext cx="225110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2251104" y="65114"/>
              </a:lnTo>
              <a:lnTo>
                <a:pt x="2251104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5563786" y="1295043"/>
          <a:ext cx="1500736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1500736" y="65114"/>
              </a:lnTo>
              <a:lnTo>
                <a:pt x="1500736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6066099" y="1735342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6066099" y="1735342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5563786" y="1295043"/>
          <a:ext cx="750368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750368" y="65114"/>
              </a:lnTo>
              <a:lnTo>
                <a:pt x="750368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5518066" y="1295043"/>
          <a:ext cx="91440" cy="130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4813418" y="1295043"/>
          <a:ext cx="750368" cy="130229"/>
        </a:xfrm>
        <a:custGeom>
          <a:avLst/>
          <a:gdLst/>
          <a:ahLst/>
          <a:cxnLst/>
          <a:rect l="0" t="0" r="0" b="0"/>
          <a:pathLst>
            <a:path>
              <a:moveTo>
                <a:pt x="750368" y="0"/>
              </a:moveTo>
              <a:lnTo>
                <a:pt x="750368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4063050" y="1295043"/>
          <a:ext cx="1500736" cy="130229"/>
        </a:xfrm>
        <a:custGeom>
          <a:avLst/>
          <a:gdLst/>
          <a:ahLst/>
          <a:cxnLst/>
          <a:rect l="0" t="0" r="0" b="0"/>
          <a:pathLst>
            <a:path>
              <a:moveTo>
                <a:pt x="1500736" y="0"/>
              </a:moveTo>
              <a:lnTo>
                <a:pt x="1500736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3312682" y="1295043"/>
          <a:ext cx="2251104" cy="130229"/>
        </a:xfrm>
        <a:custGeom>
          <a:avLst/>
          <a:gdLst/>
          <a:ahLst/>
          <a:cxnLst/>
          <a:rect l="0" t="0" r="0" b="0"/>
          <a:pathLst>
            <a:path>
              <a:moveTo>
                <a:pt x="2251104" y="0"/>
              </a:moveTo>
              <a:lnTo>
                <a:pt x="225110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2314258" y="1735342"/>
          <a:ext cx="93020" cy="1606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159"/>
              </a:lnTo>
              <a:lnTo>
                <a:pt x="93020" y="16061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2314258" y="1735342"/>
          <a:ext cx="93020" cy="116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1"/>
              </a:lnTo>
              <a:lnTo>
                <a:pt x="93020" y="11658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2314258" y="1735342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2314258" y="1735342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1436762" y="1295043"/>
          <a:ext cx="1125552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1125552" y="65114"/>
              </a:lnTo>
              <a:lnTo>
                <a:pt x="1125552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1436762" y="1295043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375184" y="65114"/>
              </a:lnTo>
              <a:lnTo>
                <a:pt x="375184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1061578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375184" y="65114"/>
              </a:lnTo>
              <a:lnTo>
                <a:pt x="375184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CD37B-DC9C-449F-BC50-BE6FA56F4423}">
      <dsp:nvSpPr>
        <dsp:cNvPr id="0" name=""/>
        <dsp:cNvSpPr/>
      </dsp:nvSpPr>
      <dsp:spPr>
        <a:xfrm>
          <a:off x="438338" y="2175640"/>
          <a:ext cx="93020" cy="116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1"/>
              </a:lnTo>
              <a:lnTo>
                <a:pt x="93020" y="11658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0EBA6-254C-4F2D-8D5A-E157C9F26647}">
      <dsp:nvSpPr>
        <dsp:cNvPr id="0" name=""/>
        <dsp:cNvSpPr/>
      </dsp:nvSpPr>
      <dsp:spPr>
        <a:xfrm>
          <a:off x="438338" y="2175640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EFDB1-B87D-4639-939B-74DB357DDB72}">
      <dsp:nvSpPr>
        <dsp:cNvPr id="0" name=""/>
        <dsp:cNvSpPr/>
      </dsp:nvSpPr>
      <dsp:spPr>
        <a:xfrm>
          <a:off x="438338" y="2175640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686394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375184" y="0"/>
              </a:moveTo>
              <a:lnTo>
                <a:pt x="37518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061578" y="1295043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375184" y="0"/>
              </a:moveTo>
              <a:lnTo>
                <a:pt x="37518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311210" y="1295043"/>
          <a:ext cx="1125552" cy="130229"/>
        </a:xfrm>
        <a:custGeom>
          <a:avLst/>
          <a:gdLst/>
          <a:ahLst/>
          <a:cxnLst/>
          <a:rect l="0" t="0" r="0" b="0"/>
          <a:pathLst>
            <a:path>
              <a:moveTo>
                <a:pt x="1125552" y="0"/>
              </a:moveTo>
              <a:lnTo>
                <a:pt x="1125552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126692" y="984974"/>
          <a:ext cx="620138" cy="3100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client</a:t>
          </a:r>
        </a:p>
      </dsp:txBody>
      <dsp:txXfrm>
        <a:off x="1126692" y="984974"/>
        <a:ext cx="620138" cy="310069"/>
      </dsp:txXfrm>
    </dsp:sp>
    <dsp:sp modelId="{44749FF8-2B2F-44F8-82CA-1BFCCD48D6D2}">
      <dsp:nvSpPr>
        <dsp:cNvPr id="0" name=""/>
        <dsp:cNvSpPr/>
      </dsp:nvSpPr>
      <dsp:spPr>
        <a:xfrm>
          <a:off x="1140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router</a:t>
          </a:r>
        </a:p>
      </dsp:txBody>
      <dsp:txXfrm>
        <a:off x="1140" y="1425272"/>
        <a:ext cx="620138" cy="310069"/>
      </dsp:txXfrm>
    </dsp:sp>
    <dsp:sp modelId="{6DF7FFB8-D455-4039-8681-F924162723A2}">
      <dsp:nvSpPr>
        <dsp:cNvPr id="0" name=""/>
        <dsp:cNvSpPr/>
      </dsp:nvSpPr>
      <dsp:spPr>
        <a:xfrm>
          <a:off x="751508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view</a:t>
          </a:r>
        </a:p>
      </dsp:txBody>
      <dsp:txXfrm>
        <a:off x="751508" y="1425272"/>
        <a:ext cx="620138" cy="310069"/>
      </dsp:txXfrm>
    </dsp:sp>
    <dsp:sp modelId="{79633328-5647-442A-A102-18847B8A6CE3}">
      <dsp:nvSpPr>
        <dsp:cNvPr id="0" name=""/>
        <dsp:cNvSpPr/>
      </dsp:nvSpPr>
      <dsp:spPr>
        <a:xfrm>
          <a:off x="376324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Components</a:t>
          </a:r>
        </a:p>
      </dsp:txBody>
      <dsp:txXfrm>
        <a:off x="376324" y="1865571"/>
        <a:ext cx="620138" cy="310069"/>
      </dsp:txXfrm>
    </dsp:sp>
    <dsp:sp modelId="{1F771D77-FE8B-4FB9-A8FA-87DCCBCBC760}">
      <dsp:nvSpPr>
        <dsp:cNvPr id="0" name=""/>
        <dsp:cNvSpPr/>
      </dsp:nvSpPr>
      <dsp:spPr>
        <a:xfrm>
          <a:off x="531359" y="2305870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filter</a:t>
          </a:r>
          <a:endParaRPr lang="de-DE" sz="500" kern="1200" dirty="0"/>
        </a:p>
      </dsp:txBody>
      <dsp:txXfrm>
        <a:off x="531359" y="2305870"/>
        <a:ext cx="620138" cy="310069"/>
      </dsp:txXfrm>
    </dsp:sp>
    <dsp:sp modelId="{D76BC0C1-D512-4C38-A712-23B0A6E96ED0}">
      <dsp:nvSpPr>
        <dsp:cNvPr id="0" name=""/>
        <dsp:cNvSpPr/>
      </dsp:nvSpPr>
      <dsp:spPr>
        <a:xfrm>
          <a:off x="531359" y="2746168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uielemet</a:t>
          </a:r>
          <a:endParaRPr lang="de-DE" sz="500" kern="1200" dirty="0"/>
        </a:p>
      </dsp:txBody>
      <dsp:txXfrm>
        <a:off x="531359" y="2746168"/>
        <a:ext cx="620138" cy="310069"/>
      </dsp:txXfrm>
    </dsp:sp>
    <dsp:sp modelId="{E3794A36-75E9-45E4-89C4-B94E2DB3336D}">
      <dsp:nvSpPr>
        <dsp:cNvPr id="0" name=""/>
        <dsp:cNvSpPr/>
      </dsp:nvSpPr>
      <dsp:spPr>
        <a:xfrm>
          <a:off x="531359" y="3186467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uipanel</a:t>
          </a:r>
          <a:endParaRPr lang="de-DE" sz="500" kern="1200" dirty="0"/>
        </a:p>
      </dsp:txBody>
      <dsp:txXfrm>
        <a:off x="531359" y="3186467"/>
        <a:ext cx="620138" cy="310069"/>
      </dsp:txXfrm>
    </dsp:sp>
    <dsp:sp modelId="{51E5BE1A-DE50-44C6-B508-08CB25F34856}">
      <dsp:nvSpPr>
        <dsp:cNvPr id="0" name=""/>
        <dsp:cNvSpPr/>
      </dsp:nvSpPr>
      <dsp:spPr>
        <a:xfrm>
          <a:off x="1126692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subview</a:t>
          </a:r>
        </a:p>
      </dsp:txBody>
      <dsp:txXfrm>
        <a:off x="1126692" y="1865571"/>
        <a:ext cx="620138" cy="310069"/>
      </dsp:txXfrm>
    </dsp:sp>
    <dsp:sp modelId="{5CE715A0-AAE9-457D-BD63-912A3FF3F848}">
      <dsp:nvSpPr>
        <dsp:cNvPr id="0" name=""/>
        <dsp:cNvSpPr/>
      </dsp:nvSpPr>
      <dsp:spPr>
        <a:xfrm>
          <a:off x="1501877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storage</a:t>
          </a:r>
        </a:p>
      </dsp:txBody>
      <dsp:txXfrm>
        <a:off x="1501877" y="1425272"/>
        <a:ext cx="620138" cy="310069"/>
      </dsp:txXfrm>
    </dsp:sp>
    <dsp:sp modelId="{A44B73C0-A613-45F8-9994-28295537306B}">
      <dsp:nvSpPr>
        <dsp:cNvPr id="0" name=""/>
        <dsp:cNvSpPr/>
      </dsp:nvSpPr>
      <dsp:spPr>
        <a:xfrm>
          <a:off x="2252245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model</a:t>
          </a:r>
        </a:p>
      </dsp:txBody>
      <dsp:txXfrm>
        <a:off x="2252245" y="1425272"/>
        <a:ext cx="620138" cy="310069"/>
      </dsp:txXfrm>
    </dsp:sp>
    <dsp:sp modelId="{437EB653-1505-4769-A3EF-FA0E52CB9861}">
      <dsp:nvSpPr>
        <dsp:cNvPr id="0" name=""/>
        <dsp:cNvSpPr/>
      </dsp:nvSpPr>
      <dsp:spPr>
        <a:xfrm>
          <a:off x="2407279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plans</a:t>
          </a:r>
        </a:p>
      </dsp:txBody>
      <dsp:txXfrm>
        <a:off x="2407279" y="1865571"/>
        <a:ext cx="620138" cy="310069"/>
      </dsp:txXfrm>
    </dsp:sp>
    <dsp:sp modelId="{CDAB0195-B7AB-4295-971E-4A054D053CDD}">
      <dsp:nvSpPr>
        <dsp:cNvPr id="0" name=""/>
        <dsp:cNvSpPr/>
      </dsp:nvSpPr>
      <dsp:spPr>
        <a:xfrm>
          <a:off x="2407279" y="2305870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modules</a:t>
          </a:r>
        </a:p>
      </dsp:txBody>
      <dsp:txXfrm>
        <a:off x="2407279" y="2305870"/>
        <a:ext cx="620138" cy="310069"/>
      </dsp:txXfrm>
    </dsp:sp>
    <dsp:sp modelId="{0DADEFE8-451E-43AB-95A2-33F2F93B188A}">
      <dsp:nvSpPr>
        <dsp:cNvPr id="0" name=""/>
        <dsp:cNvSpPr/>
      </dsp:nvSpPr>
      <dsp:spPr>
        <a:xfrm>
          <a:off x="2407279" y="2746168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user</a:t>
          </a:r>
        </a:p>
      </dsp:txBody>
      <dsp:txXfrm>
        <a:off x="2407279" y="2746168"/>
        <a:ext cx="620138" cy="310069"/>
      </dsp:txXfrm>
    </dsp:sp>
    <dsp:sp modelId="{568D6F29-05E4-4671-BB68-E1F4C36DE9DC}">
      <dsp:nvSpPr>
        <dsp:cNvPr id="0" name=""/>
        <dsp:cNvSpPr/>
      </dsp:nvSpPr>
      <dsp:spPr>
        <a:xfrm>
          <a:off x="2407279" y="3186467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system</a:t>
          </a:r>
        </a:p>
      </dsp:txBody>
      <dsp:txXfrm>
        <a:off x="2407279" y="3186467"/>
        <a:ext cx="620138" cy="310069"/>
      </dsp:txXfrm>
    </dsp:sp>
    <dsp:sp modelId="{206F796A-9B99-4469-BAA9-31E3ACE9CEEC}">
      <dsp:nvSpPr>
        <dsp:cNvPr id="0" name=""/>
        <dsp:cNvSpPr/>
      </dsp:nvSpPr>
      <dsp:spPr>
        <a:xfrm>
          <a:off x="5253717" y="984974"/>
          <a:ext cx="620138" cy="3100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server</a:t>
          </a:r>
        </a:p>
      </dsp:txBody>
      <dsp:txXfrm>
        <a:off x="5253717" y="984974"/>
        <a:ext cx="620138" cy="310069"/>
      </dsp:txXfrm>
    </dsp:sp>
    <dsp:sp modelId="{E7D35929-B6EA-4DB8-B5F9-7EBCAC1A0E4B}">
      <dsp:nvSpPr>
        <dsp:cNvPr id="0" name=""/>
        <dsp:cNvSpPr/>
      </dsp:nvSpPr>
      <dsp:spPr>
        <a:xfrm>
          <a:off x="3002613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rest</a:t>
          </a:r>
        </a:p>
      </dsp:txBody>
      <dsp:txXfrm>
        <a:off x="3002613" y="1425272"/>
        <a:ext cx="620138" cy="310069"/>
      </dsp:txXfrm>
    </dsp:sp>
    <dsp:sp modelId="{BCAE473C-6424-436F-9455-8A33F0A2C141}">
      <dsp:nvSpPr>
        <dsp:cNvPr id="0" name=""/>
        <dsp:cNvSpPr/>
      </dsp:nvSpPr>
      <dsp:spPr>
        <a:xfrm>
          <a:off x="3752981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authorization.endpoint</a:t>
          </a:r>
        </a:p>
      </dsp:txBody>
      <dsp:txXfrm>
        <a:off x="3752981" y="1425272"/>
        <a:ext cx="620138" cy="310069"/>
      </dsp:txXfrm>
    </dsp:sp>
    <dsp:sp modelId="{74B22F4A-3C85-45D8-8FBC-BBABF329EB1A}">
      <dsp:nvSpPr>
        <dsp:cNvPr id="0" name=""/>
        <dsp:cNvSpPr/>
      </dsp:nvSpPr>
      <dsp:spPr>
        <a:xfrm>
          <a:off x="4503349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pluginmanager</a:t>
          </a:r>
        </a:p>
      </dsp:txBody>
      <dsp:txXfrm>
        <a:off x="4503349" y="1425272"/>
        <a:ext cx="620138" cy="310069"/>
      </dsp:txXfrm>
    </dsp:sp>
    <dsp:sp modelId="{B68C4DE2-3895-4000-B3B8-C33C07E64642}">
      <dsp:nvSpPr>
        <dsp:cNvPr id="0" name=""/>
        <dsp:cNvSpPr/>
      </dsp:nvSpPr>
      <dsp:spPr>
        <a:xfrm>
          <a:off x="5253717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verification</a:t>
          </a:r>
        </a:p>
      </dsp:txBody>
      <dsp:txXfrm>
        <a:off x="5253717" y="1425272"/>
        <a:ext cx="620138" cy="310069"/>
      </dsp:txXfrm>
    </dsp:sp>
    <dsp:sp modelId="{4DB3EF3B-12F6-4AB3-B55E-2140467004E6}">
      <dsp:nvSpPr>
        <dsp:cNvPr id="0" name=""/>
        <dsp:cNvSpPr/>
      </dsp:nvSpPr>
      <dsp:spPr>
        <a:xfrm>
          <a:off x="6004085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generation</a:t>
          </a:r>
        </a:p>
      </dsp:txBody>
      <dsp:txXfrm>
        <a:off x="6004085" y="1425272"/>
        <a:ext cx="620138" cy="310069"/>
      </dsp:txXfrm>
    </dsp:sp>
    <dsp:sp modelId="{4413ED4B-3E63-4BB9-B783-BBB6B3777EE7}">
      <dsp:nvSpPr>
        <dsp:cNvPr id="0" name=""/>
        <dsp:cNvSpPr/>
      </dsp:nvSpPr>
      <dsp:spPr>
        <a:xfrm>
          <a:off x="6159120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objectivefunction</a:t>
          </a:r>
        </a:p>
      </dsp:txBody>
      <dsp:txXfrm>
        <a:off x="6159120" y="1865571"/>
        <a:ext cx="620138" cy="310069"/>
      </dsp:txXfrm>
    </dsp:sp>
    <dsp:sp modelId="{A444E342-E267-46B7-AF04-C63CF5369520}">
      <dsp:nvSpPr>
        <dsp:cNvPr id="0" name=""/>
        <dsp:cNvSpPr/>
      </dsp:nvSpPr>
      <dsp:spPr>
        <a:xfrm>
          <a:off x="6159120" y="2305870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standard</a:t>
          </a:r>
        </a:p>
      </dsp:txBody>
      <dsp:txXfrm>
        <a:off x="6159120" y="2305870"/>
        <a:ext cx="620138" cy="310069"/>
      </dsp:txXfrm>
    </dsp:sp>
    <dsp:sp modelId="{A231944D-0F7E-486B-90B1-A0E915AAF3EC}">
      <dsp:nvSpPr>
        <dsp:cNvPr id="0" name=""/>
        <dsp:cNvSpPr/>
      </dsp:nvSpPr>
      <dsp:spPr>
        <a:xfrm>
          <a:off x="6754453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filter</a:t>
          </a:r>
        </a:p>
      </dsp:txBody>
      <dsp:txXfrm>
        <a:off x="6754453" y="1425272"/>
        <a:ext cx="620138" cy="310069"/>
      </dsp:txXfrm>
    </dsp:sp>
    <dsp:sp modelId="{0527E921-A4D0-49F2-BF49-24F5678DDDDC}">
      <dsp:nvSpPr>
        <dsp:cNvPr id="0" name=""/>
        <dsp:cNvSpPr/>
      </dsp:nvSpPr>
      <dsp:spPr>
        <a:xfrm>
          <a:off x="7504821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model</a:t>
          </a:r>
        </a:p>
      </dsp:txBody>
      <dsp:txXfrm>
        <a:off x="7504821" y="1425272"/>
        <a:ext cx="620138" cy="310069"/>
      </dsp:txXfrm>
    </dsp:sp>
    <dsp:sp modelId="{D9079C02-590C-45CD-8EB7-59FE489681F9}">
      <dsp:nvSpPr>
        <dsp:cNvPr id="0" name=""/>
        <dsp:cNvSpPr/>
      </dsp:nvSpPr>
      <dsp:spPr>
        <a:xfrm>
          <a:off x="7129637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moduledata</a:t>
          </a:r>
        </a:p>
      </dsp:txBody>
      <dsp:txXfrm>
        <a:off x="7129637" y="1865571"/>
        <a:ext cx="620138" cy="310069"/>
      </dsp:txXfrm>
    </dsp:sp>
    <dsp:sp modelId="{28D0229B-DF30-4BA9-B470-3B44777F212A}">
      <dsp:nvSpPr>
        <dsp:cNvPr id="0" name=""/>
        <dsp:cNvSpPr/>
      </dsp:nvSpPr>
      <dsp:spPr>
        <a:xfrm>
          <a:off x="7284672" y="2305870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constraint</a:t>
          </a:r>
        </a:p>
      </dsp:txBody>
      <dsp:txXfrm>
        <a:off x="7284672" y="2305870"/>
        <a:ext cx="620138" cy="310069"/>
      </dsp:txXfrm>
    </dsp:sp>
    <dsp:sp modelId="{38E5A714-8FF3-495C-A0EA-038174F526D3}">
      <dsp:nvSpPr>
        <dsp:cNvPr id="0" name=""/>
        <dsp:cNvSpPr/>
      </dsp:nvSpPr>
      <dsp:spPr>
        <a:xfrm>
          <a:off x="7284672" y="2746168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dao</a:t>
          </a:r>
        </a:p>
      </dsp:txBody>
      <dsp:txXfrm>
        <a:off x="7284672" y="2746168"/>
        <a:ext cx="620138" cy="310069"/>
      </dsp:txXfrm>
    </dsp:sp>
    <dsp:sp modelId="{722A998A-3AD3-48CA-BC0C-4C94FA25A9C6}">
      <dsp:nvSpPr>
        <dsp:cNvPr id="0" name=""/>
        <dsp:cNvSpPr/>
      </dsp:nvSpPr>
      <dsp:spPr>
        <a:xfrm>
          <a:off x="7880005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userdata</a:t>
          </a:r>
        </a:p>
      </dsp:txBody>
      <dsp:txXfrm>
        <a:off x="7880005" y="1865571"/>
        <a:ext cx="620138" cy="310069"/>
      </dsp:txXfrm>
    </dsp:sp>
    <dsp:sp modelId="{E6A4D81D-62EE-4782-8739-7512BC73AC85}">
      <dsp:nvSpPr>
        <dsp:cNvPr id="0" name=""/>
        <dsp:cNvSpPr/>
      </dsp:nvSpPr>
      <dsp:spPr>
        <a:xfrm>
          <a:off x="8035040" y="2305870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authorization</a:t>
          </a:r>
        </a:p>
      </dsp:txBody>
      <dsp:txXfrm>
        <a:off x="8035040" y="2305870"/>
        <a:ext cx="620138" cy="310069"/>
      </dsp:txXfrm>
    </dsp:sp>
    <dsp:sp modelId="{247DA349-8FAE-4A05-956D-D22000069B61}">
      <dsp:nvSpPr>
        <dsp:cNvPr id="0" name=""/>
        <dsp:cNvSpPr/>
      </dsp:nvSpPr>
      <dsp:spPr>
        <a:xfrm>
          <a:off x="8035040" y="2746168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dao</a:t>
          </a:r>
        </a:p>
      </dsp:txBody>
      <dsp:txXfrm>
        <a:off x="8035040" y="2746168"/>
        <a:ext cx="620138" cy="310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11652607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11652607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11466083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10551660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10551660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10915609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8163241" y="1798781"/>
          <a:ext cx="3302841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3302841" y="95536"/>
              </a:lnTo>
              <a:lnTo>
                <a:pt x="3302841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8163241" y="1798781"/>
          <a:ext cx="2201894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2201894" y="95536"/>
              </a:lnTo>
              <a:lnTo>
                <a:pt x="2201894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8900239" y="2444791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8900239" y="2444791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8163241" y="1798781"/>
          <a:ext cx="1100947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1100947" y="95536"/>
              </a:lnTo>
              <a:lnTo>
                <a:pt x="1100947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8117521" y="1798781"/>
          <a:ext cx="91440" cy="191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7062294" y="1798781"/>
          <a:ext cx="1100947" cy="191073"/>
        </a:xfrm>
        <a:custGeom>
          <a:avLst/>
          <a:gdLst/>
          <a:ahLst/>
          <a:cxnLst/>
          <a:rect l="0" t="0" r="0" b="0"/>
          <a:pathLst>
            <a:path>
              <a:moveTo>
                <a:pt x="1100947" y="0"/>
              </a:moveTo>
              <a:lnTo>
                <a:pt x="1100947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5961346" y="1798781"/>
          <a:ext cx="2201894" cy="191073"/>
        </a:xfrm>
        <a:custGeom>
          <a:avLst/>
          <a:gdLst/>
          <a:ahLst/>
          <a:cxnLst/>
          <a:rect l="0" t="0" r="0" b="0"/>
          <a:pathLst>
            <a:path>
              <a:moveTo>
                <a:pt x="2201894" y="0"/>
              </a:moveTo>
              <a:lnTo>
                <a:pt x="2201894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4860399" y="1798781"/>
          <a:ext cx="3302841" cy="191073"/>
        </a:xfrm>
        <a:custGeom>
          <a:avLst/>
          <a:gdLst/>
          <a:ahLst/>
          <a:cxnLst/>
          <a:rect l="0" t="0" r="0" b="0"/>
          <a:pathLst>
            <a:path>
              <a:moveTo>
                <a:pt x="3302841" y="0"/>
              </a:moveTo>
              <a:lnTo>
                <a:pt x="3302841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3395502" y="2444791"/>
          <a:ext cx="136481" cy="235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573"/>
              </a:lnTo>
              <a:lnTo>
                <a:pt x="136481" y="23565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3395502" y="2444791"/>
          <a:ext cx="136481" cy="171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62"/>
              </a:lnTo>
              <a:lnTo>
                <a:pt x="136481" y="1710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3395502" y="2444791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3395502" y="2444791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2108031" y="1798781"/>
          <a:ext cx="1651420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1651420" y="95536"/>
              </a:lnTo>
              <a:lnTo>
                <a:pt x="165142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2108031" y="179878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1557558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CD37B-DC9C-449F-BC50-BE6FA56F4423}">
      <dsp:nvSpPr>
        <dsp:cNvPr id="0" name=""/>
        <dsp:cNvSpPr/>
      </dsp:nvSpPr>
      <dsp:spPr>
        <a:xfrm>
          <a:off x="643134" y="3090802"/>
          <a:ext cx="136481" cy="171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62"/>
              </a:lnTo>
              <a:lnTo>
                <a:pt x="136481" y="1710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0EBA6-254C-4F2D-8D5A-E157C9F26647}">
      <dsp:nvSpPr>
        <dsp:cNvPr id="0" name=""/>
        <dsp:cNvSpPr/>
      </dsp:nvSpPr>
      <dsp:spPr>
        <a:xfrm>
          <a:off x="643134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EFDB1-B87D-4639-939B-74DB357DDB72}">
      <dsp:nvSpPr>
        <dsp:cNvPr id="0" name=""/>
        <dsp:cNvSpPr/>
      </dsp:nvSpPr>
      <dsp:spPr>
        <a:xfrm>
          <a:off x="643134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1007084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557558" y="179878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456610" y="1798781"/>
          <a:ext cx="1651420" cy="191073"/>
        </a:xfrm>
        <a:custGeom>
          <a:avLst/>
          <a:gdLst/>
          <a:ahLst/>
          <a:cxnLst/>
          <a:rect l="0" t="0" r="0" b="0"/>
          <a:pathLst>
            <a:path>
              <a:moveTo>
                <a:pt x="1651420" y="0"/>
              </a:moveTo>
              <a:lnTo>
                <a:pt x="1651420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653094" y="1343844"/>
          <a:ext cx="909873" cy="4549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client</a:t>
          </a:r>
        </a:p>
      </dsp:txBody>
      <dsp:txXfrm>
        <a:off x="1653094" y="1343844"/>
        <a:ext cx="909873" cy="454936"/>
      </dsp:txXfrm>
    </dsp:sp>
    <dsp:sp modelId="{44749FF8-2B2F-44F8-82CA-1BFCCD48D6D2}">
      <dsp:nvSpPr>
        <dsp:cNvPr id="0" name=""/>
        <dsp:cNvSpPr/>
      </dsp:nvSpPr>
      <dsp:spPr>
        <a:xfrm>
          <a:off x="1673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router</a:t>
          </a:r>
        </a:p>
      </dsp:txBody>
      <dsp:txXfrm>
        <a:off x="1673" y="1989855"/>
        <a:ext cx="909873" cy="454936"/>
      </dsp:txXfrm>
    </dsp:sp>
    <dsp:sp modelId="{6DF7FFB8-D455-4039-8681-F924162723A2}">
      <dsp:nvSpPr>
        <dsp:cNvPr id="0" name=""/>
        <dsp:cNvSpPr/>
      </dsp:nvSpPr>
      <dsp:spPr>
        <a:xfrm>
          <a:off x="1102621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view</a:t>
          </a:r>
        </a:p>
      </dsp:txBody>
      <dsp:txXfrm>
        <a:off x="1102621" y="1989855"/>
        <a:ext cx="909873" cy="454936"/>
      </dsp:txXfrm>
    </dsp:sp>
    <dsp:sp modelId="{79633328-5647-442A-A102-18847B8A6CE3}">
      <dsp:nvSpPr>
        <dsp:cNvPr id="0" name=""/>
        <dsp:cNvSpPr/>
      </dsp:nvSpPr>
      <dsp:spPr>
        <a:xfrm>
          <a:off x="552147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Components</a:t>
          </a:r>
        </a:p>
      </dsp:txBody>
      <dsp:txXfrm>
        <a:off x="552147" y="2635865"/>
        <a:ext cx="909873" cy="454936"/>
      </dsp:txXfrm>
    </dsp:sp>
    <dsp:sp modelId="{1F771D77-FE8B-4FB9-A8FA-87DCCBCBC760}">
      <dsp:nvSpPr>
        <dsp:cNvPr id="0" name=""/>
        <dsp:cNvSpPr/>
      </dsp:nvSpPr>
      <dsp:spPr>
        <a:xfrm>
          <a:off x="779615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filter</a:t>
          </a:r>
          <a:endParaRPr lang="de-DE" sz="700" kern="1200" dirty="0"/>
        </a:p>
      </dsp:txBody>
      <dsp:txXfrm>
        <a:off x="779615" y="3281875"/>
        <a:ext cx="909873" cy="454936"/>
      </dsp:txXfrm>
    </dsp:sp>
    <dsp:sp modelId="{D76BC0C1-D512-4C38-A712-23B0A6E96ED0}">
      <dsp:nvSpPr>
        <dsp:cNvPr id="0" name=""/>
        <dsp:cNvSpPr/>
      </dsp:nvSpPr>
      <dsp:spPr>
        <a:xfrm>
          <a:off x="779615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uielemet</a:t>
          </a:r>
          <a:endParaRPr lang="de-DE" sz="700" kern="1200" dirty="0"/>
        </a:p>
      </dsp:txBody>
      <dsp:txXfrm>
        <a:off x="779615" y="3927886"/>
        <a:ext cx="909873" cy="454936"/>
      </dsp:txXfrm>
    </dsp:sp>
    <dsp:sp modelId="{E3794A36-75E9-45E4-89C4-B94E2DB3336D}">
      <dsp:nvSpPr>
        <dsp:cNvPr id="0" name=""/>
        <dsp:cNvSpPr/>
      </dsp:nvSpPr>
      <dsp:spPr>
        <a:xfrm>
          <a:off x="779615" y="457389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uipanel</a:t>
          </a:r>
          <a:endParaRPr lang="de-DE" sz="700" kern="1200" dirty="0"/>
        </a:p>
      </dsp:txBody>
      <dsp:txXfrm>
        <a:off x="779615" y="4573896"/>
        <a:ext cx="909873" cy="454936"/>
      </dsp:txXfrm>
    </dsp:sp>
    <dsp:sp modelId="{51E5BE1A-DE50-44C6-B508-08CB25F34856}">
      <dsp:nvSpPr>
        <dsp:cNvPr id="0" name=""/>
        <dsp:cNvSpPr/>
      </dsp:nvSpPr>
      <dsp:spPr>
        <a:xfrm>
          <a:off x="1653094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subview</a:t>
          </a:r>
        </a:p>
      </dsp:txBody>
      <dsp:txXfrm>
        <a:off x="1653094" y="2635865"/>
        <a:ext cx="909873" cy="454936"/>
      </dsp:txXfrm>
    </dsp:sp>
    <dsp:sp modelId="{5CE715A0-AAE9-457D-BD63-912A3FF3F848}">
      <dsp:nvSpPr>
        <dsp:cNvPr id="0" name=""/>
        <dsp:cNvSpPr/>
      </dsp:nvSpPr>
      <dsp:spPr>
        <a:xfrm>
          <a:off x="2203568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storage</a:t>
          </a:r>
        </a:p>
      </dsp:txBody>
      <dsp:txXfrm>
        <a:off x="2203568" y="1989855"/>
        <a:ext cx="909873" cy="454936"/>
      </dsp:txXfrm>
    </dsp:sp>
    <dsp:sp modelId="{A44B73C0-A613-45F8-9994-28295537306B}">
      <dsp:nvSpPr>
        <dsp:cNvPr id="0" name=""/>
        <dsp:cNvSpPr/>
      </dsp:nvSpPr>
      <dsp:spPr>
        <a:xfrm>
          <a:off x="3304515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3304515" y="1989855"/>
        <a:ext cx="909873" cy="454936"/>
      </dsp:txXfrm>
    </dsp:sp>
    <dsp:sp modelId="{437EB653-1505-4769-A3EF-FA0E52CB9861}">
      <dsp:nvSpPr>
        <dsp:cNvPr id="0" name=""/>
        <dsp:cNvSpPr/>
      </dsp:nvSpPr>
      <dsp:spPr>
        <a:xfrm>
          <a:off x="3531984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plans</a:t>
          </a:r>
        </a:p>
      </dsp:txBody>
      <dsp:txXfrm>
        <a:off x="3531984" y="2635865"/>
        <a:ext cx="909873" cy="454936"/>
      </dsp:txXfrm>
    </dsp:sp>
    <dsp:sp modelId="{CDAB0195-B7AB-4295-971E-4A054D053CDD}">
      <dsp:nvSpPr>
        <dsp:cNvPr id="0" name=""/>
        <dsp:cNvSpPr/>
      </dsp:nvSpPr>
      <dsp:spPr>
        <a:xfrm>
          <a:off x="3531984" y="328187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modules</a:t>
          </a:r>
        </a:p>
      </dsp:txBody>
      <dsp:txXfrm>
        <a:off x="3531984" y="3281875"/>
        <a:ext cx="909873" cy="454936"/>
      </dsp:txXfrm>
    </dsp:sp>
    <dsp:sp modelId="{0DADEFE8-451E-43AB-95A2-33F2F93B188A}">
      <dsp:nvSpPr>
        <dsp:cNvPr id="0" name=""/>
        <dsp:cNvSpPr/>
      </dsp:nvSpPr>
      <dsp:spPr>
        <a:xfrm>
          <a:off x="3531984" y="3927886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</a:t>
          </a:r>
        </a:p>
      </dsp:txBody>
      <dsp:txXfrm>
        <a:off x="3531984" y="3927886"/>
        <a:ext cx="909873" cy="454936"/>
      </dsp:txXfrm>
    </dsp:sp>
    <dsp:sp modelId="{568D6F29-05E4-4671-BB68-E1F4C36DE9DC}">
      <dsp:nvSpPr>
        <dsp:cNvPr id="0" name=""/>
        <dsp:cNvSpPr/>
      </dsp:nvSpPr>
      <dsp:spPr>
        <a:xfrm>
          <a:off x="3531984" y="4573896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</a:t>
          </a:r>
        </a:p>
      </dsp:txBody>
      <dsp:txXfrm>
        <a:off x="3531984" y="4573896"/>
        <a:ext cx="909873" cy="454936"/>
      </dsp:txXfrm>
    </dsp:sp>
    <dsp:sp modelId="{206F796A-9B99-4469-BAA9-31E3ACE9CEEC}">
      <dsp:nvSpPr>
        <dsp:cNvPr id="0" name=""/>
        <dsp:cNvSpPr/>
      </dsp:nvSpPr>
      <dsp:spPr>
        <a:xfrm>
          <a:off x="7708304" y="1343844"/>
          <a:ext cx="909873" cy="4549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server</a:t>
          </a:r>
        </a:p>
      </dsp:txBody>
      <dsp:txXfrm>
        <a:off x="7708304" y="1343844"/>
        <a:ext cx="909873" cy="454936"/>
      </dsp:txXfrm>
    </dsp:sp>
    <dsp:sp modelId="{E7D35929-B6EA-4DB8-B5F9-7EBCAC1A0E4B}">
      <dsp:nvSpPr>
        <dsp:cNvPr id="0" name=""/>
        <dsp:cNvSpPr/>
      </dsp:nvSpPr>
      <dsp:spPr>
        <a:xfrm>
          <a:off x="4405462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rest</a:t>
          </a:r>
        </a:p>
      </dsp:txBody>
      <dsp:txXfrm>
        <a:off x="4405462" y="1989855"/>
        <a:ext cx="909873" cy="454936"/>
      </dsp:txXfrm>
    </dsp:sp>
    <dsp:sp modelId="{BCAE473C-6424-436F-9455-8A33F0A2C141}">
      <dsp:nvSpPr>
        <dsp:cNvPr id="0" name=""/>
        <dsp:cNvSpPr/>
      </dsp:nvSpPr>
      <dsp:spPr>
        <a:xfrm>
          <a:off x="5506410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authorization.endpoint</a:t>
          </a:r>
        </a:p>
      </dsp:txBody>
      <dsp:txXfrm>
        <a:off x="5506410" y="1989855"/>
        <a:ext cx="909873" cy="454936"/>
      </dsp:txXfrm>
    </dsp:sp>
    <dsp:sp modelId="{74B22F4A-3C85-45D8-8FBC-BBABF329EB1A}">
      <dsp:nvSpPr>
        <dsp:cNvPr id="0" name=""/>
        <dsp:cNvSpPr/>
      </dsp:nvSpPr>
      <dsp:spPr>
        <a:xfrm>
          <a:off x="6607357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pluginmanager</a:t>
          </a:r>
        </a:p>
      </dsp:txBody>
      <dsp:txXfrm>
        <a:off x="6607357" y="1989855"/>
        <a:ext cx="909873" cy="454936"/>
      </dsp:txXfrm>
    </dsp:sp>
    <dsp:sp modelId="{B68C4DE2-3895-4000-B3B8-C33C07E64642}">
      <dsp:nvSpPr>
        <dsp:cNvPr id="0" name=""/>
        <dsp:cNvSpPr/>
      </dsp:nvSpPr>
      <dsp:spPr>
        <a:xfrm>
          <a:off x="7708304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verification</a:t>
          </a:r>
        </a:p>
      </dsp:txBody>
      <dsp:txXfrm>
        <a:off x="7708304" y="1989855"/>
        <a:ext cx="909873" cy="454936"/>
      </dsp:txXfrm>
    </dsp:sp>
    <dsp:sp modelId="{4DB3EF3B-12F6-4AB3-B55E-2140467004E6}">
      <dsp:nvSpPr>
        <dsp:cNvPr id="0" name=""/>
        <dsp:cNvSpPr/>
      </dsp:nvSpPr>
      <dsp:spPr>
        <a:xfrm>
          <a:off x="8809251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generation</a:t>
          </a:r>
        </a:p>
      </dsp:txBody>
      <dsp:txXfrm>
        <a:off x="8809251" y="1989855"/>
        <a:ext cx="909873" cy="454936"/>
      </dsp:txXfrm>
    </dsp:sp>
    <dsp:sp modelId="{4413ED4B-3E63-4BB9-B783-BBB6B3777EE7}">
      <dsp:nvSpPr>
        <dsp:cNvPr id="0" name=""/>
        <dsp:cNvSpPr/>
      </dsp:nvSpPr>
      <dsp:spPr>
        <a:xfrm>
          <a:off x="9036720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objectivefunction</a:t>
          </a:r>
        </a:p>
      </dsp:txBody>
      <dsp:txXfrm>
        <a:off x="9036720" y="2635865"/>
        <a:ext cx="909873" cy="454936"/>
      </dsp:txXfrm>
    </dsp:sp>
    <dsp:sp modelId="{A444E342-E267-46B7-AF04-C63CF5369520}">
      <dsp:nvSpPr>
        <dsp:cNvPr id="0" name=""/>
        <dsp:cNvSpPr/>
      </dsp:nvSpPr>
      <dsp:spPr>
        <a:xfrm>
          <a:off x="9036720" y="328187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standard</a:t>
          </a:r>
        </a:p>
      </dsp:txBody>
      <dsp:txXfrm>
        <a:off x="9036720" y="3281875"/>
        <a:ext cx="909873" cy="454936"/>
      </dsp:txXfrm>
    </dsp:sp>
    <dsp:sp modelId="{A231944D-0F7E-486B-90B1-A0E915AAF3EC}">
      <dsp:nvSpPr>
        <dsp:cNvPr id="0" name=""/>
        <dsp:cNvSpPr/>
      </dsp:nvSpPr>
      <dsp:spPr>
        <a:xfrm>
          <a:off x="9910199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filter</a:t>
          </a:r>
        </a:p>
      </dsp:txBody>
      <dsp:txXfrm>
        <a:off x="9910199" y="1989855"/>
        <a:ext cx="909873" cy="454936"/>
      </dsp:txXfrm>
    </dsp:sp>
    <dsp:sp modelId="{0527E921-A4D0-49F2-BF49-24F5678DDDDC}">
      <dsp:nvSpPr>
        <dsp:cNvPr id="0" name=""/>
        <dsp:cNvSpPr/>
      </dsp:nvSpPr>
      <dsp:spPr>
        <a:xfrm>
          <a:off x="11011146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11011146" y="1989855"/>
        <a:ext cx="909873" cy="454936"/>
      </dsp:txXfrm>
    </dsp:sp>
    <dsp:sp modelId="{D9079C02-590C-45CD-8EB7-59FE489681F9}">
      <dsp:nvSpPr>
        <dsp:cNvPr id="0" name=""/>
        <dsp:cNvSpPr/>
      </dsp:nvSpPr>
      <dsp:spPr>
        <a:xfrm>
          <a:off x="10460672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moduledata</a:t>
          </a:r>
        </a:p>
      </dsp:txBody>
      <dsp:txXfrm>
        <a:off x="10460672" y="2635865"/>
        <a:ext cx="909873" cy="454936"/>
      </dsp:txXfrm>
    </dsp:sp>
    <dsp:sp modelId="{28D0229B-DF30-4BA9-B470-3B44777F212A}">
      <dsp:nvSpPr>
        <dsp:cNvPr id="0" name=""/>
        <dsp:cNvSpPr/>
      </dsp:nvSpPr>
      <dsp:spPr>
        <a:xfrm>
          <a:off x="10688141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constraint</a:t>
          </a:r>
        </a:p>
      </dsp:txBody>
      <dsp:txXfrm>
        <a:off x="10688141" y="3281875"/>
        <a:ext cx="909873" cy="454936"/>
      </dsp:txXfrm>
    </dsp:sp>
    <dsp:sp modelId="{38E5A714-8FF3-495C-A0EA-038174F526D3}">
      <dsp:nvSpPr>
        <dsp:cNvPr id="0" name=""/>
        <dsp:cNvSpPr/>
      </dsp:nvSpPr>
      <dsp:spPr>
        <a:xfrm>
          <a:off x="10688141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0688141" y="3927886"/>
        <a:ext cx="909873" cy="454936"/>
      </dsp:txXfrm>
    </dsp:sp>
    <dsp:sp modelId="{722A998A-3AD3-48CA-BC0C-4C94FA25A9C6}">
      <dsp:nvSpPr>
        <dsp:cNvPr id="0" name=""/>
        <dsp:cNvSpPr/>
      </dsp:nvSpPr>
      <dsp:spPr>
        <a:xfrm>
          <a:off x="11561619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userdata</a:t>
          </a:r>
        </a:p>
      </dsp:txBody>
      <dsp:txXfrm>
        <a:off x="11561619" y="2635865"/>
        <a:ext cx="909873" cy="454936"/>
      </dsp:txXfrm>
    </dsp:sp>
    <dsp:sp modelId="{E6A4D81D-62EE-4782-8739-7512BC73AC85}">
      <dsp:nvSpPr>
        <dsp:cNvPr id="0" name=""/>
        <dsp:cNvSpPr/>
      </dsp:nvSpPr>
      <dsp:spPr>
        <a:xfrm>
          <a:off x="11789088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</a:t>
          </a:r>
        </a:p>
      </dsp:txBody>
      <dsp:txXfrm>
        <a:off x="11789088" y="3281875"/>
        <a:ext cx="909873" cy="454936"/>
      </dsp:txXfrm>
    </dsp:sp>
    <dsp:sp modelId="{247DA349-8FAE-4A05-956D-D22000069B61}">
      <dsp:nvSpPr>
        <dsp:cNvPr id="0" name=""/>
        <dsp:cNvSpPr/>
      </dsp:nvSpPr>
      <dsp:spPr>
        <a:xfrm>
          <a:off x="11789088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1789088" y="3927886"/>
        <a:ext cx="909873" cy="454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11652607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11652607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11466083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10551660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10551660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10915609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8163241" y="1798781"/>
          <a:ext cx="3302841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3302841" y="95536"/>
              </a:lnTo>
              <a:lnTo>
                <a:pt x="3302841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8163241" y="1798781"/>
          <a:ext cx="2201894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2201894" y="95536"/>
              </a:lnTo>
              <a:lnTo>
                <a:pt x="2201894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8900239" y="2444791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8900239" y="2444791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8163241" y="1798781"/>
          <a:ext cx="1100947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1100947" y="95536"/>
              </a:lnTo>
              <a:lnTo>
                <a:pt x="1100947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8117521" y="1798781"/>
          <a:ext cx="91440" cy="191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7062294" y="1798781"/>
          <a:ext cx="1100947" cy="191073"/>
        </a:xfrm>
        <a:custGeom>
          <a:avLst/>
          <a:gdLst/>
          <a:ahLst/>
          <a:cxnLst/>
          <a:rect l="0" t="0" r="0" b="0"/>
          <a:pathLst>
            <a:path>
              <a:moveTo>
                <a:pt x="1100947" y="0"/>
              </a:moveTo>
              <a:lnTo>
                <a:pt x="1100947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5961346" y="1798781"/>
          <a:ext cx="2201894" cy="191073"/>
        </a:xfrm>
        <a:custGeom>
          <a:avLst/>
          <a:gdLst/>
          <a:ahLst/>
          <a:cxnLst/>
          <a:rect l="0" t="0" r="0" b="0"/>
          <a:pathLst>
            <a:path>
              <a:moveTo>
                <a:pt x="2201894" y="0"/>
              </a:moveTo>
              <a:lnTo>
                <a:pt x="2201894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4860399" y="1798781"/>
          <a:ext cx="3302841" cy="191073"/>
        </a:xfrm>
        <a:custGeom>
          <a:avLst/>
          <a:gdLst/>
          <a:ahLst/>
          <a:cxnLst/>
          <a:rect l="0" t="0" r="0" b="0"/>
          <a:pathLst>
            <a:path>
              <a:moveTo>
                <a:pt x="3302841" y="0"/>
              </a:moveTo>
              <a:lnTo>
                <a:pt x="3302841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3395502" y="2444791"/>
          <a:ext cx="136481" cy="235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573"/>
              </a:lnTo>
              <a:lnTo>
                <a:pt x="136481" y="23565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3395502" y="2444791"/>
          <a:ext cx="136481" cy="171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62"/>
              </a:lnTo>
              <a:lnTo>
                <a:pt x="136481" y="1710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3395502" y="2444791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3395502" y="2444791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2108031" y="1798781"/>
          <a:ext cx="1651420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1651420" y="95536"/>
              </a:lnTo>
              <a:lnTo>
                <a:pt x="165142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2108031" y="179878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1557558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CD37B-DC9C-449F-BC50-BE6FA56F4423}">
      <dsp:nvSpPr>
        <dsp:cNvPr id="0" name=""/>
        <dsp:cNvSpPr/>
      </dsp:nvSpPr>
      <dsp:spPr>
        <a:xfrm>
          <a:off x="643134" y="3090802"/>
          <a:ext cx="136481" cy="171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62"/>
              </a:lnTo>
              <a:lnTo>
                <a:pt x="136481" y="1710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0EBA6-254C-4F2D-8D5A-E157C9F26647}">
      <dsp:nvSpPr>
        <dsp:cNvPr id="0" name=""/>
        <dsp:cNvSpPr/>
      </dsp:nvSpPr>
      <dsp:spPr>
        <a:xfrm>
          <a:off x="643134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EFDB1-B87D-4639-939B-74DB357DDB72}">
      <dsp:nvSpPr>
        <dsp:cNvPr id="0" name=""/>
        <dsp:cNvSpPr/>
      </dsp:nvSpPr>
      <dsp:spPr>
        <a:xfrm>
          <a:off x="643134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1007084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557558" y="179878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456610" y="1798781"/>
          <a:ext cx="1651420" cy="191073"/>
        </a:xfrm>
        <a:custGeom>
          <a:avLst/>
          <a:gdLst/>
          <a:ahLst/>
          <a:cxnLst/>
          <a:rect l="0" t="0" r="0" b="0"/>
          <a:pathLst>
            <a:path>
              <a:moveTo>
                <a:pt x="1651420" y="0"/>
              </a:moveTo>
              <a:lnTo>
                <a:pt x="1651420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653094" y="1343844"/>
          <a:ext cx="909873" cy="4549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client</a:t>
          </a:r>
        </a:p>
      </dsp:txBody>
      <dsp:txXfrm>
        <a:off x="1653094" y="1343844"/>
        <a:ext cx="909873" cy="454936"/>
      </dsp:txXfrm>
    </dsp:sp>
    <dsp:sp modelId="{44749FF8-2B2F-44F8-82CA-1BFCCD48D6D2}">
      <dsp:nvSpPr>
        <dsp:cNvPr id="0" name=""/>
        <dsp:cNvSpPr/>
      </dsp:nvSpPr>
      <dsp:spPr>
        <a:xfrm>
          <a:off x="1673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router</a:t>
          </a:r>
        </a:p>
      </dsp:txBody>
      <dsp:txXfrm>
        <a:off x="1673" y="1989855"/>
        <a:ext cx="909873" cy="454936"/>
      </dsp:txXfrm>
    </dsp:sp>
    <dsp:sp modelId="{6DF7FFB8-D455-4039-8681-F924162723A2}">
      <dsp:nvSpPr>
        <dsp:cNvPr id="0" name=""/>
        <dsp:cNvSpPr/>
      </dsp:nvSpPr>
      <dsp:spPr>
        <a:xfrm>
          <a:off x="1102621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view</a:t>
          </a:r>
        </a:p>
      </dsp:txBody>
      <dsp:txXfrm>
        <a:off x="1102621" y="1989855"/>
        <a:ext cx="909873" cy="454936"/>
      </dsp:txXfrm>
    </dsp:sp>
    <dsp:sp modelId="{79633328-5647-442A-A102-18847B8A6CE3}">
      <dsp:nvSpPr>
        <dsp:cNvPr id="0" name=""/>
        <dsp:cNvSpPr/>
      </dsp:nvSpPr>
      <dsp:spPr>
        <a:xfrm>
          <a:off x="552147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Components</a:t>
          </a:r>
        </a:p>
      </dsp:txBody>
      <dsp:txXfrm>
        <a:off x="552147" y="2635865"/>
        <a:ext cx="909873" cy="454936"/>
      </dsp:txXfrm>
    </dsp:sp>
    <dsp:sp modelId="{1F771D77-FE8B-4FB9-A8FA-87DCCBCBC760}">
      <dsp:nvSpPr>
        <dsp:cNvPr id="0" name=""/>
        <dsp:cNvSpPr/>
      </dsp:nvSpPr>
      <dsp:spPr>
        <a:xfrm>
          <a:off x="779615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filter</a:t>
          </a:r>
          <a:endParaRPr lang="de-DE" sz="700" kern="1200" dirty="0"/>
        </a:p>
      </dsp:txBody>
      <dsp:txXfrm>
        <a:off x="779615" y="3281875"/>
        <a:ext cx="909873" cy="454936"/>
      </dsp:txXfrm>
    </dsp:sp>
    <dsp:sp modelId="{D76BC0C1-D512-4C38-A712-23B0A6E96ED0}">
      <dsp:nvSpPr>
        <dsp:cNvPr id="0" name=""/>
        <dsp:cNvSpPr/>
      </dsp:nvSpPr>
      <dsp:spPr>
        <a:xfrm>
          <a:off x="779615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uielemet</a:t>
          </a:r>
          <a:endParaRPr lang="de-DE" sz="700" kern="1200" dirty="0"/>
        </a:p>
      </dsp:txBody>
      <dsp:txXfrm>
        <a:off x="779615" y="3927886"/>
        <a:ext cx="909873" cy="454936"/>
      </dsp:txXfrm>
    </dsp:sp>
    <dsp:sp modelId="{E3794A36-75E9-45E4-89C4-B94E2DB3336D}">
      <dsp:nvSpPr>
        <dsp:cNvPr id="0" name=""/>
        <dsp:cNvSpPr/>
      </dsp:nvSpPr>
      <dsp:spPr>
        <a:xfrm>
          <a:off x="779615" y="457389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uipanel</a:t>
          </a:r>
          <a:endParaRPr lang="de-DE" sz="700" kern="1200" dirty="0"/>
        </a:p>
      </dsp:txBody>
      <dsp:txXfrm>
        <a:off x="779615" y="4573896"/>
        <a:ext cx="909873" cy="454936"/>
      </dsp:txXfrm>
    </dsp:sp>
    <dsp:sp modelId="{51E5BE1A-DE50-44C6-B508-08CB25F34856}">
      <dsp:nvSpPr>
        <dsp:cNvPr id="0" name=""/>
        <dsp:cNvSpPr/>
      </dsp:nvSpPr>
      <dsp:spPr>
        <a:xfrm>
          <a:off x="1653094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subview</a:t>
          </a:r>
        </a:p>
      </dsp:txBody>
      <dsp:txXfrm>
        <a:off x="1653094" y="2635865"/>
        <a:ext cx="909873" cy="454936"/>
      </dsp:txXfrm>
    </dsp:sp>
    <dsp:sp modelId="{5CE715A0-AAE9-457D-BD63-912A3FF3F848}">
      <dsp:nvSpPr>
        <dsp:cNvPr id="0" name=""/>
        <dsp:cNvSpPr/>
      </dsp:nvSpPr>
      <dsp:spPr>
        <a:xfrm>
          <a:off x="2203568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storage</a:t>
          </a:r>
        </a:p>
      </dsp:txBody>
      <dsp:txXfrm>
        <a:off x="2203568" y="1989855"/>
        <a:ext cx="909873" cy="454936"/>
      </dsp:txXfrm>
    </dsp:sp>
    <dsp:sp modelId="{A44B73C0-A613-45F8-9994-28295537306B}">
      <dsp:nvSpPr>
        <dsp:cNvPr id="0" name=""/>
        <dsp:cNvSpPr/>
      </dsp:nvSpPr>
      <dsp:spPr>
        <a:xfrm>
          <a:off x="3304515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3304515" y="1989855"/>
        <a:ext cx="909873" cy="454936"/>
      </dsp:txXfrm>
    </dsp:sp>
    <dsp:sp modelId="{437EB653-1505-4769-A3EF-FA0E52CB9861}">
      <dsp:nvSpPr>
        <dsp:cNvPr id="0" name=""/>
        <dsp:cNvSpPr/>
      </dsp:nvSpPr>
      <dsp:spPr>
        <a:xfrm>
          <a:off x="3531984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plans</a:t>
          </a:r>
        </a:p>
      </dsp:txBody>
      <dsp:txXfrm>
        <a:off x="3531984" y="2635865"/>
        <a:ext cx="909873" cy="454936"/>
      </dsp:txXfrm>
    </dsp:sp>
    <dsp:sp modelId="{CDAB0195-B7AB-4295-971E-4A054D053CDD}">
      <dsp:nvSpPr>
        <dsp:cNvPr id="0" name=""/>
        <dsp:cNvSpPr/>
      </dsp:nvSpPr>
      <dsp:spPr>
        <a:xfrm>
          <a:off x="3531984" y="328187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modules</a:t>
          </a:r>
        </a:p>
      </dsp:txBody>
      <dsp:txXfrm>
        <a:off x="3531984" y="3281875"/>
        <a:ext cx="909873" cy="454936"/>
      </dsp:txXfrm>
    </dsp:sp>
    <dsp:sp modelId="{0DADEFE8-451E-43AB-95A2-33F2F93B188A}">
      <dsp:nvSpPr>
        <dsp:cNvPr id="0" name=""/>
        <dsp:cNvSpPr/>
      </dsp:nvSpPr>
      <dsp:spPr>
        <a:xfrm>
          <a:off x="3531984" y="3927886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</a:t>
          </a:r>
        </a:p>
      </dsp:txBody>
      <dsp:txXfrm>
        <a:off x="3531984" y="3927886"/>
        <a:ext cx="909873" cy="454936"/>
      </dsp:txXfrm>
    </dsp:sp>
    <dsp:sp modelId="{568D6F29-05E4-4671-BB68-E1F4C36DE9DC}">
      <dsp:nvSpPr>
        <dsp:cNvPr id="0" name=""/>
        <dsp:cNvSpPr/>
      </dsp:nvSpPr>
      <dsp:spPr>
        <a:xfrm>
          <a:off x="3531984" y="4573896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</a:t>
          </a:r>
        </a:p>
      </dsp:txBody>
      <dsp:txXfrm>
        <a:off x="3531984" y="4573896"/>
        <a:ext cx="909873" cy="454936"/>
      </dsp:txXfrm>
    </dsp:sp>
    <dsp:sp modelId="{206F796A-9B99-4469-BAA9-31E3ACE9CEEC}">
      <dsp:nvSpPr>
        <dsp:cNvPr id="0" name=""/>
        <dsp:cNvSpPr/>
      </dsp:nvSpPr>
      <dsp:spPr>
        <a:xfrm>
          <a:off x="7708304" y="1343844"/>
          <a:ext cx="909873" cy="4549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server</a:t>
          </a:r>
        </a:p>
      </dsp:txBody>
      <dsp:txXfrm>
        <a:off x="7708304" y="1343844"/>
        <a:ext cx="909873" cy="454936"/>
      </dsp:txXfrm>
    </dsp:sp>
    <dsp:sp modelId="{E7D35929-B6EA-4DB8-B5F9-7EBCAC1A0E4B}">
      <dsp:nvSpPr>
        <dsp:cNvPr id="0" name=""/>
        <dsp:cNvSpPr/>
      </dsp:nvSpPr>
      <dsp:spPr>
        <a:xfrm>
          <a:off x="4405462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rest</a:t>
          </a:r>
        </a:p>
      </dsp:txBody>
      <dsp:txXfrm>
        <a:off x="4405462" y="1989855"/>
        <a:ext cx="909873" cy="454936"/>
      </dsp:txXfrm>
    </dsp:sp>
    <dsp:sp modelId="{BCAE473C-6424-436F-9455-8A33F0A2C141}">
      <dsp:nvSpPr>
        <dsp:cNvPr id="0" name=""/>
        <dsp:cNvSpPr/>
      </dsp:nvSpPr>
      <dsp:spPr>
        <a:xfrm>
          <a:off x="5506410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authorization.endpoint</a:t>
          </a:r>
        </a:p>
      </dsp:txBody>
      <dsp:txXfrm>
        <a:off x="5506410" y="1989855"/>
        <a:ext cx="909873" cy="454936"/>
      </dsp:txXfrm>
    </dsp:sp>
    <dsp:sp modelId="{74B22F4A-3C85-45D8-8FBC-BBABF329EB1A}">
      <dsp:nvSpPr>
        <dsp:cNvPr id="0" name=""/>
        <dsp:cNvSpPr/>
      </dsp:nvSpPr>
      <dsp:spPr>
        <a:xfrm>
          <a:off x="6607357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pluginmanager</a:t>
          </a:r>
        </a:p>
      </dsp:txBody>
      <dsp:txXfrm>
        <a:off x="6607357" y="1989855"/>
        <a:ext cx="909873" cy="454936"/>
      </dsp:txXfrm>
    </dsp:sp>
    <dsp:sp modelId="{B68C4DE2-3895-4000-B3B8-C33C07E64642}">
      <dsp:nvSpPr>
        <dsp:cNvPr id="0" name=""/>
        <dsp:cNvSpPr/>
      </dsp:nvSpPr>
      <dsp:spPr>
        <a:xfrm>
          <a:off x="7708304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verification</a:t>
          </a:r>
        </a:p>
      </dsp:txBody>
      <dsp:txXfrm>
        <a:off x="7708304" y="1989855"/>
        <a:ext cx="909873" cy="454936"/>
      </dsp:txXfrm>
    </dsp:sp>
    <dsp:sp modelId="{4DB3EF3B-12F6-4AB3-B55E-2140467004E6}">
      <dsp:nvSpPr>
        <dsp:cNvPr id="0" name=""/>
        <dsp:cNvSpPr/>
      </dsp:nvSpPr>
      <dsp:spPr>
        <a:xfrm>
          <a:off x="8809251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generation</a:t>
          </a:r>
        </a:p>
      </dsp:txBody>
      <dsp:txXfrm>
        <a:off x="8809251" y="1989855"/>
        <a:ext cx="909873" cy="454936"/>
      </dsp:txXfrm>
    </dsp:sp>
    <dsp:sp modelId="{4413ED4B-3E63-4BB9-B783-BBB6B3777EE7}">
      <dsp:nvSpPr>
        <dsp:cNvPr id="0" name=""/>
        <dsp:cNvSpPr/>
      </dsp:nvSpPr>
      <dsp:spPr>
        <a:xfrm>
          <a:off x="9036720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objectivefunction</a:t>
          </a:r>
        </a:p>
      </dsp:txBody>
      <dsp:txXfrm>
        <a:off x="9036720" y="2635865"/>
        <a:ext cx="909873" cy="454936"/>
      </dsp:txXfrm>
    </dsp:sp>
    <dsp:sp modelId="{A444E342-E267-46B7-AF04-C63CF5369520}">
      <dsp:nvSpPr>
        <dsp:cNvPr id="0" name=""/>
        <dsp:cNvSpPr/>
      </dsp:nvSpPr>
      <dsp:spPr>
        <a:xfrm>
          <a:off x="9036720" y="328187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standard</a:t>
          </a:r>
        </a:p>
      </dsp:txBody>
      <dsp:txXfrm>
        <a:off x="9036720" y="3281875"/>
        <a:ext cx="909873" cy="454936"/>
      </dsp:txXfrm>
    </dsp:sp>
    <dsp:sp modelId="{A231944D-0F7E-486B-90B1-A0E915AAF3EC}">
      <dsp:nvSpPr>
        <dsp:cNvPr id="0" name=""/>
        <dsp:cNvSpPr/>
      </dsp:nvSpPr>
      <dsp:spPr>
        <a:xfrm>
          <a:off x="9910199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filter</a:t>
          </a:r>
        </a:p>
      </dsp:txBody>
      <dsp:txXfrm>
        <a:off x="9910199" y="1989855"/>
        <a:ext cx="909873" cy="454936"/>
      </dsp:txXfrm>
    </dsp:sp>
    <dsp:sp modelId="{0527E921-A4D0-49F2-BF49-24F5678DDDDC}">
      <dsp:nvSpPr>
        <dsp:cNvPr id="0" name=""/>
        <dsp:cNvSpPr/>
      </dsp:nvSpPr>
      <dsp:spPr>
        <a:xfrm>
          <a:off x="11011146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11011146" y="1989855"/>
        <a:ext cx="909873" cy="454936"/>
      </dsp:txXfrm>
    </dsp:sp>
    <dsp:sp modelId="{D9079C02-590C-45CD-8EB7-59FE489681F9}">
      <dsp:nvSpPr>
        <dsp:cNvPr id="0" name=""/>
        <dsp:cNvSpPr/>
      </dsp:nvSpPr>
      <dsp:spPr>
        <a:xfrm>
          <a:off x="10460672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moduledata</a:t>
          </a:r>
        </a:p>
      </dsp:txBody>
      <dsp:txXfrm>
        <a:off x="10460672" y="2635865"/>
        <a:ext cx="909873" cy="454936"/>
      </dsp:txXfrm>
    </dsp:sp>
    <dsp:sp modelId="{28D0229B-DF30-4BA9-B470-3B44777F212A}">
      <dsp:nvSpPr>
        <dsp:cNvPr id="0" name=""/>
        <dsp:cNvSpPr/>
      </dsp:nvSpPr>
      <dsp:spPr>
        <a:xfrm>
          <a:off x="10688141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constraint</a:t>
          </a:r>
        </a:p>
      </dsp:txBody>
      <dsp:txXfrm>
        <a:off x="10688141" y="3281875"/>
        <a:ext cx="909873" cy="454936"/>
      </dsp:txXfrm>
    </dsp:sp>
    <dsp:sp modelId="{38E5A714-8FF3-495C-A0EA-038174F526D3}">
      <dsp:nvSpPr>
        <dsp:cNvPr id="0" name=""/>
        <dsp:cNvSpPr/>
      </dsp:nvSpPr>
      <dsp:spPr>
        <a:xfrm>
          <a:off x="10688141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0688141" y="3927886"/>
        <a:ext cx="909873" cy="454936"/>
      </dsp:txXfrm>
    </dsp:sp>
    <dsp:sp modelId="{722A998A-3AD3-48CA-BC0C-4C94FA25A9C6}">
      <dsp:nvSpPr>
        <dsp:cNvPr id="0" name=""/>
        <dsp:cNvSpPr/>
      </dsp:nvSpPr>
      <dsp:spPr>
        <a:xfrm>
          <a:off x="11561619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userdata</a:t>
          </a:r>
        </a:p>
      </dsp:txBody>
      <dsp:txXfrm>
        <a:off x="11561619" y="2635865"/>
        <a:ext cx="909873" cy="454936"/>
      </dsp:txXfrm>
    </dsp:sp>
    <dsp:sp modelId="{E6A4D81D-62EE-4782-8739-7512BC73AC85}">
      <dsp:nvSpPr>
        <dsp:cNvPr id="0" name=""/>
        <dsp:cNvSpPr/>
      </dsp:nvSpPr>
      <dsp:spPr>
        <a:xfrm>
          <a:off x="11789088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</a:t>
          </a:r>
        </a:p>
      </dsp:txBody>
      <dsp:txXfrm>
        <a:off x="11789088" y="3281875"/>
        <a:ext cx="909873" cy="454936"/>
      </dsp:txXfrm>
    </dsp:sp>
    <dsp:sp modelId="{247DA349-8FAE-4A05-956D-D22000069B61}">
      <dsp:nvSpPr>
        <dsp:cNvPr id="0" name=""/>
        <dsp:cNvSpPr/>
      </dsp:nvSpPr>
      <dsp:spPr>
        <a:xfrm>
          <a:off x="11789088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1789088" y="3927886"/>
        <a:ext cx="909873" cy="454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9072-816B-46EF-BF4E-CA6292C8D3A9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EB64-4956-46B0-B450-6334D098C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7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s://img0.etsystatic.com/101/0/10603661/il_570xN.848797518_mbj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388" b="1"/>
          <a:stretch/>
        </p:blipFill>
        <p:spPr bwMode="auto">
          <a:xfrm>
            <a:off x="-1" y="1"/>
            <a:ext cx="9144000" cy="33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-1" y="2918814"/>
            <a:ext cx="9144000" cy="393918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3325158"/>
            <a:ext cx="7772400" cy="929649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698112"/>
            <a:ext cx="6858000" cy="737420"/>
          </a:xfrm>
        </p:spPr>
        <p:txBody>
          <a:bodyPr>
            <a:normAutofit fontScale="77500" lnSpcReduction="20000"/>
          </a:bodyPr>
          <a:lstStyle>
            <a:lvl1pPr marL="0" indent="0">
              <a:buNone/>
              <a:defRPr/>
            </a:lvl1pPr>
          </a:lstStyle>
          <a:p>
            <a:r>
              <a:rPr lang="de-DE" sz="2000" dirty="0"/>
              <a:t>Untertitel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64234" y="2933872"/>
            <a:ext cx="2879766" cy="275113"/>
          </a:xfrm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</a:lstStyle>
          <a:p>
            <a:r>
              <a:rPr lang="de-DE" sz="1200" i="1" dirty="0"/>
              <a:t>Präsentierende Person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8259288" y="2"/>
            <a:ext cx="884710" cy="302820"/>
          </a:xfrm>
          <a:prstGeom prst="rect">
            <a:avLst/>
          </a:prstGeom>
          <a:solidFill>
            <a:srgbClr val="F0F0F0"/>
          </a:solidFill>
          <a:effectLst>
            <a:softEdge rad="0"/>
          </a:effectLst>
        </p:spPr>
        <p:txBody>
          <a:bodyPr vert="horz" wrap="none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11.01.2017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449798"/>
            <a:ext cx="7886700" cy="2320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ctr"/>
            <a:r>
              <a:rPr lang="de-DE" sz="800" dirty="0"/>
              <a:t>Projektteilnehmer</a:t>
            </a:r>
          </a:p>
        </p:txBody>
      </p:sp>
    </p:spTree>
    <p:extLst>
      <p:ext uri="{BB962C8B-B14F-4D97-AF65-F5344CB8AC3E}">
        <p14:creationId xmlns:p14="http://schemas.microsoft.com/office/powerpoint/2010/main" val="31691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80196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106807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81862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9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g0.etsystatic.com/101/0/10603661/il_570xN.848797518_mbj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388" b="1"/>
          <a:stretch/>
        </p:blipFill>
        <p:spPr bwMode="auto">
          <a:xfrm>
            <a:off x="-1" y="1"/>
            <a:ext cx="9144000" cy="33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hteck 39"/>
          <p:cNvSpPr/>
          <p:nvPr/>
        </p:nvSpPr>
        <p:spPr>
          <a:xfrm>
            <a:off x="-1" y="2918814"/>
            <a:ext cx="9144000" cy="393918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Entwurfspräsentation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2000" dirty="0"/>
              <a:t>Studienplan als Generierung von Workflows mit Compliance-Anforderungen: </a:t>
            </a:r>
          </a:p>
          <a:p>
            <a:r>
              <a:rPr lang="de-DE" sz="2000" dirty="0"/>
              <a:t>Planerstellung und Visualisierung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050" i="1" dirty="0"/>
              <a:t>von Hannes Kuchelmeister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800" dirty="0"/>
              <a:t>Nada </a:t>
            </a:r>
            <a:r>
              <a:rPr lang="de-DE" sz="800" dirty="0" err="1"/>
              <a:t>Chatti</a:t>
            </a:r>
            <a:r>
              <a:rPr lang="de-DE" sz="800" dirty="0"/>
              <a:t>, Daniel </a:t>
            </a:r>
            <a:r>
              <a:rPr lang="de-DE" sz="800" dirty="0" err="1"/>
              <a:t>Jungkind</a:t>
            </a:r>
            <a:r>
              <a:rPr lang="de-DE" sz="800" dirty="0"/>
              <a:t>, Hannes Kuchelmeister, Ulrike Rheinheimer, Paul Samuel M. Teuber, Tim Niklas Uhl</a:t>
            </a:r>
          </a:p>
        </p:txBody>
      </p:sp>
    </p:spTree>
    <p:extLst>
      <p:ext uri="{BB962C8B-B14F-4D97-AF65-F5344CB8AC3E}">
        <p14:creationId xmlns:p14="http://schemas.microsoft.com/office/powerpoint/2010/main" val="148126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747565" y="3194282"/>
            <a:ext cx="1008161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Fassade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648029" y="2270769"/>
            <a:ext cx="150893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Kompositum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07315" y="4759346"/>
            <a:ext cx="1010213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Erbauer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450998" y="4051180"/>
            <a:ext cx="1377621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Null-Objekt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500022" y="1684377"/>
            <a:ext cx="1388201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Beobachter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618642" y="2405688"/>
            <a:ext cx="1331775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Einzelstück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986384" y="3336181"/>
            <a:ext cx="2004395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Zustandsautomat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672959" y="4451290"/>
            <a:ext cx="1115242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Strategie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271268" y="5202417"/>
            <a:ext cx="234737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Schablonenmethode</a:t>
            </a:r>
          </a:p>
        </p:txBody>
      </p:sp>
      <p:sp>
        <p:nvSpPr>
          <p:cNvPr id="20" name="Ellipse 19"/>
          <p:cNvSpPr/>
          <p:nvPr/>
        </p:nvSpPr>
        <p:spPr>
          <a:xfrm>
            <a:off x="2828619" y="2147477"/>
            <a:ext cx="3011979" cy="3011979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156968" y="1695353"/>
            <a:ext cx="82060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Fabrik</a:t>
            </a:r>
          </a:p>
        </p:txBody>
      </p:sp>
    </p:spTree>
    <p:extLst>
      <p:ext uri="{BB962C8B-B14F-4D97-AF65-F5344CB8AC3E}">
        <p14:creationId xmlns:p14="http://schemas.microsoft.com/office/powerpoint/2010/main" val="190495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Globales Testfallbeispiel – </a:t>
            </a:r>
            <a:br>
              <a:rPr lang="de-DE" dirty="0"/>
            </a:br>
            <a:r>
              <a:rPr lang="de-DE" dirty="0"/>
              <a:t>Einfache Vervollständigung (gekürzt)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Gegebenheiten:</a:t>
            </a:r>
          </a:p>
          <a:p>
            <a:r>
              <a:rPr lang="de-DE" dirty="0"/>
              <a:t>Benutzer ist eingeloggt</a:t>
            </a:r>
          </a:p>
          <a:p>
            <a:r>
              <a:rPr lang="de-DE" dirty="0"/>
              <a:t>Im Profil des Nutzers stehen als bestanden</a:t>
            </a:r>
          </a:p>
          <a:p>
            <a:pPr lvl="1"/>
            <a:r>
              <a:rPr lang="de-DE" dirty="0"/>
              <a:t>GBI (im 1. Semester)</a:t>
            </a:r>
          </a:p>
          <a:p>
            <a:pPr lvl="1"/>
            <a:r>
              <a:rPr lang="de-DE" dirty="0"/>
              <a:t>SWT (im 2. Semester)</a:t>
            </a:r>
          </a:p>
          <a:p>
            <a:r>
              <a:rPr lang="de-DE" dirty="0"/>
              <a:t>Es existiert ein leerer Plan „Mein Studienplan 1“</a:t>
            </a:r>
          </a:p>
          <a:p>
            <a:r>
              <a:rPr lang="de-DE" dirty="0"/>
              <a:t>Der Plan „Mein Studienplan 1“ ist geöffnet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11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Globales Testfallbeispiel – Einfache Vervollständigung (gekürzt)</a:t>
            </a:r>
          </a:p>
        </p:txBody>
      </p:sp>
    </p:spTree>
    <p:extLst>
      <p:ext uri="{BB962C8B-B14F-4D97-AF65-F5344CB8AC3E}">
        <p14:creationId xmlns:p14="http://schemas.microsoft.com/office/powerpoint/2010/main" val="95697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Studienplan als Generierung von Workflows mit Compliance-Anforderungen: Planerstellung und Visualisierung </a:t>
            </a:r>
          </a:p>
          <a:p>
            <a:pPr defTabSz="914400">
              <a:lnSpc>
                <a:spcPct val="80000"/>
              </a:lnSpc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Entwurfspräsentation - Hannes Kuchelmeister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F3FA9306-867D-4B2C-AADB-CE522745B8B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/>
              <a:t>12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530258" y="4783223"/>
            <a:ext cx="8074058" cy="120726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Externe Ressourcen</a:t>
            </a:r>
          </a:p>
        </p:txBody>
      </p:sp>
      <p:sp>
        <p:nvSpPr>
          <p:cNvPr id="4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856947" y="1064640"/>
            <a:ext cx="8004914" cy="2011748"/>
            <a:chOff x="856947" y="1064640"/>
            <a:chExt cx="8004914" cy="2011748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856947" y="1267407"/>
              <a:ext cx="3474155" cy="1742796"/>
              <a:chOff x="-7924083" y="1711976"/>
              <a:chExt cx="7198418" cy="3611058"/>
            </a:xfrm>
          </p:grpSpPr>
          <p:pic>
            <p:nvPicPr>
              <p:cNvPr id="72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6" name="Gruppieren 75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77" name="Ellipse 76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78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9" name="Gruppieren 78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80" name="Textfeld 79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1" name="Textfeld 80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2" name="Textfeld 81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3" name="Textfeld 82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4" name="Textfeld 83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5" name="Textfeld 84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6" name="Textfeld 85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6" name="Gruppieren 5"/>
            <p:cNvGrpSpPr/>
            <p:nvPr/>
          </p:nvGrpSpPr>
          <p:grpSpPr>
            <a:xfrm>
              <a:off x="4633580" y="1064640"/>
              <a:ext cx="4228281" cy="2011748"/>
              <a:chOff x="4633580" y="1064640"/>
              <a:chExt cx="4228281" cy="2011748"/>
            </a:xfrm>
          </p:grpSpPr>
          <p:pic>
            <p:nvPicPr>
              <p:cNvPr id="88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7327833" y="1831125"/>
                <a:ext cx="1534028" cy="471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Grafik 8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580" y="1874396"/>
                <a:ext cx="1342638" cy="384642"/>
              </a:xfrm>
              <a:prstGeom prst="rect">
                <a:avLst/>
              </a:prstGeom>
            </p:spPr>
          </p:pic>
          <p:grpSp>
            <p:nvGrpSpPr>
              <p:cNvPr id="90" name="Gruppieren 89"/>
              <p:cNvGrpSpPr/>
              <p:nvPr/>
            </p:nvGrpSpPr>
            <p:grpSpPr>
              <a:xfrm>
                <a:off x="7044078" y="1103926"/>
                <a:ext cx="1010257" cy="340205"/>
                <a:chOff x="3470390" y="96895"/>
                <a:chExt cx="2012891" cy="663388"/>
              </a:xfrm>
            </p:grpSpPr>
            <p:pic>
              <p:nvPicPr>
                <p:cNvPr id="103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104" name="Gruppieren 103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Textfeld 105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Textfeld 106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8" name="Textfeld 107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Textfeld 108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91" name="Gruppieren 90"/>
              <p:cNvGrpSpPr/>
              <p:nvPr/>
            </p:nvGrpSpPr>
            <p:grpSpPr>
              <a:xfrm>
                <a:off x="5471970" y="1064640"/>
                <a:ext cx="920157" cy="467972"/>
                <a:chOff x="3529034" y="3242676"/>
                <a:chExt cx="1893867" cy="942642"/>
              </a:xfrm>
            </p:grpSpPr>
            <p:grpSp>
              <p:nvGrpSpPr>
                <p:cNvPr id="96" name="Gruppieren 95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101" name="Ellipse 100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102" name="Grafik 101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7" name="Gruppieren 96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99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0" name="Ellipse 99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98" name="Bogen 97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2" name="Gruppieren 91"/>
              <p:cNvGrpSpPr/>
              <p:nvPr/>
            </p:nvGrpSpPr>
            <p:grpSpPr>
              <a:xfrm>
                <a:off x="6034745" y="1469785"/>
                <a:ext cx="1238636" cy="1193866"/>
                <a:chOff x="3084477" y="2168727"/>
                <a:chExt cx="2566442" cy="2473680"/>
              </a:xfrm>
            </p:grpSpPr>
            <p:pic>
              <p:nvPicPr>
                <p:cNvPr id="93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4" name="Ellipse 93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5" name="Textfeld 94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  <p:pic>
            <p:nvPicPr>
              <p:cNvPr id="1026" name="Picture 2" descr="http://www.limswiki.org/images/d/d4/JasperReports_Logo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3846" y="2644904"/>
                <a:ext cx="2102864" cy="431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148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13</a:t>
            </a:fld>
            <a:endParaRPr lang="de-DE"/>
          </a:p>
        </p:txBody>
      </p:sp>
      <p:sp>
        <p:nvSpPr>
          <p:cNvPr id="4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1167978" y="1205985"/>
            <a:ext cx="16454602" cy="4135274"/>
            <a:chOff x="856947" y="1064640"/>
            <a:chExt cx="8004914" cy="2011748"/>
          </a:xfrm>
        </p:grpSpPr>
        <p:grpSp>
          <p:nvGrpSpPr>
            <p:cNvPr id="67" name="Gruppieren 66"/>
            <p:cNvGrpSpPr/>
            <p:nvPr/>
          </p:nvGrpSpPr>
          <p:grpSpPr>
            <a:xfrm>
              <a:off x="856947" y="1267407"/>
              <a:ext cx="3474155" cy="1742796"/>
              <a:chOff x="-7924083" y="1711976"/>
              <a:chExt cx="7198418" cy="3611058"/>
            </a:xfrm>
          </p:grpSpPr>
          <p:pic>
            <p:nvPicPr>
              <p:cNvPr id="106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0" name="Gruppieren 109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111" name="Ellipse 110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112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3" name="Gruppieren 112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114" name="Textfeld 113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5" name="Textfeld 114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6" name="Textfeld 115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7" name="Textfeld 116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8" name="Textfeld 117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9" name="Textfeld 118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20" name="Textfeld 119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68" name="Gruppieren 67"/>
            <p:cNvGrpSpPr/>
            <p:nvPr/>
          </p:nvGrpSpPr>
          <p:grpSpPr>
            <a:xfrm>
              <a:off x="4633580" y="1064640"/>
              <a:ext cx="4228281" cy="2011748"/>
              <a:chOff x="4633580" y="1064640"/>
              <a:chExt cx="4228281" cy="2011748"/>
            </a:xfrm>
          </p:grpSpPr>
          <p:pic>
            <p:nvPicPr>
              <p:cNvPr id="69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7327833" y="1831125"/>
                <a:ext cx="1534028" cy="471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Grafik 6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580" y="1874396"/>
                <a:ext cx="1342638" cy="384642"/>
              </a:xfrm>
              <a:prstGeom prst="rect">
                <a:avLst/>
              </a:prstGeom>
            </p:spPr>
          </p:pic>
          <p:grpSp>
            <p:nvGrpSpPr>
              <p:cNvPr id="79" name="Gruppieren 78"/>
              <p:cNvGrpSpPr/>
              <p:nvPr/>
            </p:nvGrpSpPr>
            <p:grpSpPr>
              <a:xfrm>
                <a:off x="7044078" y="1103926"/>
                <a:ext cx="1010257" cy="340205"/>
                <a:chOff x="3470390" y="96895"/>
                <a:chExt cx="2012891" cy="663388"/>
              </a:xfrm>
            </p:grpSpPr>
            <p:pic>
              <p:nvPicPr>
                <p:cNvPr id="99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100" name="Gruppieren 99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101" name="Textfeld 100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2" name="Textfeld 101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3" name="Textfeld 102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4" name="Textfeld 103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80" name="Gruppieren 79"/>
              <p:cNvGrpSpPr/>
              <p:nvPr/>
            </p:nvGrpSpPr>
            <p:grpSpPr>
              <a:xfrm>
                <a:off x="5471970" y="1064640"/>
                <a:ext cx="920157" cy="467972"/>
                <a:chOff x="3529034" y="3242676"/>
                <a:chExt cx="1893867" cy="942642"/>
              </a:xfrm>
            </p:grpSpPr>
            <p:grpSp>
              <p:nvGrpSpPr>
                <p:cNvPr id="92" name="Gruppieren 91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97" name="Ellipse 96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98" name="Grafik 97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3" name="Gruppieren 92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95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6" name="Ellipse 95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94" name="Bogen 93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7" name="Gruppieren 86"/>
              <p:cNvGrpSpPr/>
              <p:nvPr/>
            </p:nvGrpSpPr>
            <p:grpSpPr>
              <a:xfrm>
                <a:off x="6034745" y="1469785"/>
                <a:ext cx="1238636" cy="1193866"/>
                <a:chOff x="3084477" y="2168727"/>
                <a:chExt cx="2566442" cy="2473680"/>
              </a:xfrm>
            </p:grpSpPr>
            <p:pic>
              <p:nvPicPr>
                <p:cNvPr id="89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0" name="Ellipse 89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1" name="Textfeld 90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  <p:pic>
            <p:nvPicPr>
              <p:cNvPr id="88" name="Picture 2" descr="http://www.limswiki.org/images/d/d4/JasperReports_Logo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3846" y="2644904"/>
                <a:ext cx="2102864" cy="431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8488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14</a:t>
            </a:fld>
            <a:endParaRPr lang="de-DE"/>
          </a:p>
        </p:txBody>
      </p:sp>
      <p:sp>
        <p:nvSpPr>
          <p:cNvPr id="4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-7598651" y="1205985"/>
            <a:ext cx="16454602" cy="4135274"/>
            <a:chOff x="856947" y="1064640"/>
            <a:chExt cx="8004914" cy="2011748"/>
          </a:xfrm>
        </p:grpSpPr>
        <p:grpSp>
          <p:nvGrpSpPr>
            <p:cNvPr id="67" name="Gruppieren 66"/>
            <p:cNvGrpSpPr/>
            <p:nvPr/>
          </p:nvGrpSpPr>
          <p:grpSpPr>
            <a:xfrm>
              <a:off x="856947" y="1267407"/>
              <a:ext cx="3474155" cy="1742796"/>
              <a:chOff x="-7924083" y="1711976"/>
              <a:chExt cx="7198418" cy="3611058"/>
            </a:xfrm>
          </p:grpSpPr>
          <p:pic>
            <p:nvPicPr>
              <p:cNvPr id="106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0" name="Gruppieren 109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111" name="Ellipse 110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112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3" name="Gruppieren 112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114" name="Textfeld 113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5" name="Textfeld 114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6" name="Textfeld 115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7" name="Textfeld 116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8" name="Textfeld 117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9" name="Textfeld 118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20" name="Textfeld 119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68" name="Gruppieren 67"/>
            <p:cNvGrpSpPr/>
            <p:nvPr/>
          </p:nvGrpSpPr>
          <p:grpSpPr>
            <a:xfrm>
              <a:off x="4633580" y="1064640"/>
              <a:ext cx="4228281" cy="2011748"/>
              <a:chOff x="4633580" y="1064640"/>
              <a:chExt cx="4228281" cy="2011748"/>
            </a:xfrm>
          </p:grpSpPr>
          <p:pic>
            <p:nvPicPr>
              <p:cNvPr id="69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7327833" y="1831125"/>
                <a:ext cx="1534028" cy="471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Grafik 6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580" y="1874396"/>
                <a:ext cx="1342638" cy="384642"/>
              </a:xfrm>
              <a:prstGeom prst="rect">
                <a:avLst/>
              </a:prstGeom>
            </p:spPr>
          </p:pic>
          <p:grpSp>
            <p:nvGrpSpPr>
              <p:cNvPr id="79" name="Gruppieren 78"/>
              <p:cNvGrpSpPr/>
              <p:nvPr/>
            </p:nvGrpSpPr>
            <p:grpSpPr>
              <a:xfrm>
                <a:off x="7044078" y="1103926"/>
                <a:ext cx="1010257" cy="340205"/>
                <a:chOff x="3470390" y="96895"/>
                <a:chExt cx="2012891" cy="663388"/>
              </a:xfrm>
            </p:grpSpPr>
            <p:pic>
              <p:nvPicPr>
                <p:cNvPr id="99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100" name="Gruppieren 99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101" name="Textfeld 100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2" name="Textfeld 101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3" name="Textfeld 102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4" name="Textfeld 103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80" name="Gruppieren 79"/>
              <p:cNvGrpSpPr/>
              <p:nvPr/>
            </p:nvGrpSpPr>
            <p:grpSpPr>
              <a:xfrm>
                <a:off x="5471970" y="1064640"/>
                <a:ext cx="920157" cy="467972"/>
                <a:chOff x="3529034" y="3242676"/>
                <a:chExt cx="1893867" cy="942642"/>
              </a:xfrm>
            </p:grpSpPr>
            <p:grpSp>
              <p:nvGrpSpPr>
                <p:cNvPr id="92" name="Gruppieren 91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97" name="Ellipse 96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98" name="Grafik 97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3" name="Gruppieren 92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95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6" name="Ellipse 95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94" name="Bogen 93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7" name="Gruppieren 86"/>
              <p:cNvGrpSpPr/>
              <p:nvPr/>
            </p:nvGrpSpPr>
            <p:grpSpPr>
              <a:xfrm>
                <a:off x="6034745" y="1469785"/>
                <a:ext cx="1238636" cy="1193866"/>
                <a:chOff x="3084477" y="2168727"/>
                <a:chExt cx="2566442" cy="2473680"/>
              </a:xfrm>
            </p:grpSpPr>
            <p:pic>
              <p:nvPicPr>
                <p:cNvPr id="89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0" name="Ellipse 89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1" name="Textfeld 90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  <p:pic>
            <p:nvPicPr>
              <p:cNvPr id="88" name="Picture 2" descr="http://www.limswiki.org/images/d/d4/JasperReports_Logo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3846" y="2644904"/>
                <a:ext cx="2102864" cy="431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18512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365600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– Beispiel Seitenleiste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16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 - Beispiel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2"/>
          <a:stretch/>
        </p:blipFill>
        <p:spPr>
          <a:xfrm>
            <a:off x="705903" y="2061883"/>
            <a:ext cx="1255936" cy="24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160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– Beispiel Seitenleiste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17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 - Beispiel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42870" y="2095001"/>
            <a:ext cx="24449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GET plan/vpnc4e0ijm/</a:t>
            </a:r>
            <a:r>
              <a:rPr lang="de-DE" sz="1400" dirty="0" err="1"/>
              <a:t>modules</a:t>
            </a:r>
            <a:endParaRPr lang="de-DE" sz="1400" dirty="0"/>
          </a:p>
        </p:txBody>
      </p:sp>
      <p:pic>
        <p:nvPicPr>
          <p:cNvPr id="10" name="Grafik 9" descr="Comput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33" t="19738" b="19207"/>
          <a:stretch/>
        </p:blipFill>
        <p:spPr>
          <a:xfrm>
            <a:off x="7307767" y="1991586"/>
            <a:ext cx="803013" cy="1434970"/>
          </a:xfrm>
          <a:prstGeom prst="rect">
            <a:avLst/>
          </a:prstGeom>
        </p:spPr>
      </p:pic>
      <p:pic>
        <p:nvPicPr>
          <p:cNvPr id="21" name="Grafik 20" descr="Monito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0090" y="2095001"/>
            <a:ext cx="1256089" cy="1256089"/>
          </a:xfrm>
          <a:prstGeom prst="rect">
            <a:avLst/>
          </a:prstGeom>
        </p:spPr>
      </p:pic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3807870" y="2402778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2"/>
          <a:stretch/>
        </p:blipFill>
        <p:spPr>
          <a:xfrm>
            <a:off x="705903" y="2061883"/>
            <a:ext cx="1255936" cy="24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0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– Beispiel Seitenleiste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18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 - Beispiel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42870" y="2095001"/>
            <a:ext cx="24449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GET plan/vpnc4e0ijm/</a:t>
            </a:r>
            <a:r>
              <a:rPr lang="de-DE" sz="1400" dirty="0" err="1"/>
              <a:t>modules</a:t>
            </a:r>
            <a:endParaRPr lang="de-DE" sz="1400" dirty="0"/>
          </a:p>
        </p:txBody>
      </p:sp>
      <p:pic>
        <p:nvPicPr>
          <p:cNvPr id="10" name="Grafik 9" descr="Comput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833" t="19738" b="19207"/>
          <a:stretch/>
        </p:blipFill>
        <p:spPr>
          <a:xfrm>
            <a:off x="7307767" y="1991586"/>
            <a:ext cx="803013" cy="1434970"/>
          </a:xfrm>
          <a:prstGeom prst="rect">
            <a:avLst/>
          </a:prstGeom>
        </p:spPr>
      </p:pic>
      <p:pic>
        <p:nvPicPr>
          <p:cNvPr id="21" name="Grafik 20" descr="Monito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0090" y="2095001"/>
            <a:ext cx="1256089" cy="1256089"/>
          </a:xfrm>
          <a:prstGeom prst="rect">
            <a:avLst/>
          </a:prstGeom>
        </p:spPr>
      </p:pic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3807870" y="2402778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 flipH="1">
            <a:off x="3807870" y="2995617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://sahinerbay.com/wordpress/wp-content/uploads/2016/03/JS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06406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"/>
          <p:cNvSpPr/>
          <p:nvPr/>
        </p:nvSpPr>
        <p:spPr>
          <a:xfrm>
            <a:off x="4041307" y="3708124"/>
            <a:ext cx="2477435" cy="240422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 fontScale="77500" lnSpcReduction="20000"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"modules": [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"id": 5,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"name":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Architektur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"semester": "",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creditpoints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": "6",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"lecturer": "Prof. Dr. Michelangelo",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"preference": ""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}, 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"id": 2,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"name":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Softwaretechnik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1",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"semester": "2",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creditpoints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": "6",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"lecturer": "Prof. Dr.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Tichy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"preference": ""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}, ...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]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}</a:t>
            </a:r>
          </a:p>
        </p:txBody>
      </p:sp>
      <p:cxnSp>
        <p:nvCxnSpPr>
          <p:cNvPr id="33" name="Gerader Verbinder 32"/>
          <p:cNvCxnSpPr>
            <a:cxnSpLocks/>
            <a:stCxn id="35" idx="0"/>
            <a:endCxn id="2054" idx="2"/>
          </p:cNvCxnSpPr>
          <p:nvPr/>
        </p:nvCxnSpPr>
        <p:spPr>
          <a:xfrm flipV="1">
            <a:off x="5280025" y="3464117"/>
            <a:ext cx="0" cy="244007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2"/>
          <a:stretch/>
        </p:blipFill>
        <p:spPr>
          <a:xfrm>
            <a:off x="705903" y="2061883"/>
            <a:ext cx="1255936" cy="24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8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03" y="2061883"/>
            <a:ext cx="1255936" cy="2404220"/>
          </a:xfrm>
          <a:prstGeom prst="rect">
            <a:avLst/>
          </a:prstGeom>
          <a:ln w="76200"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– Beispiel Seitenleiste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19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 - Beispiel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42870" y="2095001"/>
            <a:ext cx="24449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GET plan/vpnc4e0ijm/</a:t>
            </a:r>
            <a:r>
              <a:rPr lang="de-DE" sz="1400" dirty="0" err="1"/>
              <a:t>modules</a:t>
            </a:r>
            <a:endParaRPr lang="de-DE" sz="1400" dirty="0"/>
          </a:p>
        </p:txBody>
      </p:sp>
      <p:pic>
        <p:nvPicPr>
          <p:cNvPr id="10" name="Grafik 9" descr="Comput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5833" t="19738" b="19207"/>
          <a:stretch/>
        </p:blipFill>
        <p:spPr>
          <a:xfrm>
            <a:off x="7307767" y="1991586"/>
            <a:ext cx="803013" cy="1434970"/>
          </a:xfrm>
          <a:prstGeom prst="rect">
            <a:avLst/>
          </a:prstGeom>
        </p:spPr>
      </p:pic>
      <p:pic>
        <p:nvPicPr>
          <p:cNvPr id="21" name="Grafik 20" descr="Moni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0090" y="2095001"/>
            <a:ext cx="1256089" cy="1256089"/>
          </a:xfrm>
          <a:prstGeom prst="rect">
            <a:avLst/>
          </a:prstGeom>
        </p:spPr>
      </p:pic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3807870" y="2402778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 flipH="1">
            <a:off x="3807870" y="2995617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://sahinerbay.com/wordpress/wp-content/uploads/2016/03/JS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06406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"/>
          <p:cNvSpPr/>
          <p:nvPr/>
        </p:nvSpPr>
        <p:spPr>
          <a:xfrm>
            <a:off x="4041307" y="3708124"/>
            <a:ext cx="2477435" cy="240422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 fontScale="77500" lnSpcReduction="20000"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"modules": [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"id": 5,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"name":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Architektur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"semester": "",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creditpoints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": "6",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"lecturer": "Prof. Dr. Michelangelo",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"preference": ""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}, 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"id": 2,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"name":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Softwaretechnik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1",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"semester": "2",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creditpoints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": "6",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"lecturer": "Prof. Dr.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Tichy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"preference": ""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}, ...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]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}</a:t>
            </a:r>
          </a:p>
        </p:txBody>
      </p:sp>
      <p:cxnSp>
        <p:nvCxnSpPr>
          <p:cNvPr id="33" name="Gerader Verbinder 32"/>
          <p:cNvCxnSpPr>
            <a:cxnSpLocks/>
            <a:stCxn id="35" idx="0"/>
            <a:endCxn id="2054" idx="2"/>
          </p:cNvCxnSpPr>
          <p:nvPr/>
        </p:nvCxnSpPr>
        <p:spPr>
          <a:xfrm flipV="1">
            <a:off x="5280025" y="3464117"/>
            <a:ext cx="0" cy="244007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</p:cNvCxnSpPr>
          <p:nvPr/>
        </p:nvCxnSpPr>
        <p:spPr>
          <a:xfrm flipH="1">
            <a:off x="2142040" y="2709075"/>
            <a:ext cx="3780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49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 Einführung und Verbindung zum Pflichtenheft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2</a:t>
            </a:fld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Kurze Einführung und Verbindung zum Pflichtenheft </a:t>
            </a:r>
          </a:p>
        </p:txBody>
      </p:sp>
    </p:spTree>
    <p:extLst>
      <p:ext uri="{BB962C8B-B14F-4D97-AF65-F5344CB8AC3E}">
        <p14:creationId xmlns:p14="http://schemas.microsoft.com/office/powerpoint/2010/main" val="64303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Implementierungsplan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20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Implementierungsplan</a:t>
            </a:r>
          </a:p>
        </p:txBody>
      </p:sp>
    </p:spTree>
    <p:extLst>
      <p:ext uri="{BB962C8B-B14F-4D97-AF65-F5344CB8AC3E}">
        <p14:creationId xmlns:p14="http://schemas.microsoft.com/office/powerpoint/2010/main" val="25064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3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293002102"/>
              </p:ext>
            </p:extLst>
          </p:nvPr>
        </p:nvGraphicFramePr>
        <p:xfrm>
          <a:off x="243840" y="1690689"/>
          <a:ext cx="8656320" cy="448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63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444307652"/>
              </p:ext>
            </p:extLst>
          </p:nvPr>
        </p:nvGraphicFramePr>
        <p:xfrm>
          <a:off x="2469514" y="84706"/>
          <a:ext cx="12700636" cy="6372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53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49824036"/>
              </p:ext>
            </p:extLst>
          </p:nvPr>
        </p:nvGraphicFramePr>
        <p:xfrm>
          <a:off x="-4070986" y="84706"/>
          <a:ext cx="12700636" cy="6372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48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222965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Zusammenspiel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08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8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Herzblut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09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FFFFF"/>
        </a:solidFill>
      </a:spPr>
      <a:bodyPr wrap="square" rtlCol="0">
        <a:spAutoFit/>
      </a:bodyPr>
      <a:lstStyle>
        <a:defPPr>
          <a:defRPr sz="1050" dirty="0" err="1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210EB7B9-E632-4135-9F75-BCB37E38747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AF5839A-3EF7-4A17-BC12-D817D8C5F8D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1C3074C-03D6-4FF8-A0FD-91D367E1617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B95FFB6-54CB-4EBB-A515-96F56C01A10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FE5EF32-4E9D-44E6-B798-3D3E39BBA49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3BCA8A6-03FA-4761-8F1C-E9BA89B373E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7DFCE90-C299-4BB4-8401-6C4E0CFFE17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02FA33F-6BCA-4FC6-A3AA-1CE56AA742A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815</Words>
  <Application>Microsoft Office PowerPoint</Application>
  <PresentationFormat>Bildschirmpräsentation (4:3)</PresentationFormat>
  <Paragraphs>261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Office</vt:lpstr>
      <vt:lpstr>Entwurfspräsentation</vt:lpstr>
      <vt:lpstr>Kurze Einführung und Verbindung zum Pflichtenheft </vt:lpstr>
      <vt:lpstr>Pakete und Funktion</vt:lpstr>
      <vt:lpstr>PowerPoint-Präsentation</vt:lpstr>
      <vt:lpstr>PowerPoint-Präsentation</vt:lpstr>
      <vt:lpstr>Klassendiagramm</vt:lpstr>
      <vt:lpstr>Zusammenspiel</vt:lpstr>
      <vt:lpstr>Besonderheiten</vt:lpstr>
      <vt:lpstr>Herzblut</vt:lpstr>
      <vt:lpstr>Entwurfsmuster</vt:lpstr>
      <vt:lpstr>Globales Testfallbeispiel –  Einfache Vervollständigung (gekürzt)</vt:lpstr>
      <vt:lpstr>Externe Ressourcen</vt:lpstr>
      <vt:lpstr>PowerPoint-Präsentation</vt:lpstr>
      <vt:lpstr>PowerPoint-Präsentation</vt:lpstr>
      <vt:lpstr>Datenbank</vt:lpstr>
      <vt:lpstr>JSON – Beispiel Seitenleiste</vt:lpstr>
      <vt:lpstr>JSON – Beispiel Seitenleiste</vt:lpstr>
      <vt:lpstr>JSON – Beispiel Seitenleiste</vt:lpstr>
      <vt:lpstr>JSON – Beispiel Seitenleiste</vt:lpstr>
      <vt:lpstr>Implementierungsplan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Kuchelmeister</dc:creator>
  <cp:lastModifiedBy>Hannes Kuchelmeister</cp:lastModifiedBy>
  <cp:revision>123</cp:revision>
  <dcterms:created xsi:type="dcterms:W3CDTF">2017-01-06T10:19:39Z</dcterms:created>
  <dcterms:modified xsi:type="dcterms:W3CDTF">2017-01-08T14:04:38Z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