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1529862"/>
            <a:ext cx="7766936" cy="2520974"/>
          </a:xfrm>
        </p:spPr>
        <p:txBody>
          <a:bodyPr/>
          <a:lstStyle/>
          <a:p>
            <a:r>
              <a:rPr lang="de-DE" sz="2800" dirty="0"/>
              <a:t>Praxis der Softwareentwicklung am IPD Böhm:</a:t>
            </a: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Studienplanung als Generierung von Workflows mit Compliance-Anforderungen:</a:t>
            </a:r>
            <a:br>
              <a:rPr lang="de-DE" sz="2800" dirty="0"/>
            </a:br>
            <a:r>
              <a:rPr lang="de-DE" sz="2800" dirty="0"/>
              <a:t>Planerstellung und Visualisierung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Nada </a:t>
            </a:r>
            <a:r>
              <a:rPr lang="de-DE" dirty="0" err="1"/>
              <a:t>Chatti</a:t>
            </a:r>
            <a:r>
              <a:rPr lang="de-DE" dirty="0"/>
              <a:t>, Daniel </a:t>
            </a:r>
            <a:r>
              <a:rPr lang="de-DE" dirty="0" err="1"/>
              <a:t>Jungkind</a:t>
            </a:r>
            <a:r>
              <a:rPr lang="de-DE" dirty="0"/>
              <a:t>, Hannes </a:t>
            </a:r>
            <a:r>
              <a:rPr lang="de-DE" dirty="0" err="1"/>
              <a:t>Kuchelmeister</a:t>
            </a:r>
            <a:r>
              <a:rPr lang="de-DE" dirty="0"/>
              <a:t>, Ulrike </a:t>
            </a:r>
            <a:r>
              <a:rPr lang="de-DE" dirty="0" err="1"/>
              <a:t>Rheinheimer</a:t>
            </a:r>
            <a:r>
              <a:rPr lang="de-DE" dirty="0"/>
              <a:t>, </a:t>
            </a:r>
            <a:r>
              <a:rPr lang="de-DE" b="1" dirty="0"/>
              <a:t>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4528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025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Praxis der Softwareentwicklung am IPD Böhm:  Studienplanung als Generierung von Workflows mit Compliance-Anforderungen: Planerstellung und Visualisierung</vt:lpstr>
      <vt:lpstr>Aufgabenstellung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Teuber</dc:creator>
  <cp:lastModifiedBy>Samuel Teuber</cp:lastModifiedBy>
  <cp:revision>6</cp:revision>
  <dcterms:created xsi:type="dcterms:W3CDTF">2017-03-16T13:25:04Z</dcterms:created>
  <dcterms:modified xsi:type="dcterms:W3CDTF">2017-03-16T13:27:41Z</dcterms:modified>
</cp:coreProperties>
</file>