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73879" autoAdjust="0"/>
  </p:normalViewPr>
  <p:slideViewPr>
    <p:cSldViewPr snapToGrid="0">
      <p:cViewPr varScale="1">
        <p:scale>
          <a:sx n="64" d="100"/>
          <a:sy n="64" d="100"/>
        </p:scale>
        <p:origin x="12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Evolutionärer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Mehrfache Generierung von „Plan-Familien“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10</a:t>
            </a:r>
            <a:r>
              <a:rPr lang="de-DE" baseline="0" dirty="0"/>
              <a:t> Pläne/Familie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5 Familien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Immer auf Basis der vorherigen Familie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Dauer der Implementierung des Algorithmus (ca. 6-7 Wochen)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 Code Zeile bis erster verifizierter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60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„Wasserfall mit Rückkopplung“ hat für uns funktioniert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Pflichtenheft: Gute</a:t>
            </a:r>
            <a:r>
              <a:rPr lang="de-DE" baseline="0" dirty="0"/>
              <a:t> Grundlage =&gt; „Alle sprechen die selbe Sprache“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Entwurf: Erfolgreich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Wenig Änderungen in Implementierung notwendig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„Perfektionierung“ während Qualitätssicherung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Insgesamt: Sehr erfolgreiches Projekt mit zufriedenstellendem Ergebnis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Erfolgreicher Entwurf</a:t>
            </a:r>
          </a:p>
          <a:p>
            <a:pPr lvl="1"/>
            <a:r>
              <a:rPr lang="de-DE" dirty="0"/>
              <a:t>Wenige Änderungen in Implementierungsphase notwendig</a:t>
            </a:r>
          </a:p>
          <a:p>
            <a:r>
              <a:rPr lang="de-DE" dirty="0"/>
              <a:t>Erfolgreiches Projekt</a:t>
            </a:r>
          </a:p>
          <a:p>
            <a:pPr lvl="1"/>
            <a:r>
              <a:rPr lang="de-DE" dirty="0"/>
              <a:t>Software entspricht allen Spezifikationen des Pflichtenhefts</a:t>
            </a:r>
          </a:p>
        </p:txBody>
      </p:sp>
    </p:spTree>
    <p:extLst>
      <p:ext uri="{BB962C8B-B14F-4D97-AF65-F5344CB8AC3E}">
        <p14:creationId xmlns:p14="http://schemas.microsoft.com/office/powerpoint/2010/main" val="214895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sp>
        <p:nvSpPr>
          <p:cNvPr id="56" name="Bogen 55"/>
          <p:cNvSpPr/>
          <p:nvPr/>
        </p:nvSpPr>
        <p:spPr>
          <a:xfrm rot="5400000">
            <a:off x="1875455" y="2075829"/>
            <a:ext cx="467972" cy="482047"/>
          </a:xfrm>
          <a:prstGeom prst="arc">
            <a:avLst>
              <a:gd name="adj1" fmla="val 16785883"/>
              <a:gd name="adj2" fmla="val 18026903"/>
            </a:avLst>
          </a:prstGeom>
          <a:ln w="19050">
            <a:solidFill>
              <a:srgbClr val="F9C3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413902"/>
            <a:chOff x="808669" y="3024994"/>
            <a:chExt cx="10059197" cy="3413902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5762913" y="5895308"/>
              <a:ext cx="1549095" cy="5435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2"/>
                  </a:solidFill>
                </a:rPr>
                <a:t>x &lt; 0.5 ? 0 : x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4" cy="1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5" cy="1246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59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Evolutionärer Algorithmus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Mehrfache Generierung/Modifizierung von 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Schritte: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eines Abhängigkeitsgraphen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Zufälliges hinzufügen/austauschen von 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Topologische Sortierung des Graphs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„Parallelisierung“ der Sortierung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  <p:sp>
        <p:nvSpPr>
          <p:cNvPr id="5" name="Rechteck 4">
            <a:hlinkClick r:id="rId2"/>
          </p:cNvPr>
          <p:cNvSpPr/>
          <p:nvPr/>
        </p:nvSpPr>
        <p:spPr>
          <a:xfrm>
            <a:off x="10611853" y="2755231"/>
            <a:ext cx="1580147" cy="1335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nutzerdefiniert 4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FFFFFF"/>
      </a:hlink>
      <a:folHlink>
        <a:srgbClr val="FFFF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Breitbild</PresentationFormat>
  <Paragraphs>131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Zielfunktionen für Generierung</vt:lpstr>
      <vt:lpstr>Entwurf: Generierungsalgorithmus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146</cp:revision>
  <dcterms:created xsi:type="dcterms:W3CDTF">2015-09-21T23:12:49Z</dcterms:created>
  <dcterms:modified xsi:type="dcterms:W3CDTF">2017-03-20T11:48:52Z</dcterms:modified>
</cp:coreProperties>
</file>