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5"/>
  </p:notesMasterIdLst>
  <p:sldIdLst>
    <p:sldId id="256" r:id="rId3"/>
    <p:sldId id="277" r:id="rId4"/>
    <p:sldId id="278" r:id="rId5"/>
    <p:sldId id="280" r:id="rId6"/>
    <p:sldId id="281" r:id="rId7"/>
    <p:sldId id="291" r:id="rId8"/>
    <p:sldId id="285" r:id="rId9"/>
    <p:sldId id="288" r:id="rId10"/>
    <p:sldId id="289" r:id="rId11"/>
    <p:sldId id="282" r:id="rId12"/>
    <p:sldId id="283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  <p14:sldId id="277"/>
            <p14:sldId id="278"/>
            <p14:sldId id="280"/>
            <p14:sldId id="281"/>
            <p14:sldId id="291"/>
          </p14:sldIdLst>
        </p14:section>
        <p14:section name="Externe Ressourcen" id="{E4DEF348-F96A-4C48-8AD0-617306CF75A4}">
          <p14:sldIdLst>
            <p14:sldId id="285"/>
            <p14:sldId id="288"/>
            <p14:sldId id="289"/>
          </p14:sldIdLst>
        </p14:section>
        <p14:section name="Abschnitt ohne Titel" id="{6E373BFC-E4C5-48D0-9D85-B2CF1E249DB1}">
          <p14:sldIdLst>
            <p14:sldId id="282"/>
            <p14:sldId id="28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2F2F2"/>
    <a:srgbClr val="FAFAFA"/>
    <a:srgbClr val="F9C37D"/>
    <a:srgbClr val="0B73BE"/>
    <a:srgbClr val="E31F22"/>
    <a:srgbClr val="F79411"/>
    <a:srgbClr val="007691"/>
    <a:srgbClr val="FF9C12"/>
    <a:srgbClr val="2F8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0.etsystatic.com/101/0/10603661/il_570xN.848797518_mbj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3325158"/>
            <a:ext cx="7772400" cy="92964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98112"/>
            <a:ext cx="6858000" cy="737420"/>
          </a:xfrm>
        </p:spPr>
        <p:txBody>
          <a:bodyPr>
            <a:normAutofit fontScale="77500" lnSpcReduction="20000"/>
          </a:bodyPr>
          <a:lstStyle>
            <a:lvl1pPr marL="0" indent="0">
              <a:buNone/>
              <a:defRPr/>
            </a:lvl1pPr>
          </a:lstStyle>
          <a:p>
            <a:r>
              <a:rPr lang="de-DE" sz="2000" dirty="0"/>
              <a:t>Untertitel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64234" y="2933872"/>
            <a:ext cx="2879766" cy="275113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r>
              <a:rPr lang="de-DE" sz="1200" i="1" dirty="0"/>
              <a:t>Präsentierende Person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259288" y="2"/>
            <a:ext cx="884710" cy="302820"/>
          </a:xfrm>
          <a:prstGeom prst="rect">
            <a:avLst/>
          </a:prstGeom>
          <a:solidFill>
            <a:srgbClr val="F0F0F0"/>
          </a:solidFill>
          <a:effectLst>
            <a:softEdge rad="0"/>
          </a:effectLst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11.01.2017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449798"/>
            <a:ext cx="7886700" cy="2320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ctr"/>
            <a:r>
              <a:rPr lang="de-DE" sz="800" dirty="0"/>
              <a:t>Projektteilnehmer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0.etsystatic.com/101/0/10603661/il_570xN.848797518_mbj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/>
          <p:cNvSpPr/>
          <p:nvPr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000" dirty="0"/>
              <a:t>Studienplan als Generierung von Workflows mit Compliance-Anforderungen: </a:t>
            </a:r>
          </a:p>
          <a:p>
            <a:r>
              <a:rPr lang="de-DE" sz="2000" dirty="0"/>
              <a:t>Planerstellung und Visualisierung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i="1" dirty="0"/>
              <a:t>von Hannes Kuchelmeister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96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8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856947" y="1079890"/>
            <a:ext cx="8004914" cy="2083036"/>
            <a:chOff x="856947" y="1079890"/>
            <a:chExt cx="8004914" cy="2083036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7" name="Gruppieren 86"/>
            <p:cNvGrpSpPr/>
            <p:nvPr/>
          </p:nvGrpSpPr>
          <p:grpSpPr>
            <a:xfrm>
              <a:off x="4633580" y="1079890"/>
              <a:ext cx="4228281" cy="2083036"/>
              <a:chOff x="181275" y="1360868"/>
              <a:chExt cx="8760960" cy="4316032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-7924083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5051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1118317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5664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F7DFCE90-C299-4BB4-8401-6C4E0CFFE1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Bildschirmpräsentation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Entwurfspräsentation</vt:lpstr>
      <vt:lpstr>Kurze Einführung und Verbindung zum Pflichtenheft </vt:lpstr>
      <vt:lpstr>Pakete und Funktion</vt:lpstr>
      <vt:lpstr>Entwurfsmuster</vt:lpstr>
      <vt:lpstr>Einhaltung Softwaretechnischer Prinzipien</vt:lpstr>
      <vt:lpstr>PowerPoint-Präsentation</vt:lpstr>
      <vt:lpstr>Externe Ressourcen</vt:lpstr>
      <vt:lpstr>PowerPoint-Präsentation</vt:lpstr>
      <vt:lpstr>PowerPoint-Präsentation</vt:lpstr>
      <vt:lpstr>Datenbank</vt:lpstr>
      <vt:lpstr>JSON</vt:lpstr>
      <vt:lpstr>Implementierungsplan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59</cp:revision>
  <dcterms:created xsi:type="dcterms:W3CDTF">2017-01-06T10:19:39Z</dcterms:created>
  <dcterms:modified xsi:type="dcterms:W3CDTF">2017-01-06T15:42:19Z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