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23"/>
  </p:notesMasterIdLst>
  <p:sldIdLst>
    <p:sldId id="256" r:id="rId3"/>
    <p:sldId id="277" r:id="rId4"/>
    <p:sldId id="278" r:id="rId5"/>
    <p:sldId id="296" r:id="rId6"/>
    <p:sldId id="295" r:id="rId7"/>
    <p:sldId id="291" r:id="rId8"/>
    <p:sldId id="297" r:id="rId9"/>
    <p:sldId id="298" r:id="rId10"/>
    <p:sldId id="299" r:id="rId11"/>
    <p:sldId id="281" r:id="rId12"/>
    <p:sldId id="280" r:id="rId13"/>
    <p:sldId id="292" r:id="rId14"/>
    <p:sldId id="293" r:id="rId15"/>
    <p:sldId id="285" r:id="rId16"/>
    <p:sldId id="289" r:id="rId17"/>
    <p:sldId id="288" r:id="rId18"/>
    <p:sldId id="282" r:id="rId19"/>
    <p:sldId id="283" r:id="rId20"/>
    <p:sldId id="290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3B8590-23D3-4F52-A546-98C637C1091A}">
          <p14:sldIdLst>
            <p14:sldId id="256"/>
          </p14:sldIdLst>
        </p14:section>
        <p14:section name="Kurze Einführung und Verbindung zum Pflichtenheft " id="{F53F2ADF-DFEC-4125-9AEB-DE2768615073}">
          <p14:sldIdLst>
            <p14:sldId id="277"/>
          </p14:sldIdLst>
        </p14:section>
        <p14:section name="Pakete und Funktion" id="{6704BE83-1D9F-47F3-B18A-ED478CA4B301}">
          <p14:sldIdLst>
            <p14:sldId id="278"/>
            <p14:sldId id="296"/>
            <p14:sldId id="295"/>
          </p14:sldIdLst>
        </p14:section>
        <p14:section name="Klassendiagramm" id="{C56113BB-4E1E-429E-A726-0329DC8A52B5}">
          <p14:sldIdLst>
            <p14:sldId id="291"/>
            <p14:sldId id="297"/>
            <p14:sldId id="298"/>
            <p14:sldId id="299"/>
          </p14:sldIdLst>
        </p14:section>
        <p14:section name="Einhaltung Softwaretechnischer Prinzipien" id="{4FEE69B2-7BAE-473F-A2E2-1BA02243FF06}">
          <p14:sldIdLst>
            <p14:sldId id="281"/>
          </p14:sldIdLst>
        </p14:section>
        <p14:section name="Entwurfsmuster" id="{9D09CC7A-FB9C-482A-9C51-E89EE5DBA60C}">
          <p14:sldIdLst>
            <p14:sldId id="280"/>
          </p14:sldIdLst>
        </p14:section>
        <p14:section name="Anwndungsfallbeispiel" id="{5CF29F78-0D47-4752-9AB9-B7D00C6D3400}">
          <p14:sldIdLst>
            <p14:sldId id="292"/>
            <p14:sldId id="293"/>
          </p14:sldIdLst>
        </p14:section>
        <p14:section name="Externe Ressourcen" id="{E4DEF348-F96A-4C48-8AD0-617306CF75A4}">
          <p14:sldIdLst>
            <p14:sldId id="285"/>
            <p14:sldId id="289"/>
            <p14:sldId id="288"/>
          </p14:sldIdLst>
        </p14:section>
        <p14:section name="Datenbank" id="{6E373BFC-E4C5-48D0-9D85-B2CF1E249DB1}">
          <p14:sldIdLst>
            <p14:sldId id="282"/>
          </p14:sldIdLst>
        </p14:section>
        <p14:section name="JSON" id="{7BE6DD9F-B195-4AD8-88DC-82AE6100EC6E}">
          <p14:sldIdLst>
            <p14:sldId id="283"/>
          </p14:sldIdLst>
        </p14:section>
        <p14:section name="Implementierungsplan" id="{EB8BE04C-274D-4614-A8C6-942238649FEF}">
          <p14:sldIdLst>
            <p14:sldId id="29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  <a:srgbClr val="F2F2F2"/>
    <a:srgbClr val="FAFAFA"/>
    <a:srgbClr val="F9C37D"/>
    <a:srgbClr val="0B73BE"/>
    <a:srgbClr val="E31F22"/>
    <a:srgbClr val="F79411"/>
    <a:srgbClr val="007691"/>
    <a:srgbClr val="FF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0" presStyleCnt="4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0" presStyleCnt="4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0" presStyleCnt="4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1" presStyleCnt="4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1" presStyleCnt="4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1" presStyleCnt="4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2" presStyleCnt="4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2" presStyleCnt="4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2" presStyleCnt="4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3" presStyleCnt="4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3" presStyleCnt="4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3" presStyleCnt="4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0" presStyleCnt="4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0" presStyleCnt="4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0" presStyleCnt="4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1" presStyleCnt="4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1" presStyleCnt="4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1" presStyleCnt="4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2" presStyleCnt="4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2" presStyleCnt="4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2" presStyleCnt="4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3" presStyleCnt="4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3" presStyleCnt="4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3" presStyleCnt="4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0" presStyleCnt="4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0" presStyleCnt="4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0" presStyleCnt="4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1" presStyleCnt="4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1" presStyleCnt="4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1" presStyleCnt="4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2" presStyleCnt="4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2" presStyleCnt="4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2" presStyleCnt="4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3" presStyleCnt="4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3" presStyleCnt="4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3" presStyleCnt="4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7942019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7942019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7814890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7191651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7191651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7439706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5563786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2251104" y="65114"/>
              </a:lnTo>
              <a:lnTo>
                <a:pt x="225110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5563786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500736" y="65114"/>
              </a:lnTo>
              <a:lnTo>
                <a:pt x="1500736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6066099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6066099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5563786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750368" y="65114"/>
              </a:lnTo>
              <a:lnTo>
                <a:pt x="750368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5518066" y="1295043"/>
          <a:ext cx="91440" cy="130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4813418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750368" y="0"/>
              </a:moveTo>
              <a:lnTo>
                <a:pt x="750368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4063050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1500736" y="0"/>
              </a:moveTo>
              <a:lnTo>
                <a:pt x="1500736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3312682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2251104" y="0"/>
              </a:moveTo>
              <a:lnTo>
                <a:pt x="225110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2314258" y="1735342"/>
          <a:ext cx="93020" cy="1606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159"/>
              </a:lnTo>
              <a:lnTo>
                <a:pt x="93020" y="1606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2314258" y="1735342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2314258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2314258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1436762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125552" y="65114"/>
              </a:lnTo>
              <a:lnTo>
                <a:pt x="1125552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1436762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813522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813522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061578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311210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1125552" y="0"/>
              </a:moveTo>
              <a:lnTo>
                <a:pt x="1125552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126692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client</a:t>
          </a:r>
        </a:p>
      </dsp:txBody>
      <dsp:txXfrm>
        <a:off x="1126692" y="984974"/>
        <a:ext cx="620138" cy="310069"/>
      </dsp:txXfrm>
    </dsp:sp>
    <dsp:sp modelId="{44749FF8-2B2F-44F8-82CA-1BFCCD48D6D2}">
      <dsp:nvSpPr>
        <dsp:cNvPr id="0" name=""/>
        <dsp:cNvSpPr/>
      </dsp:nvSpPr>
      <dsp:spPr>
        <a:xfrm>
          <a:off x="1140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router</a:t>
          </a:r>
        </a:p>
      </dsp:txBody>
      <dsp:txXfrm>
        <a:off x="1140" y="1425272"/>
        <a:ext cx="620138" cy="310069"/>
      </dsp:txXfrm>
    </dsp:sp>
    <dsp:sp modelId="{6DF7FFB8-D455-4039-8681-F924162723A2}">
      <dsp:nvSpPr>
        <dsp:cNvPr id="0" name=""/>
        <dsp:cNvSpPr/>
      </dsp:nvSpPr>
      <dsp:spPr>
        <a:xfrm>
          <a:off x="751508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view</a:t>
          </a:r>
        </a:p>
      </dsp:txBody>
      <dsp:txXfrm>
        <a:off x="751508" y="1425272"/>
        <a:ext cx="620138" cy="310069"/>
      </dsp:txXfrm>
    </dsp:sp>
    <dsp:sp modelId="{79633328-5647-442A-A102-18847B8A6CE3}">
      <dsp:nvSpPr>
        <dsp:cNvPr id="0" name=""/>
        <dsp:cNvSpPr/>
      </dsp:nvSpPr>
      <dsp:spPr>
        <a:xfrm>
          <a:off x="906543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components</a:t>
          </a:r>
        </a:p>
      </dsp:txBody>
      <dsp:txXfrm>
        <a:off x="906543" y="1865571"/>
        <a:ext cx="620138" cy="310069"/>
      </dsp:txXfrm>
    </dsp:sp>
    <dsp:sp modelId="{51E5BE1A-DE50-44C6-B508-08CB25F34856}">
      <dsp:nvSpPr>
        <dsp:cNvPr id="0" name=""/>
        <dsp:cNvSpPr/>
      </dsp:nvSpPr>
      <dsp:spPr>
        <a:xfrm>
          <a:off x="906543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subview</a:t>
          </a:r>
        </a:p>
      </dsp:txBody>
      <dsp:txXfrm>
        <a:off x="906543" y="2305870"/>
        <a:ext cx="620138" cy="310069"/>
      </dsp:txXfrm>
    </dsp:sp>
    <dsp:sp modelId="{5CE715A0-AAE9-457D-BD63-912A3FF3F848}">
      <dsp:nvSpPr>
        <dsp:cNvPr id="0" name=""/>
        <dsp:cNvSpPr/>
      </dsp:nvSpPr>
      <dsp:spPr>
        <a:xfrm>
          <a:off x="150187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storage</a:t>
          </a:r>
        </a:p>
      </dsp:txBody>
      <dsp:txXfrm>
        <a:off x="1501877" y="1425272"/>
        <a:ext cx="620138" cy="310069"/>
      </dsp:txXfrm>
    </dsp:sp>
    <dsp:sp modelId="{A44B73C0-A613-45F8-9994-28295537306B}">
      <dsp:nvSpPr>
        <dsp:cNvPr id="0" name=""/>
        <dsp:cNvSpPr/>
      </dsp:nvSpPr>
      <dsp:spPr>
        <a:xfrm>
          <a:off x="225224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2252245" y="1425272"/>
        <a:ext cx="620138" cy="310069"/>
      </dsp:txXfrm>
    </dsp:sp>
    <dsp:sp modelId="{437EB653-1505-4769-A3EF-FA0E52CB9861}">
      <dsp:nvSpPr>
        <dsp:cNvPr id="0" name=""/>
        <dsp:cNvSpPr/>
      </dsp:nvSpPr>
      <dsp:spPr>
        <a:xfrm>
          <a:off x="2407279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plans</a:t>
          </a:r>
        </a:p>
      </dsp:txBody>
      <dsp:txXfrm>
        <a:off x="2407279" y="1865571"/>
        <a:ext cx="620138" cy="310069"/>
      </dsp:txXfrm>
    </dsp:sp>
    <dsp:sp modelId="{CDAB0195-B7AB-4295-971E-4A054D053CDD}">
      <dsp:nvSpPr>
        <dsp:cNvPr id="0" name=""/>
        <dsp:cNvSpPr/>
      </dsp:nvSpPr>
      <dsp:spPr>
        <a:xfrm>
          <a:off x="2407279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modules</a:t>
          </a:r>
        </a:p>
      </dsp:txBody>
      <dsp:txXfrm>
        <a:off x="2407279" y="2305870"/>
        <a:ext cx="620138" cy="310069"/>
      </dsp:txXfrm>
    </dsp:sp>
    <dsp:sp modelId="{0DADEFE8-451E-43AB-95A2-33F2F93B188A}">
      <dsp:nvSpPr>
        <dsp:cNvPr id="0" name=""/>
        <dsp:cNvSpPr/>
      </dsp:nvSpPr>
      <dsp:spPr>
        <a:xfrm>
          <a:off x="2407279" y="2746168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</a:t>
          </a:r>
        </a:p>
      </dsp:txBody>
      <dsp:txXfrm>
        <a:off x="2407279" y="2746168"/>
        <a:ext cx="620138" cy="310069"/>
      </dsp:txXfrm>
    </dsp:sp>
    <dsp:sp modelId="{568D6F29-05E4-4671-BB68-E1F4C36DE9DC}">
      <dsp:nvSpPr>
        <dsp:cNvPr id="0" name=""/>
        <dsp:cNvSpPr/>
      </dsp:nvSpPr>
      <dsp:spPr>
        <a:xfrm>
          <a:off x="2407279" y="3186467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system</a:t>
          </a:r>
        </a:p>
      </dsp:txBody>
      <dsp:txXfrm>
        <a:off x="2407279" y="3186467"/>
        <a:ext cx="620138" cy="310069"/>
      </dsp:txXfrm>
    </dsp:sp>
    <dsp:sp modelId="{206F796A-9B99-4469-BAA9-31E3ACE9CEEC}">
      <dsp:nvSpPr>
        <dsp:cNvPr id="0" name=""/>
        <dsp:cNvSpPr/>
      </dsp:nvSpPr>
      <dsp:spPr>
        <a:xfrm>
          <a:off x="5253717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server</a:t>
          </a:r>
        </a:p>
      </dsp:txBody>
      <dsp:txXfrm>
        <a:off x="5253717" y="984974"/>
        <a:ext cx="620138" cy="310069"/>
      </dsp:txXfrm>
    </dsp:sp>
    <dsp:sp modelId="{E7D35929-B6EA-4DB8-B5F9-7EBCAC1A0E4B}">
      <dsp:nvSpPr>
        <dsp:cNvPr id="0" name=""/>
        <dsp:cNvSpPr/>
      </dsp:nvSpPr>
      <dsp:spPr>
        <a:xfrm>
          <a:off x="300261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rest</a:t>
          </a:r>
        </a:p>
      </dsp:txBody>
      <dsp:txXfrm>
        <a:off x="3002613" y="1425272"/>
        <a:ext cx="620138" cy="310069"/>
      </dsp:txXfrm>
    </dsp:sp>
    <dsp:sp modelId="{BCAE473C-6424-436F-9455-8A33F0A2C141}">
      <dsp:nvSpPr>
        <dsp:cNvPr id="0" name=""/>
        <dsp:cNvSpPr/>
      </dsp:nvSpPr>
      <dsp:spPr>
        <a:xfrm>
          <a:off x="375298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authorization.endpoint</a:t>
          </a:r>
        </a:p>
      </dsp:txBody>
      <dsp:txXfrm>
        <a:off x="3752981" y="1425272"/>
        <a:ext cx="620138" cy="310069"/>
      </dsp:txXfrm>
    </dsp:sp>
    <dsp:sp modelId="{74B22F4A-3C85-45D8-8FBC-BBABF329EB1A}">
      <dsp:nvSpPr>
        <dsp:cNvPr id="0" name=""/>
        <dsp:cNvSpPr/>
      </dsp:nvSpPr>
      <dsp:spPr>
        <a:xfrm>
          <a:off x="4503349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pluginmanager</a:t>
          </a:r>
        </a:p>
      </dsp:txBody>
      <dsp:txXfrm>
        <a:off x="4503349" y="1425272"/>
        <a:ext cx="620138" cy="310069"/>
      </dsp:txXfrm>
    </dsp:sp>
    <dsp:sp modelId="{B68C4DE2-3895-4000-B3B8-C33C07E64642}">
      <dsp:nvSpPr>
        <dsp:cNvPr id="0" name=""/>
        <dsp:cNvSpPr/>
      </dsp:nvSpPr>
      <dsp:spPr>
        <a:xfrm>
          <a:off x="525371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verification</a:t>
          </a:r>
        </a:p>
      </dsp:txBody>
      <dsp:txXfrm>
        <a:off x="5253717" y="1425272"/>
        <a:ext cx="620138" cy="310069"/>
      </dsp:txXfrm>
    </dsp:sp>
    <dsp:sp modelId="{4DB3EF3B-12F6-4AB3-B55E-2140467004E6}">
      <dsp:nvSpPr>
        <dsp:cNvPr id="0" name=""/>
        <dsp:cNvSpPr/>
      </dsp:nvSpPr>
      <dsp:spPr>
        <a:xfrm>
          <a:off x="600408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generation</a:t>
          </a:r>
        </a:p>
      </dsp:txBody>
      <dsp:txXfrm>
        <a:off x="6004085" y="1425272"/>
        <a:ext cx="620138" cy="310069"/>
      </dsp:txXfrm>
    </dsp:sp>
    <dsp:sp modelId="{4413ED4B-3E63-4BB9-B783-BBB6B3777EE7}">
      <dsp:nvSpPr>
        <dsp:cNvPr id="0" name=""/>
        <dsp:cNvSpPr/>
      </dsp:nvSpPr>
      <dsp:spPr>
        <a:xfrm>
          <a:off x="6159120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objectivefunction</a:t>
          </a:r>
        </a:p>
      </dsp:txBody>
      <dsp:txXfrm>
        <a:off x="6159120" y="1865571"/>
        <a:ext cx="620138" cy="310069"/>
      </dsp:txXfrm>
    </dsp:sp>
    <dsp:sp modelId="{A444E342-E267-46B7-AF04-C63CF5369520}">
      <dsp:nvSpPr>
        <dsp:cNvPr id="0" name=""/>
        <dsp:cNvSpPr/>
      </dsp:nvSpPr>
      <dsp:spPr>
        <a:xfrm>
          <a:off x="6159120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standard</a:t>
          </a:r>
        </a:p>
      </dsp:txBody>
      <dsp:txXfrm>
        <a:off x="6159120" y="2305870"/>
        <a:ext cx="620138" cy="310069"/>
      </dsp:txXfrm>
    </dsp:sp>
    <dsp:sp modelId="{A231944D-0F7E-486B-90B1-A0E915AAF3EC}">
      <dsp:nvSpPr>
        <dsp:cNvPr id="0" name=""/>
        <dsp:cNvSpPr/>
      </dsp:nvSpPr>
      <dsp:spPr>
        <a:xfrm>
          <a:off x="675445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filter</a:t>
          </a:r>
        </a:p>
      </dsp:txBody>
      <dsp:txXfrm>
        <a:off x="6754453" y="1425272"/>
        <a:ext cx="620138" cy="310069"/>
      </dsp:txXfrm>
    </dsp:sp>
    <dsp:sp modelId="{0527E921-A4D0-49F2-BF49-24F5678DDDDC}">
      <dsp:nvSpPr>
        <dsp:cNvPr id="0" name=""/>
        <dsp:cNvSpPr/>
      </dsp:nvSpPr>
      <dsp:spPr>
        <a:xfrm>
          <a:off x="750482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7504821" y="1425272"/>
        <a:ext cx="620138" cy="310069"/>
      </dsp:txXfrm>
    </dsp:sp>
    <dsp:sp modelId="{D9079C02-590C-45CD-8EB7-59FE489681F9}">
      <dsp:nvSpPr>
        <dsp:cNvPr id="0" name=""/>
        <dsp:cNvSpPr/>
      </dsp:nvSpPr>
      <dsp:spPr>
        <a:xfrm>
          <a:off x="7129637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moduledata</a:t>
          </a:r>
        </a:p>
      </dsp:txBody>
      <dsp:txXfrm>
        <a:off x="7129637" y="1865571"/>
        <a:ext cx="620138" cy="310069"/>
      </dsp:txXfrm>
    </dsp:sp>
    <dsp:sp modelId="{28D0229B-DF30-4BA9-B470-3B44777F212A}">
      <dsp:nvSpPr>
        <dsp:cNvPr id="0" name=""/>
        <dsp:cNvSpPr/>
      </dsp:nvSpPr>
      <dsp:spPr>
        <a:xfrm>
          <a:off x="7284672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constraint</a:t>
          </a:r>
        </a:p>
      </dsp:txBody>
      <dsp:txXfrm>
        <a:off x="7284672" y="2305870"/>
        <a:ext cx="620138" cy="310069"/>
      </dsp:txXfrm>
    </dsp:sp>
    <dsp:sp modelId="{38E5A714-8FF3-495C-A0EA-038174F526D3}">
      <dsp:nvSpPr>
        <dsp:cNvPr id="0" name=""/>
        <dsp:cNvSpPr/>
      </dsp:nvSpPr>
      <dsp:spPr>
        <a:xfrm>
          <a:off x="7284672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7284672" y="2746168"/>
        <a:ext cx="620138" cy="310069"/>
      </dsp:txXfrm>
    </dsp:sp>
    <dsp:sp modelId="{722A998A-3AD3-48CA-BC0C-4C94FA25A9C6}">
      <dsp:nvSpPr>
        <dsp:cNvPr id="0" name=""/>
        <dsp:cNvSpPr/>
      </dsp:nvSpPr>
      <dsp:spPr>
        <a:xfrm>
          <a:off x="7880005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userdata</a:t>
          </a:r>
        </a:p>
      </dsp:txBody>
      <dsp:txXfrm>
        <a:off x="7880005" y="1865571"/>
        <a:ext cx="620138" cy="310069"/>
      </dsp:txXfrm>
    </dsp:sp>
    <dsp:sp modelId="{E6A4D81D-62EE-4782-8739-7512BC73AC85}">
      <dsp:nvSpPr>
        <dsp:cNvPr id="0" name=""/>
        <dsp:cNvSpPr/>
      </dsp:nvSpPr>
      <dsp:spPr>
        <a:xfrm>
          <a:off x="8035040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</a:t>
          </a:r>
        </a:p>
      </dsp:txBody>
      <dsp:txXfrm>
        <a:off x="8035040" y="2305870"/>
        <a:ext cx="620138" cy="310069"/>
      </dsp:txXfrm>
    </dsp:sp>
    <dsp:sp modelId="{247DA349-8FAE-4A05-956D-D22000069B61}">
      <dsp:nvSpPr>
        <dsp:cNvPr id="0" name=""/>
        <dsp:cNvSpPr/>
      </dsp:nvSpPr>
      <dsp:spPr>
        <a:xfrm>
          <a:off x="8035040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8035040" y="2746168"/>
        <a:ext cx="620138" cy="31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2284728" y="2711060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2284728" y="2711060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2088086" y="2030006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580335" y="100719"/>
              </a:lnTo>
              <a:lnTo>
                <a:pt x="580335" y="2014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1124058" y="2711060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1124058" y="2711060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1507750" y="2030006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580335" y="0"/>
              </a:moveTo>
              <a:lnTo>
                <a:pt x="58033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606074" y="1348951"/>
          <a:ext cx="3482011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3482011" y="100719"/>
              </a:lnTo>
              <a:lnTo>
                <a:pt x="3482011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606074" y="1348951"/>
          <a:ext cx="2321341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2321341" y="100719"/>
              </a:lnTo>
              <a:lnTo>
                <a:pt x="2321341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9383052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9383052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606074" y="1348951"/>
          <a:ext cx="1160670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1160670" y="100719"/>
              </a:lnTo>
              <a:lnTo>
                <a:pt x="116067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560354" y="1348951"/>
          <a:ext cx="91440" cy="201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445403" y="1348951"/>
          <a:ext cx="1160670" cy="201438"/>
        </a:xfrm>
        <a:custGeom>
          <a:avLst/>
          <a:gdLst/>
          <a:ahLst/>
          <a:cxnLst/>
          <a:rect l="0" t="0" r="0" b="0"/>
          <a:pathLst>
            <a:path>
              <a:moveTo>
                <a:pt x="1160670" y="0"/>
              </a:moveTo>
              <a:lnTo>
                <a:pt x="1160670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6284733" y="1348951"/>
          <a:ext cx="2321341" cy="201438"/>
        </a:xfrm>
        <a:custGeom>
          <a:avLst/>
          <a:gdLst/>
          <a:ahLst/>
          <a:cxnLst/>
          <a:rect l="0" t="0" r="0" b="0"/>
          <a:pathLst>
            <a:path>
              <a:moveTo>
                <a:pt x="2321341" y="0"/>
              </a:moveTo>
              <a:lnTo>
                <a:pt x="2321341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5124062" y="1348951"/>
          <a:ext cx="3482011" cy="201438"/>
        </a:xfrm>
        <a:custGeom>
          <a:avLst/>
          <a:gdLst/>
          <a:ahLst/>
          <a:cxnLst/>
          <a:rect l="0" t="0" r="0" b="0"/>
          <a:pathLst>
            <a:path>
              <a:moveTo>
                <a:pt x="3482011" y="0"/>
              </a:moveTo>
              <a:lnTo>
                <a:pt x="3482011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579699" y="2030006"/>
          <a:ext cx="143884" cy="248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410"/>
              </a:lnTo>
              <a:lnTo>
                <a:pt x="143884" y="24844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579699" y="2030006"/>
          <a:ext cx="143884" cy="180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3355"/>
              </a:lnTo>
              <a:lnTo>
                <a:pt x="143884" y="18033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579699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579699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222386" y="1348951"/>
          <a:ext cx="174100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1741005" y="100719"/>
              </a:lnTo>
              <a:lnTo>
                <a:pt x="1741005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222386" y="1348951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580335" y="100719"/>
              </a:lnTo>
              <a:lnTo>
                <a:pt x="580335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258358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258358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642051" y="1348951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580335" y="0"/>
              </a:moveTo>
              <a:lnTo>
                <a:pt x="58033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81380" y="1348951"/>
          <a:ext cx="1741005" cy="201438"/>
        </a:xfrm>
        <a:custGeom>
          <a:avLst/>
          <a:gdLst/>
          <a:ahLst/>
          <a:cxnLst/>
          <a:rect l="0" t="0" r="0" b="0"/>
          <a:pathLst>
            <a:path>
              <a:moveTo>
                <a:pt x="1741005" y="0"/>
              </a:moveTo>
              <a:lnTo>
                <a:pt x="174100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742770" y="869335"/>
          <a:ext cx="959231" cy="4796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742770" y="869335"/>
        <a:ext cx="959231" cy="479615"/>
      </dsp:txXfrm>
    </dsp:sp>
    <dsp:sp modelId="{44749FF8-2B2F-44F8-82CA-1BFCCD48D6D2}">
      <dsp:nvSpPr>
        <dsp:cNvPr id="0" name=""/>
        <dsp:cNvSpPr/>
      </dsp:nvSpPr>
      <dsp:spPr>
        <a:xfrm>
          <a:off x="1764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764" y="1550390"/>
        <a:ext cx="959231" cy="479615"/>
      </dsp:txXfrm>
    </dsp:sp>
    <dsp:sp modelId="{6DF7FFB8-D455-4039-8681-F924162723A2}">
      <dsp:nvSpPr>
        <dsp:cNvPr id="0" name=""/>
        <dsp:cNvSpPr/>
      </dsp:nvSpPr>
      <dsp:spPr>
        <a:xfrm>
          <a:off x="1162435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62435" y="1550390"/>
        <a:ext cx="959231" cy="479615"/>
      </dsp:txXfrm>
    </dsp:sp>
    <dsp:sp modelId="{79633328-5647-442A-A102-18847B8A6CE3}">
      <dsp:nvSpPr>
        <dsp:cNvPr id="0" name=""/>
        <dsp:cNvSpPr/>
      </dsp:nvSpPr>
      <dsp:spPr>
        <a:xfrm>
          <a:off x="1402243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1402243" y="2231444"/>
        <a:ext cx="959231" cy="479615"/>
      </dsp:txXfrm>
    </dsp:sp>
    <dsp:sp modelId="{51E5BE1A-DE50-44C6-B508-08CB25F34856}">
      <dsp:nvSpPr>
        <dsp:cNvPr id="0" name=""/>
        <dsp:cNvSpPr/>
      </dsp:nvSpPr>
      <dsp:spPr>
        <a:xfrm>
          <a:off x="1402243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402243" y="2912499"/>
        <a:ext cx="959231" cy="479615"/>
      </dsp:txXfrm>
    </dsp:sp>
    <dsp:sp modelId="{5CE715A0-AAE9-457D-BD63-912A3FF3F848}">
      <dsp:nvSpPr>
        <dsp:cNvPr id="0" name=""/>
        <dsp:cNvSpPr/>
      </dsp:nvSpPr>
      <dsp:spPr>
        <a:xfrm>
          <a:off x="2323105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323105" y="1550390"/>
        <a:ext cx="959231" cy="479615"/>
      </dsp:txXfrm>
    </dsp:sp>
    <dsp:sp modelId="{A44B73C0-A613-45F8-9994-28295537306B}">
      <dsp:nvSpPr>
        <dsp:cNvPr id="0" name=""/>
        <dsp:cNvSpPr/>
      </dsp:nvSpPr>
      <dsp:spPr>
        <a:xfrm>
          <a:off x="3483776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483776" y="1550390"/>
        <a:ext cx="959231" cy="479615"/>
      </dsp:txXfrm>
    </dsp:sp>
    <dsp:sp modelId="{437EB653-1505-4769-A3EF-FA0E52CB9861}">
      <dsp:nvSpPr>
        <dsp:cNvPr id="0" name=""/>
        <dsp:cNvSpPr/>
      </dsp:nvSpPr>
      <dsp:spPr>
        <a:xfrm>
          <a:off x="3723584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723584" y="2231444"/>
        <a:ext cx="959231" cy="479615"/>
      </dsp:txXfrm>
    </dsp:sp>
    <dsp:sp modelId="{CDAB0195-B7AB-4295-971E-4A054D053CDD}">
      <dsp:nvSpPr>
        <dsp:cNvPr id="0" name=""/>
        <dsp:cNvSpPr/>
      </dsp:nvSpPr>
      <dsp:spPr>
        <a:xfrm>
          <a:off x="3723584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723584" y="2912499"/>
        <a:ext cx="959231" cy="479615"/>
      </dsp:txXfrm>
    </dsp:sp>
    <dsp:sp modelId="{0DADEFE8-451E-43AB-95A2-33F2F93B188A}">
      <dsp:nvSpPr>
        <dsp:cNvPr id="0" name=""/>
        <dsp:cNvSpPr/>
      </dsp:nvSpPr>
      <dsp:spPr>
        <a:xfrm>
          <a:off x="3723584" y="3593553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723584" y="3593553"/>
        <a:ext cx="959231" cy="479615"/>
      </dsp:txXfrm>
    </dsp:sp>
    <dsp:sp modelId="{568D6F29-05E4-4671-BB68-E1F4C36DE9DC}">
      <dsp:nvSpPr>
        <dsp:cNvPr id="0" name=""/>
        <dsp:cNvSpPr/>
      </dsp:nvSpPr>
      <dsp:spPr>
        <a:xfrm>
          <a:off x="3723584" y="4274608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723584" y="4274608"/>
        <a:ext cx="959231" cy="479615"/>
      </dsp:txXfrm>
    </dsp:sp>
    <dsp:sp modelId="{206F796A-9B99-4469-BAA9-31E3ACE9CEEC}">
      <dsp:nvSpPr>
        <dsp:cNvPr id="0" name=""/>
        <dsp:cNvSpPr/>
      </dsp:nvSpPr>
      <dsp:spPr>
        <a:xfrm>
          <a:off x="8126458" y="869335"/>
          <a:ext cx="959231" cy="4796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8126458" y="869335"/>
        <a:ext cx="959231" cy="479615"/>
      </dsp:txXfrm>
    </dsp:sp>
    <dsp:sp modelId="{E7D35929-B6EA-4DB8-B5F9-7EBCAC1A0E4B}">
      <dsp:nvSpPr>
        <dsp:cNvPr id="0" name=""/>
        <dsp:cNvSpPr/>
      </dsp:nvSpPr>
      <dsp:spPr>
        <a:xfrm>
          <a:off x="4644446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644446" y="1550390"/>
        <a:ext cx="959231" cy="479615"/>
      </dsp:txXfrm>
    </dsp:sp>
    <dsp:sp modelId="{BCAE473C-6424-436F-9455-8A33F0A2C141}">
      <dsp:nvSpPr>
        <dsp:cNvPr id="0" name=""/>
        <dsp:cNvSpPr/>
      </dsp:nvSpPr>
      <dsp:spPr>
        <a:xfrm>
          <a:off x="5805117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805117" y="1550390"/>
        <a:ext cx="959231" cy="479615"/>
      </dsp:txXfrm>
    </dsp:sp>
    <dsp:sp modelId="{74B22F4A-3C85-45D8-8FBC-BBABF329EB1A}">
      <dsp:nvSpPr>
        <dsp:cNvPr id="0" name=""/>
        <dsp:cNvSpPr/>
      </dsp:nvSpPr>
      <dsp:spPr>
        <a:xfrm>
          <a:off x="6965787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965787" y="1550390"/>
        <a:ext cx="959231" cy="479615"/>
      </dsp:txXfrm>
    </dsp:sp>
    <dsp:sp modelId="{B68C4DE2-3895-4000-B3B8-C33C07E64642}">
      <dsp:nvSpPr>
        <dsp:cNvPr id="0" name=""/>
        <dsp:cNvSpPr/>
      </dsp:nvSpPr>
      <dsp:spPr>
        <a:xfrm>
          <a:off x="8126458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8126458" y="1550390"/>
        <a:ext cx="959231" cy="479615"/>
      </dsp:txXfrm>
    </dsp:sp>
    <dsp:sp modelId="{4DB3EF3B-12F6-4AB3-B55E-2140467004E6}">
      <dsp:nvSpPr>
        <dsp:cNvPr id="0" name=""/>
        <dsp:cNvSpPr/>
      </dsp:nvSpPr>
      <dsp:spPr>
        <a:xfrm>
          <a:off x="9287129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9287129" y="1550390"/>
        <a:ext cx="959231" cy="479615"/>
      </dsp:txXfrm>
    </dsp:sp>
    <dsp:sp modelId="{4413ED4B-3E63-4BB9-B783-BBB6B3777EE7}">
      <dsp:nvSpPr>
        <dsp:cNvPr id="0" name=""/>
        <dsp:cNvSpPr/>
      </dsp:nvSpPr>
      <dsp:spPr>
        <a:xfrm>
          <a:off x="9526937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526937" y="2231444"/>
        <a:ext cx="959231" cy="479615"/>
      </dsp:txXfrm>
    </dsp:sp>
    <dsp:sp modelId="{A444E342-E267-46B7-AF04-C63CF5369520}">
      <dsp:nvSpPr>
        <dsp:cNvPr id="0" name=""/>
        <dsp:cNvSpPr/>
      </dsp:nvSpPr>
      <dsp:spPr>
        <a:xfrm>
          <a:off x="9526937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526937" y="2912499"/>
        <a:ext cx="959231" cy="479615"/>
      </dsp:txXfrm>
    </dsp:sp>
    <dsp:sp modelId="{A231944D-0F7E-486B-90B1-A0E915AAF3EC}">
      <dsp:nvSpPr>
        <dsp:cNvPr id="0" name=""/>
        <dsp:cNvSpPr/>
      </dsp:nvSpPr>
      <dsp:spPr>
        <a:xfrm>
          <a:off x="10447799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10447799" y="1550390"/>
        <a:ext cx="959231" cy="479615"/>
      </dsp:txXfrm>
    </dsp:sp>
    <dsp:sp modelId="{0527E921-A4D0-49F2-BF49-24F5678DDDDC}">
      <dsp:nvSpPr>
        <dsp:cNvPr id="0" name=""/>
        <dsp:cNvSpPr/>
      </dsp:nvSpPr>
      <dsp:spPr>
        <a:xfrm>
          <a:off x="11608470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608470" y="1550390"/>
        <a:ext cx="959231" cy="479615"/>
      </dsp:txXfrm>
    </dsp:sp>
    <dsp:sp modelId="{D9079C02-590C-45CD-8EB7-59FE489681F9}">
      <dsp:nvSpPr>
        <dsp:cNvPr id="0" name=""/>
        <dsp:cNvSpPr/>
      </dsp:nvSpPr>
      <dsp:spPr>
        <a:xfrm>
          <a:off x="11028134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1028134" y="2231444"/>
        <a:ext cx="959231" cy="479615"/>
      </dsp:txXfrm>
    </dsp:sp>
    <dsp:sp modelId="{28D0229B-DF30-4BA9-B470-3B44777F212A}">
      <dsp:nvSpPr>
        <dsp:cNvPr id="0" name=""/>
        <dsp:cNvSpPr/>
      </dsp:nvSpPr>
      <dsp:spPr>
        <a:xfrm>
          <a:off x="11267942" y="2912499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1267942" y="2912499"/>
        <a:ext cx="959231" cy="479615"/>
      </dsp:txXfrm>
    </dsp:sp>
    <dsp:sp modelId="{38E5A714-8FF3-495C-A0EA-038174F526D3}">
      <dsp:nvSpPr>
        <dsp:cNvPr id="0" name=""/>
        <dsp:cNvSpPr/>
      </dsp:nvSpPr>
      <dsp:spPr>
        <a:xfrm>
          <a:off x="11267942" y="3593553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267942" y="3593553"/>
        <a:ext cx="959231" cy="479615"/>
      </dsp:txXfrm>
    </dsp:sp>
    <dsp:sp modelId="{722A998A-3AD3-48CA-BC0C-4C94FA25A9C6}">
      <dsp:nvSpPr>
        <dsp:cNvPr id="0" name=""/>
        <dsp:cNvSpPr/>
      </dsp:nvSpPr>
      <dsp:spPr>
        <a:xfrm>
          <a:off x="12188805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2188805" y="2231444"/>
        <a:ext cx="959231" cy="479615"/>
      </dsp:txXfrm>
    </dsp:sp>
    <dsp:sp modelId="{E6A4D81D-62EE-4782-8739-7512BC73AC85}">
      <dsp:nvSpPr>
        <dsp:cNvPr id="0" name=""/>
        <dsp:cNvSpPr/>
      </dsp:nvSpPr>
      <dsp:spPr>
        <a:xfrm>
          <a:off x="12428613" y="2912499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2428613" y="2912499"/>
        <a:ext cx="959231" cy="479615"/>
      </dsp:txXfrm>
    </dsp:sp>
    <dsp:sp modelId="{247DA349-8FAE-4A05-956D-D22000069B61}">
      <dsp:nvSpPr>
        <dsp:cNvPr id="0" name=""/>
        <dsp:cNvSpPr/>
      </dsp:nvSpPr>
      <dsp:spPr>
        <a:xfrm>
          <a:off x="12428613" y="3593553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2428613" y="3593553"/>
        <a:ext cx="959231" cy="479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2284728" y="2711060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2284728" y="2711060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2088086" y="2030006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580335" y="100719"/>
              </a:lnTo>
              <a:lnTo>
                <a:pt x="580335" y="2014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1124058" y="2711060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1124058" y="2711060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1507750" y="2030006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580335" y="0"/>
              </a:moveTo>
              <a:lnTo>
                <a:pt x="58033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606074" y="1348951"/>
          <a:ext cx="3482011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3482011" y="100719"/>
              </a:lnTo>
              <a:lnTo>
                <a:pt x="3482011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606074" y="1348951"/>
          <a:ext cx="2321341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2321341" y="100719"/>
              </a:lnTo>
              <a:lnTo>
                <a:pt x="2321341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9383052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9383052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606074" y="1348951"/>
          <a:ext cx="1160670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1160670" y="100719"/>
              </a:lnTo>
              <a:lnTo>
                <a:pt x="116067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560354" y="1348951"/>
          <a:ext cx="91440" cy="201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445403" y="1348951"/>
          <a:ext cx="1160670" cy="201438"/>
        </a:xfrm>
        <a:custGeom>
          <a:avLst/>
          <a:gdLst/>
          <a:ahLst/>
          <a:cxnLst/>
          <a:rect l="0" t="0" r="0" b="0"/>
          <a:pathLst>
            <a:path>
              <a:moveTo>
                <a:pt x="1160670" y="0"/>
              </a:moveTo>
              <a:lnTo>
                <a:pt x="1160670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6284733" y="1348951"/>
          <a:ext cx="2321341" cy="201438"/>
        </a:xfrm>
        <a:custGeom>
          <a:avLst/>
          <a:gdLst/>
          <a:ahLst/>
          <a:cxnLst/>
          <a:rect l="0" t="0" r="0" b="0"/>
          <a:pathLst>
            <a:path>
              <a:moveTo>
                <a:pt x="2321341" y="0"/>
              </a:moveTo>
              <a:lnTo>
                <a:pt x="2321341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5124062" y="1348951"/>
          <a:ext cx="3482011" cy="201438"/>
        </a:xfrm>
        <a:custGeom>
          <a:avLst/>
          <a:gdLst/>
          <a:ahLst/>
          <a:cxnLst/>
          <a:rect l="0" t="0" r="0" b="0"/>
          <a:pathLst>
            <a:path>
              <a:moveTo>
                <a:pt x="3482011" y="0"/>
              </a:moveTo>
              <a:lnTo>
                <a:pt x="3482011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579699" y="2030006"/>
          <a:ext cx="143884" cy="248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410"/>
              </a:lnTo>
              <a:lnTo>
                <a:pt x="143884" y="24844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579699" y="2030006"/>
          <a:ext cx="143884" cy="180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3355"/>
              </a:lnTo>
              <a:lnTo>
                <a:pt x="143884" y="18033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579699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579699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222386" y="1348951"/>
          <a:ext cx="174100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1741005" y="100719"/>
              </a:lnTo>
              <a:lnTo>
                <a:pt x="1741005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222386" y="1348951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19"/>
              </a:lnTo>
              <a:lnTo>
                <a:pt x="580335" y="100719"/>
              </a:lnTo>
              <a:lnTo>
                <a:pt x="580335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258358" y="2030006"/>
          <a:ext cx="143884" cy="112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301"/>
              </a:lnTo>
              <a:lnTo>
                <a:pt x="143884" y="1122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258358" y="2030006"/>
          <a:ext cx="143884" cy="441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46"/>
              </a:lnTo>
              <a:lnTo>
                <a:pt x="143884" y="441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642051" y="1348951"/>
          <a:ext cx="580335" cy="201438"/>
        </a:xfrm>
        <a:custGeom>
          <a:avLst/>
          <a:gdLst/>
          <a:ahLst/>
          <a:cxnLst/>
          <a:rect l="0" t="0" r="0" b="0"/>
          <a:pathLst>
            <a:path>
              <a:moveTo>
                <a:pt x="580335" y="0"/>
              </a:moveTo>
              <a:lnTo>
                <a:pt x="58033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81380" y="1348951"/>
          <a:ext cx="1741005" cy="201438"/>
        </a:xfrm>
        <a:custGeom>
          <a:avLst/>
          <a:gdLst/>
          <a:ahLst/>
          <a:cxnLst/>
          <a:rect l="0" t="0" r="0" b="0"/>
          <a:pathLst>
            <a:path>
              <a:moveTo>
                <a:pt x="1741005" y="0"/>
              </a:moveTo>
              <a:lnTo>
                <a:pt x="1741005" y="100719"/>
              </a:lnTo>
              <a:lnTo>
                <a:pt x="0" y="100719"/>
              </a:lnTo>
              <a:lnTo>
                <a:pt x="0" y="2014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742770" y="869335"/>
          <a:ext cx="959231" cy="4796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742770" y="869335"/>
        <a:ext cx="959231" cy="479615"/>
      </dsp:txXfrm>
    </dsp:sp>
    <dsp:sp modelId="{44749FF8-2B2F-44F8-82CA-1BFCCD48D6D2}">
      <dsp:nvSpPr>
        <dsp:cNvPr id="0" name=""/>
        <dsp:cNvSpPr/>
      </dsp:nvSpPr>
      <dsp:spPr>
        <a:xfrm>
          <a:off x="1764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764" y="1550390"/>
        <a:ext cx="959231" cy="479615"/>
      </dsp:txXfrm>
    </dsp:sp>
    <dsp:sp modelId="{6DF7FFB8-D455-4039-8681-F924162723A2}">
      <dsp:nvSpPr>
        <dsp:cNvPr id="0" name=""/>
        <dsp:cNvSpPr/>
      </dsp:nvSpPr>
      <dsp:spPr>
        <a:xfrm>
          <a:off x="1162435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62435" y="1550390"/>
        <a:ext cx="959231" cy="479615"/>
      </dsp:txXfrm>
    </dsp:sp>
    <dsp:sp modelId="{79633328-5647-442A-A102-18847B8A6CE3}">
      <dsp:nvSpPr>
        <dsp:cNvPr id="0" name=""/>
        <dsp:cNvSpPr/>
      </dsp:nvSpPr>
      <dsp:spPr>
        <a:xfrm>
          <a:off x="1402243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1402243" y="2231444"/>
        <a:ext cx="959231" cy="479615"/>
      </dsp:txXfrm>
    </dsp:sp>
    <dsp:sp modelId="{51E5BE1A-DE50-44C6-B508-08CB25F34856}">
      <dsp:nvSpPr>
        <dsp:cNvPr id="0" name=""/>
        <dsp:cNvSpPr/>
      </dsp:nvSpPr>
      <dsp:spPr>
        <a:xfrm>
          <a:off x="1402243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402243" y="2912499"/>
        <a:ext cx="959231" cy="479615"/>
      </dsp:txXfrm>
    </dsp:sp>
    <dsp:sp modelId="{5CE715A0-AAE9-457D-BD63-912A3FF3F848}">
      <dsp:nvSpPr>
        <dsp:cNvPr id="0" name=""/>
        <dsp:cNvSpPr/>
      </dsp:nvSpPr>
      <dsp:spPr>
        <a:xfrm>
          <a:off x="2323105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323105" y="1550390"/>
        <a:ext cx="959231" cy="479615"/>
      </dsp:txXfrm>
    </dsp:sp>
    <dsp:sp modelId="{A44B73C0-A613-45F8-9994-28295537306B}">
      <dsp:nvSpPr>
        <dsp:cNvPr id="0" name=""/>
        <dsp:cNvSpPr/>
      </dsp:nvSpPr>
      <dsp:spPr>
        <a:xfrm>
          <a:off x="3483776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483776" y="1550390"/>
        <a:ext cx="959231" cy="479615"/>
      </dsp:txXfrm>
    </dsp:sp>
    <dsp:sp modelId="{437EB653-1505-4769-A3EF-FA0E52CB9861}">
      <dsp:nvSpPr>
        <dsp:cNvPr id="0" name=""/>
        <dsp:cNvSpPr/>
      </dsp:nvSpPr>
      <dsp:spPr>
        <a:xfrm>
          <a:off x="3723584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723584" y="2231444"/>
        <a:ext cx="959231" cy="479615"/>
      </dsp:txXfrm>
    </dsp:sp>
    <dsp:sp modelId="{CDAB0195-B7AB-4295-971E-4A054D053CDD}">
      <dsp:nvSpPr>
        <dsp:cNvPr id="0" name=""/>
        <dsp:cNvSpPr/>
      </dsp:nvSpPr>
      <dsp:spPr>
        <a:xfrm>
          <a:off x="3723584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723584" y="2912499"/>
        <a:ext cx="959231" cy="479615"/>
      </dsp:txXfrm>
    </dsp:sp>
    <dsp:sp modelId="{0DADEFE8-451E-43AB-95A2-33F2F93B188A}">
      <dsp:nvSpPr>
        <dsp:cNvPr id="0" name=""/>
        <dsp:cNvSpPr/>
      </dsp:nvSpPr>
      <dsp:spPr>
        <a:xfrm>
          <a:off x="3723584" y="3593553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723584" y="3593553"/>
        <a:ext cx="959231" cy="479615"/>
      </dsp:txXfrm>
    </dsp:sp>
    <dsp:sp modelId="{568D6F29-05E4-4671-BB68-E1F4C36DE9DC}">
      <dsp:nvSpPr>
        <dsp:cNvPr id="0" name=""/>
        <dsp:cNvSpPr/>
      </dsp:nvSpPr>
      <dsp:spPr>
        <a:xfrm>
          <a:off x="3723584" y="4274608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723584" y="4274608"/>
        <a:ext cx="959231" cy="479615"/>
      </dsp:txXfrm>
    </dsp:sp>
    <dsp:sp modelId="{206F796A-9B99-4469-BAA9-31E3ACE9CEEC}">
      <dsp:nvSpPr>
        <dsp:cNvPr id="0" name=""/>
        <dsp:cNvSpPr/>
      </dsp:nvSpPr>
      <dsp:spPr>
        <a:xfrm>
          <a:off x="8126458" y="869335"/>
          <a:ext cx="959231" cy="4796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8126458" y="869335"/>
        <a:ext cx="959231" cy="479615"/>
      </dsp:txXfrm>
    </dsp:sp>
    <dsp:sp modelId="{E7D35929-B6EA-4DB8-B5F9-7EBCAC1A0E4B}">
      <dsp:nvSpPr>
        <dsp:cNvPr id="0" name=""/>
        <dsp:cNvSpPr/>
      </dsp:nvSpPr>
      <dsp:spPr>
        <a:xfrm>
          <a:off x="4644446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644446" y="1550390"/>
        <a:ext cx="959231" cy="479615"/>
      </dsp:txXfrm>
    </dsp:sp>
    <dsp:sp modelId="{BCAE473C-6424-436F-9455-8A33F0A2C141}">
      <dsp:nvSpPr>
        <dsp:cNvPr id="0" name=""/>
        <dsp:cNvSpPr/>
      </dsp:nvSpPr>
      <dsp:spPr>
        <a:xfrm>
          <a:off x="5805117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805117" y="1550390"/>
        <a:ext cx="959231" cy="479615"/>
      </dsp:txXfrm>
    </dsp:sp>
    <dsp:sp modelId="{74B22F4A-3C85-45D8-8FBC-BBABF329EB1A}">
      <dsp:nvSpPr>
        <dsp:cNvPr id="0" name=""/>
        <dsp:cNvSpPr/>
      </dsp:nvSpPr>
      <dsp:spPr>
        <a:xfrm>
          <a:off x="6965787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965787" y="1550390"/>
        <a:ext cx="959231" cy="479615"/>
      </dsp:txXfrm>
    </dsp:sp>
    <dsp:sp modelId="{B68C4DE2-3895-4000-B3B8-C33C07E64642}">
      <dsp:nvSpPr>
        <dsp:cNvPr id="0" name=""/>
        <dsp:cNvSpPr/>
      </dsp:nvSpPr>
      <dsp:spPr>
        <a:xfrm>
          <a:off x="8126458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8126458" y="1550390"/>
        <a:ext cx="959231" cy="479615"/>
      </dsp:txXfrm>
    </dsp:sp>
    <dsp:sp modelId="{4DB3EF3B-12F6-4AB3-B55E-2140467004E6}">
      <dsp:nvSpPr>
        <dsp:cNvPr id="0" name=""/>
        <dsp:cNvSpPr/>
      </dsp:nvSpPr>
      <dsp:spPr>
        <a:xfrm>
          <a:off x="9287129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9287129" y="1550390"/>
        <a:ext cx="959231" cy="479615"/>
      </dsp:txXfrm>
    </dsp:sp>
    <dsp:sp modelId="{4413ED4B-3E63-4BB9-B783-BBB6B3777EE7}">
      <dsp:nvSpPr>
        <dsp:cNvPr id="0" name=""/>
        <dsp:cNvSpPr/>
      </dsp:nvSpPr>
      <dsp:spPr>
        <a:xfrm>
          <a:off x="9526937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526937" y="2231444"/>
        <a:ext cx="959231" cy="479615"/>
      </dsp:txXfrm>
    </dsp:sp>
    <dsp:sp modelId="{A444E342-E267-46B7-AF04-C63CF5369520}">
      <dsp:nvSpPr>
        <dsp:cNvPr id="0" name=""/>
        <dsp:cNvSpPr/>
      </dsp:nvSpPr>
      <dsp:spPr>
        <a:xfrm>
          <a:off x="9526937" y="2912499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526937" y="2912499"/>
        <a:ext cx="959231" cy="479615"/>
      </dsp:txXfrm>
    </dsp:sp>
    <dsp:sp modelId="{A231944D-0F7E-486B-90B1-A0E915AAF3EC}">
      <dsp:nvSpPr>
        <dsp:cNvPr id="0" name=""/>
        <dsp:cNvSpPr/>
      </dsp:nvSpPr>
      <dsp:spPr>
        <a:xfrm>
          <a:off x="10447799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10447799" y="1550390"/>
        <a:ext cx="959231" cy="479615"/>
      </dsp:txXfrm>
    </dsp:sp>
    <dsp:sp modelId="{0527E921-A4D0-49F2-BF49-24F5678DDDDC}">
      <dsp:nvSpPr>
        <dsp:cNvPr id="0" name=""/>
        <dsp:cNvSpPr/>
      </dsp:nvSpPr>
      <dsp:spPr>
        <a:xfrm>
          <a:off x="11608470" y="1550390"/>
          <a:ext cx="959231" cy="479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608470" y="1550390"/>
        <a:ext cx="959231" cy="479615"/>
      </dsp:txXfrm>
    </dsp:sp>
    <dsp:sp modelId="{D9079C02-590C-45CD-8EB7-59FE489681F9}">
      <dsp:nvSpPr>
        <dsp:cNvPr id="0" name=""/>
        <dsp:cNvSpPr/>
      </dsp:nvSpPr>
      <dsp:spPr>
        <a:xfrm>
          <a:off x="11028134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1028134" y="2231444"/>
        <a:ext cx="959231" cy="479615"/>
      </dsp:txXfrm>
    </dsp:sp>
    <dsp:sp modelId="{28D0229B-DF30-4BA9-B470-3B44777F212A}">
      <dsp:nvSpPr>
        <dsp:cNvPr id="0" name=""/>
        <dsp:cNvSpPr/>
      </dsp:nvSpPr>
      <dsp:spPr>
        <a:xfrm>
          <a:off x="11267942" y="2912499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1267942" y="2912499"/>
        <a:ext cx="959231" cy="479615"/>
      </dsp:txXfrm>
    </dsp:sp>
    <dsp:sp modelId="{38E5A714-8FF3-495C-A0EA-038174F526D3}">
      <dsp:nvSpPr>
        <dsp:cNvPr id="0" name=""/>
        <dsp:cNvSpPr/>
      </dsp:nvSpPr>
      <dsp:spPr>
        <a:xfrm>
          <a:off x="11267942" y="3593553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267942" y="3593553"/>
        <a:ext cx="959231" cy="479615"/>
      </dsp:txXfrm>
    </dsp:sp>
    <dsp:sp modelId="{722A998A-3AD3-48CA-BC0C-4C94FA25A9C6}">
      <dsp:nvSpPr>
        <dsp:cNvPr id="0" name=""/>
        <dsp:cNvSpPr/>
      </dsp:nvSpPr>
      <dsp:spPr>
        <a:xfrm>
          <a:off x="12188805" y="2231444"/>
          <a:ext cx="959231" cy="479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2188805" y="2231444"/>
        <a:ext cx="959231" cy="479615"/>
      </dsp:txXfrm>
    </dsp:sp>
    <dsp:sp modelId="{E6A4D81D-62EE-4782-8739-7512BC73AC85}">
      <dsp:nvSpPr>
        <dsp:cNvPr id="0" name=""/>
        <dsp:cNvSpPr/>
      </dsp:nvSpPr>
      <dsp:spPr>
        <a:xfrm>
          <a:off x="12428613" y="2912499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2428613" y="2912499"/>
        <a:ext cx="959231" cy="479615"/>
      </dsp:txXfrm>
    </dsp:sp>
    <dsp:sp modelId="{247DA349-8FAE-4A05-956D-D22000069B61}">
      <dsp:nvSpPr>
        <dsp:cNvPr id="0" name=""/>
        <dsp:cNvSpPr/>
      </dsp:nvSpPr>
      <dsp:spPr>
        <a:xfrm>
          <a:off x="12428613" y="3593553"/>
          <a:ext cx="959231" cy="479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2428613" y="3593553"/>
        <a:ext cx="959231" cy="479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img0.etsystatic.com/101/0/10603661/il_570xN.848797518_mbj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3325158"/>
            <a:ext cx="7772400" cy="92964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698112"/>
            <a:ext cx="6858000" cy="737420"/>
          </a:xfrm>
        </p:spPr>
        <p:txBody>
          <a:bodyPr>
            <a:normAutofit fontScale="77500" lnSpcReduction="20000"/>
          </a:bodyPr>
          <a:lstStyle>
            <a:lvl1pPr marL="0" indent="0">
              <a:buNone/>
              <a:defRPr/>
            </a:lvl1pPr>
          </a:lstStyle>
          <a:p>
            <a:r>
              <a:rPr lang="de-DE" sz="2000" dirty="0"/>
              <a:t>Untertitel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64234" y="2933872"/>
            <a:ext cx="2879766" cy="275113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r>
              <a:rPr lang="de-DE" sz="1200" i="1" dirty="0"/>
              <a:t>Präsentierende Person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259288" y="2"/>
            <a:ext cx="884710" cy="302820"/>
          </a:xfrm>
          <a:prstGeom prst="rect">
            <a:avLst/>
          </a:prstGeom>
          <a:solidFill>
            <a:srgbClr val="F0F0F0"/>
          </a:solidFill>
          <a:effectLst>
            <a:softEdge rad="0"/>
          </a:effectLst>
        </p:spPr>
        <p:txBody>
          <a:bodyPr vert="horz" wrap="none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11.01.2017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449798"/>
            <a:ext cx="7886700" cy="2320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ctr"/>
            <a:r>
              <a:rPr lang="de-DE" sz="800" dirty="0"/>
              <a:t>Projektteilnehmer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0.etsystatic.com/101/0/10603661/il_570xN.848797518_mbj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eck 39"/>
          <p:cNvSpPr/>
          <p:nvPr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000" dirty="0"/>
              <a:t>Studienplan als Generierung von Workflows mit Compliance-Anforderungen: </a:t>
            </a:r>
          </a:p>
          <a:p>
            <a:r>
              <a:rPr lang="de-DE" sz="2000" dirty="0"/>
              <a:t>Planerstellung und Visualisierung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50" i="1" dirty="0"/>
              <a:t>von Hannes Kuchelmeister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Einhaltung Softwaretechnischer Prinzipien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Einhaltung Softwaretechnischer Prinzipien</a:t>
            </a:r>
          </a:p>
        </p:txBody>
      </p:sp>
    </p:spTree>
    <p:extLst>
      <p:ext uri="{BB962C8B-B14F-4D97-AF65-F5344CB8AC3E}">
        <p14:creationId xmlns:p14="http://schemas.microsoft.com/office/powerpoint/2010/main" val="313696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Globales Testfallbeispiel – </a:t>
            </a:r>
            <a:br>
              <a:rPr lang="de-DE" dirty="0"/>
            </a:br>
            <a:r>
              <a:rPr lang="de-DE" dirty="0"/>
              <a:t>Einfache Vervollständigung (gekürzt)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Gegebenheiten:</a:t>
            </a:r>
          </a:p>
          <a:p>
            <a:r>
              <a:rPr lang="de-DE" dirty="0"/>
              <a:t>Benutzer ist eingeloggt</a:t>
            </a:r>
          </a:p>
          <a:p>
            <a:r>
              <a:rPr lang="de-DE" dirty="0"/>
              <a:t>Im Profil des Nutzers stehen als bestanden</a:t>
            </a:r>
          </a:p>
          <a:p>
            <a:pPr lvl="1"/>
            <a:r>
              <a:rPr lang="de-DE" dirty="0"/>
              <a:t>GBI (im 1. Semester)</a:t>
            </a:r>
          </a:p>
          <a:p>
            <a:pPr lvl="1"/>
            <a:r>
              <a:rPr lang="de-DE" dirty="0"/>
              <a:t>SWT (im 2. Semester)</a:t>
            </a:r>
          </a:p>
          <a:p>
            <a:r>
              <a:rPr lang="de-DE" dirty="0"/>
              <a:t>Es existiert ein leerer Plan „Mein Studienplan 1“</a:t>
            </a:r>
          </a:p>
          <a:p>
            <a:r>
              <a:rPr lang="de-DE" dirty="0"/>
              <a:t>Der Plan „Mein Studienplan 1“ ist geöffnet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Globales Testfallbeispiel – Einfache Vervollständigung (gekürzt)</a:t>
            </a:r>
          </a:p>
        </p:txBody>
      </p:sp>
    </p:spTree>
    <p:extLst>
      <p:ext uri="{BB962C8B-B14F-4D97-AF65-F5344CB8AC3E}">
        <p14:creationId xmlns:p14="http://schemas.microsoft.com/office/powerpoint/2010/main" val="95697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13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Globales Testfallbeispiel – Einfache Vervollständigung (gekürzt)</a:t>
            </a:r>
          </a:p>
        </p:txBody>
      </p:sp>
    </p:spTree>
    <p:extLst>
      <p:ext uri="{BB962C8B-B14F-4D97-AF65-F5344CB8AC3E}">
        <p14:creationId xmlns:p14="http://schemas.microsoft.com/office/powerpoint/2010/main" val="331495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Externe Ressourcen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856947" y="1079890"/>
            <a:ext cx="8004914" cy="2083036"/>
            <a:chOff x="856947" y="1079890"/>
            <a:chExt cx="8004914" cy="2083036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72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uppieren 75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78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9" name="Gruppieren 78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80" name="Textfeld 79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1" name="Textfeld 80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2" name="Textfeld 81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3" name="Textfeld 82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4" name="Textfeld 83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5" name="Textfeld 84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6" name="Textfeld 85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7" name="Gruppieren 86"/>
            <p:cNvGrpSpPr/>
            <p:nvPr/>
          </p:nvGrpSpPr>
          <p:grpSpPr>
            <a:xfrm>
              <a:off x="4633580" y="1079890"/>
              <a:ext cx="4228281" cy="2083036"/>
              <a:chOff x="181275" y="1360868"/>
              <a:chExt cx="8760960" cy="4316032"/>
            </a:xfrm>
          </p:grpSpPr>
          <p:pic>
            <p:nvPicPr>
              <p:cNvPr id="88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90" name="Gruppieren 89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103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4" name="Gruppieren 103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feld 105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feld 106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Textfeld 108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1" name="Gruppieren 90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101" name="Ellipse 100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102" name="Grafik 101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uppieren 96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9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0" name="Ellipse 99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8" name="Bogen 97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91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93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4" name="Ellipse 93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5" name="Textfeld 94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  <p:sp>
        <p:nvSpPr>
          <p:cNvPr id="4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15</a:t>
            </a:fld>
            <a:endParaRPr lang="de-DE"/>
          </a:p>
        </p:txBody>
      </p:sp>
      <p:grpSp>
        <p:nvGrpSpPr>
          <p:cNvPr id="86" name="Gruppieren 85"/>
          <p:cNvGrpSpPr/>
          <p:nvPr/>
        </p:nvGrpSpPr>
        <p:grpSpPr>
          <a:xfrm>
            <a:off x="1118317" y="1360868"/>
            <a:ext cx="16866318" cy="4316032"/>
            <a:chOff x="-7924083" y="1360868"/>
            <a:chExt cx="16866318" cy="4316032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-7924083" y="1711976"/>
              <a:ext cx="7198418" cy="3611058"/>
              <a:chOff x="-7924083" y="1711976"/>
              <a:chExt cx="7198418" cy="3611058"/>
            </a:xfrm>
          </p:grpSpPr>
          <p:pic>
            <p:nvPicPr>
              <p:cNvPr id="37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uppieren 81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43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Gruppieren 77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6" name="Textfeld 75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5" name="Textfeld 74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4" name="Textfeld 73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3" name="Textfeld 72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2" name="Textfeld 71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5" name="Gruppieren 84"/>
            <p:cNvGrpSpPr/>
            <p:nvPr/>
          </p:nvGrpSpPr>
          <p:grpSpPr>
            <a:xfrm>
              <a:off x="181275" y="1360868"/>
              <a:ext cx="8760960" cy="4316032"/>
              <a:chOff x="181275" y="1360868"/>
              <a:chExt cx="8760960" cy="4316032"/>
            </a:xfrm>
          </p:grpSpPr>
          <p:pic>
            <p:nvPicPr>
              <p:cNvPr id="45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48" name="Gruppieren 47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57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58" name="Gruppieren 57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59" name="Textfeld 58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9" name="Gruppieren 48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50" name="Gruppieren 49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55" name="Ellipse 54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56" name="Grafik 5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uppieren 50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53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4" name="Ellipse 53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52" name="Bogen 51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4" name="Gruppieren 83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64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Ellipse 64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Textfeld 8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64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16</a:t>
            </a:fld>
            <a:endParaRPr lang="de-DE"/>
          </a:p>
        </p:txBody>
      </p:sp>
      <p:grpSp>
        <p:nvGrpSpPr>
          <p:cNvPr id="86" name="Gruppieren 85"/>
          <p:cNvGrpSpPr/>
          <p:nvPr/>
        </p:nvGrpSpPr>
        <p:grpSpPr>
          <a:xfrm>
            <a:off x="-7924083" y="1360868"/>
            <a:ext cx="16866318" cy="4316032"/>
            <a:chOff x="-7924083" y="1360868"/>
            <a:chExt cx="16866318" cy="4316032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-7924083" y="1711976"/>
              <a:ext cx="7198418" cy="3611058"/>
              <a:chOff x="-7924083" y="1711976"/>
              <a:chExt cx="7198418" cy="3611058"/>
            </a:xfrm>
          </p:grpSpPr>
          <p:pic>
            <p:nvPicPr>
              <p:cNvPr id="37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uppieren 81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43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Gruppieren 77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6" name="Textfeld 75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5" name="Textfeld 74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4" name="Textfeld 73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3" name="Textfeld 72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2" name="Textfeld 71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71" name="Textfeld 70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85" name="Gruppieren 84"/>
            <p:cNvGrpSpPr/>
            <p:nvPr/>
          </p:nvGrpSpPr>
          <p:grpSpPr>
            <a:xfrm>
              <a:off x="181275" y="1360868"/>
              <a:ext cx="8760960" cy="4316032"/>
              <a:chOff x="181275" y="1360868"/>
              <a:chExt cx="8760960" cy="4316032"/>
            </a:xfrm>
          </p:grpSpPr>
          <p:pic>
            <p:nvPicPr>
              <p:cNvPr id="45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5763743" y="2917421"/>
                <a:ext cx="3178492" cy="976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75" y="3007077"/>
                <a:ext cx="2781933" cy="796974"/>
              </a:xfrm>
              <a:prstGeom prst="rect">
                <a:avLst/>
              </a:prstGeom>
            </p:spPr>
          </p:pic>
          <p:grpSp>
            <p:nvGrpSpPr>
              <p:cNvPr id="48" name="Gruppieren 47"/>
              <p:cNvGrpSpPr/>
              <p:nvPr/>
            </p:nvGrpSpPr>
            <p:grpSpPr>
              <a:xfrm>
                <a:off x="3241875" y="1360868"/>
                <a:ext cx="2093244" cy="704901"/>
                <a:chOff x="3470390" y="96895"/>
                <a:chExt cx="2012891" cy="663388"/>
              </a:xfrm>
            </p:grpSpPr>
            <p:pic>
              <p:nvPicPr>
                <p:cNvPr id="57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58" name="Gruppieren 57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59" name="Textfeld 58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Textfeld 61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9" name="Gruppieren 48"/>
              <p:cNvGrpSpPr/>
              <p:nvPr/>
            </p:nvGrpSpPr>
            <p:grpSpPr>
              <a:xfrm>
                <a:off x="3454135" y="4707266"/>
                <a:ext cx="1906558" cy="969634"/>
                <a:chOff x="3529034" y="3242676"/>
                <a:chExt cx="1893867" cy="942642"/>
              </a:xfrm>
            </p:grpSpPr>
            <p:grpSp>
              <p:nvGrpSpPr>
                <p:cNvPr id="50" name="Gruppieren 49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55" name="Ellipse 54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56" name="Grafik 5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uppieren 50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53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4" name="Ellipse 53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52" name="Bogen 51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4" name="Gruppieren 83"/>
              <p:cNvGrpSpPr/>
              <p:nvPr/>
            </p:nvGrpSpPr>
            <p:grpSpPr>
              <a:xfrm>
                <a:off x="3084477" y="2168727"/>
                <a:ext cx="2566442" cy="2473680"/>
                <a:chOff x="3084477" y="2168727"/>
                <a:chExt cx="2566442" cy="2473680"/>
              </a:xfrm>
            </p:grpSpPr>
            <p:pic>
              <p:nvPicPr>
                <p:cNvPr id="64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Ellipse 64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Textfeld 8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</p:grpSp>
      </p:grp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51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18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19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</p:spTree>
    <p:extLst>
      <p:ext uri="{BB962C8B-B14F-4D97-AF65-F5344CB8AC3E}">
        <p14:creationId xmlns:p14="http://schemas.microsoft.com/office/powerpoint/2010/main" val="25064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20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135895154"/>
              </p:ext>
            </p:extLst>
          </p:nvPr>
        </p:nvGraphicFramePr>
        <p:xfrm>
          <a:off x="243840" y="1690689"/>
          <a:ext cx="8656320" cy="448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165226416"/>
              </p:ext>
            </p:extLst>
          </p:nvPr>
        </p:nvGraphicFramePr>
        <p:xfrm>
          <a:off x="2347595" y="459264"/>
          <a:ext cx="13389610" cy="562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4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087473695"/>
              </p:ext>
            </p:extLst>
          </p:nvPr>
        </p:nvGraphicFramePr>
        <p:xfrm>
          <a:off x="-4458335" y="459264"/>
          <a:ext cx="13389610" cy="562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84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2296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Zusammenspiel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0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Herzblut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9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FFFF"/>
        </a:solidFill>
      </a:spPr>
      <a:bodyPr wrap="square" rtlCol="0">
        <a:spAutoFit/>
      </a:bodyPr>
      <a:lstStyle>
        <a:defPPr>
          <a:defRPr sz="1050" dirty="0" err="1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F7DFCE90-C299-4BB4-8401-6C4E0CFFE1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561</Words>
  <Application>Microsoft Office PowerPoint</Application>
  <PresentationFormat>Bildschirmpräsentation (4:3)</PresentationFormat>
  <Paragraphs>197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Entwurfspräsentation</vt:lpstr>
      <vt:lpstr>Kurze Einführung und Verbindung zum Pflichtenheft </vt:lpstr>
      <vt:lpstr>Pakete und Funktion</vt:lpstr>
      <vt:lpstr>PowerPoint-Präsentation</vt:lpstr>
      <vt:lpstr>PowerPoint-Präsentation</vt:lpstr>
      <vt:lpstr>Klassendiagramm</vt:lpstr>
      <vt:lpstr>Zusammenspiel</vt:lpstr>
      <vt:lpstr>Besonderheiten</vt:lpstr>
      <vt:lpstr>Herzblut</vt:lpstr>
      <vt:lpstr>Einhaltung Softwaretechnischer Prinzipien</vt:lpstr>
      <vt:lpstr>Entwurfsmuster</vt:lpstr>
      <vt:lpstr>Globales Testfallbeispiel –  Einfache Vervollständigung (gekürzt)</vt:lpstr>
      <vt:lpstr>PowerPoint-Präsentation</vt:lpstr>
      <vt:lpstr>Externe Ressourcen</vt:lpstr>
      <vt:lpstr>PowerPoint-Präsentation</vt:lpstr>
      <vt:lpstr>PowerPoint-Präsentation</vt:lpstr>
      <vt:lpstr>Datenbank</vt:lpstr>
      <vt:lpstr>JSON</vt:lpstr>
      <vt:lpstr>Implementierungsplan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89</cp:revision>
  <dcterms:created xsi:type="dcterms:W3CDTF">2017-01-06T10:19:39Z</dcterms:created>
  <dcterms:modified xsi:type="dcterms:W3CDTF">2017-01-07T14:53:55Z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