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78" r:id="rId4"/>
    <p:sldId id="280" r:id="rId5"/>
    <p:sldId id="281" r:id="rId6"/>
    <p:sldId id="285" r:id="rId7"/>
    <p:sldId id="288" r:id="rId8"/>
    <p:sldId id="289" r:id="rId9"/>
    <p:sldId id="282" r:id="rId10"/>
    <p:sldId id="283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  <p14:sldId id="277"/>
            <p14:sldId id="278"/>
            <p14:sldId id="280"/>
            <p14:sldId id="281"/>
          </p14:sldIdLst>
        </p14:section>
        <p14:section name="Externe Ressourcen" id="{E4DEF348-F96A-4C48-8AD0-617306CF75A4}">
          <p14:sldIdLst>
            <p14:sldId id="285"/>
            <p14:sldId id="288"/>
            <p14:sldId id="289"/>
          </p14:sldIdLst>
        </p14:section>
        <p14:section name="Abschnitt ohne Titel" id="{6E373BFC-E4C5-48D0-9D85-B2CF1E249DB1}">
          <p14:sldIdLst>
            <p14:sldId id="282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7D"/>
    <a:srgbClr val="0B73BE"/>
    <a:srgbClr val="E31F22"/>
    <a:srgbClr val="F79411"/>
    <a:srgbClr val="007691"/>
    <a:srgbClr val="FF9C12"/>
    <a:srgbClr val="2F84C1"/>
    <a:srgbClr val="404040"/>
    <a:srgbClr val="193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0" autoAdjust="0"/>
    <p:restoredTop sz="94660"/>
  </p:normalViewPr>
  <p:slideViewPr>
    <p:cSldViewPr snapToGrid="0">
      <p:cViewPr>
        <p:scale>
          <a:sx n="75" d="100"/>
          <a:sy n="75" d="100"/>
        </p:scale>
        <p:origin x="4074" y="19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068291"/>
            <a:ext cx="7886700" cy="232002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de-DE" dirty="0"/>
              <a:t>Projektteilnehmer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5353790"/>
            <a:ext cx="6858001" cy="2751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de-DE" dirty="0"/>
              <a:t>Präsentation von Name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Studienplan als Generierung von Workflows mit Compliance-Anforderungen: Planerstellung und Visualisierung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Präsentation von Hannes Kuchelmeister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856947" y="1079890"/>
            <a:ext cx="8004914" cy="2083036"/>
            <a:chOff x="856947" y="1079890"/>
            <a:chExt cx="8004914" cy="2083036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7" name="Gruppieren 86"/>
            <p:cNvGrpSpPr/>
            <p:nvPr/>
          </p:nvGrpSpPr>
          <p:grpSpPr>
            <a:xfrm>
              <a:off x="4633580" y="1079890"/>
              <a:ext cx="4228281" cy="2083036"/>
              <a:chOff x="181275" y="1360868"/>
              <a:chExt cx="8760960" cy="4316032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-7924083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50514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1118317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5664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225</Words>
  <Application>Microsoft Office PowerPoint</Application>
  <PresentationFormat>Bildschirmpräsentation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Entwurfspräsentation</vt:lpstr>
      <vt:lpstr>Kurze Einführung und Verbindung zum Pflichtenheft </vt:lpstr>
      <vt:lpstr>Pakete und Funktion</vt:lpstr>
      <vt:lpstr>Entwurfsmuster</vt:lpstr>
      <vt:lpstr>Einhaltung Softwaretechnischer Prinzipien</vt:lpstr>
      <vt:lpstr>Externe Ressourcen</vt:lpstr>
      <vt:lpstr>PowerPoint-Präsentation</vt:lpstr>
      <vt:lpstr>PowerPoint-Präsentation</vt:lpstr>
      <vt:lpstr>Datenbank</vt:lpstr>
      <vt:lpstr>JSON</vt:lpstr>
      <vt:lpstr>Implementierungsplan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47</cp:revision>
  <dcterms:created xsi:type="dcterms:W3CDTF">2017-01-06T10:19:39Z</dcterms:created>
  <dcterms:modified xsi:type="dcterms:W3CDTF">2017-01-06T14:19:36Z</dcterms:modified>
</cp:coreProperties>
</file>