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1"/>
  </p:sldMasterIdLst>
  <p:notesMasterIdLst>
    <p:notesMasterId r:id="rId30"/>
  </p:notesMasterIdLst>
  <p:sldIdLst>
    <p:sldId id="256" r:id="rId12"/>
    <p:sldId id="277" r:id="rId13"/>
    <p:sldId id="308" r:id="rId14"/>
    <p:sldId id="309" r:id="rId15"/>
    <p:sldId id="278" r:id="rId16"/>
    <p:sldId id="300" r:id="rId17"/>
    <p:sldId id="296" r:id="rId18"/>
    <p:sldId id="291" r:id="rId19"/>
    <p:sldId id="280" r:id="rId20"/>
    <p:sldId id="285" r:id="rId21"/>
    <p:sldId id="303" r:id="rId22"/>
    <p:sldId id="302" r:id="rId23"/>
    <p:sldId id="282" r:id="rId24"/>
    <p:sldId id="306" r:id="rId25"/>
    <p:sldId id="283" r:id="rId26"/>
    <p:sldId id="307" r:id="rId27"/>
    <p:sldId id="304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C3B8590-23D3-4F52-A546-98C637C1091A}">
          <p14:sldIdLst>
            <p14:sldId id="256"/>
          </p14:sldIdLst>
        </p14:section>
        <p14:section name="Kurze Einführung und Verbindung zum Pflichtenheft " id="{F53F2ADF-DFEC-4125-9AEB-DE2768615073}">
          <p14:sldIdLst>
            <p14:sldId id="277"/>
          </p14:sldIdLst>
        </p14:section>
        <p14:section name="Architektur" id="{B75720F7-D078-47FF-A612-E44F8252AB39}">
          <p14:sldIdLst>
            <p14:sldId id="308"/>
            <p14:sldId id="309"/>
          </p14:sldIdLst>
        </p14:section>
        <p14:section name="Klassendiagramm" id="{C56113BB-4E1E-429E-A726-0329DC8A52B5}">
          <p14:sldIdLst>
            <p14:sldId id="278"/>
            <p14:sldId id="300"/>
            <p14:sldId id="296"/>
            <p14:sldId id="291"/>
          </p14:sldIdLst>
        </p14:section>
        <p14:section name="Pakete und Funktion" id="{6704BE83-1D9F-47F3-B18A-ED478CA4B301}">
          <p14:sldIdLst/>
        </p14:section>
        <p14:section name="Entwurfsmuster" id="{9D09CC7A-FB9C-482A-9C51-E89EE5DBA60C}">
          <p14:sldIdLst>
            <p14:sldId id="280"/>
          </p14:sldIdLst>
        </p14:section>
        <p14:section name="Externe Ressourcen" id="{E4DEF348-F96A-4C48-8AD0-617306CF75A4}">
          <p14:sldIdLst>
            <p14:sldId id="285"/>
            <p14:sldId id="303"/>
            <p14:sldId id="302"/>
          </p14:sldIdLst>
        </p14:section>
        <p14:section name="Datenbank" id="{6E373BFC-E4C5-48D0-9D85-B2CF1E249DB1}">
          <p14:sldIdLst>
            <p14:sldId id="282"/>
          </p14:sldIdLst>
        </p14:section>
        <p14:section name="JSON" id="{7BE6DD9F-B195-4AD8-88DC-82AE6100EC6E}">
          <p14:sldIdLst>
            <p14:sldId id="306"/>
            <p14:sldId id="283"/>
            <p14:sldId id="307"/>
            <p14:sldId id="304"/>
          </p14:sldIdLst>
        </p14:section>
        <p14:section name="Implementierungsplan" id="{EB8BE04C-274D-4614-A8C6-942238649FEF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F5B81F"/>
    <a:srgbClr val="F79411"/>
    <a:srgbClr val="FFFFFF"/>
    <a:srgbClr val="F0F0F0"/>
    <a:srgbClr val="F2F2F2"/>
    <a:srgbClr val="FAFAFA"/>
    <a:srgbClr val="F9C37D"/>
    <a:srgbClr val="0B73BE"/>
    <a:srgbClr val="E3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9" autoAdjust="0"/>
    <p:restoredTop sz="94660"/>
  </p:normalViewPr>
  <p:slideViewPr>
    <p:cSldViewPr snapToGrid="0">
      <p:cViewPr>
        <p:scale>
          <a:sx n="200" d="100"/>
          <a:sy n="200" d="100"/>
        </p:scale>
        <p:origin x="474" y="-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notesMaster" Target="notesMasters/notesMaster1.xml"/><Relationship Id="rId8" Type="http://schemas.openxmlformats.org/officeDocument/2006/relationships/customXml" Target="../customXml/item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7942019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7942019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7814890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7191651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7191651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7439706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5563786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2251104" y="65114"/>
              </a:lnTo>
              <a:lnTo>
                <a:pt x="225110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5563786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500736" y="65114"/>
              </a:lnTo>
              <a:lnTo>
                <a:pt x="1500736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6066099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6066099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5563786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750368" y="65114"/>
              </a:lnTo>
              <a:lnTo>
                <a:pt x="750368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5518066" y="1295043"/>
          <a:ext cx="91440" cy="130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4813418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750368" y="0"/>
              </a:moveTo>
              <a:lnTo>
                <a:pt x="750368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4063050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1500736" y="0"/>
              </a:moveTo>
              <a:lnTo>
                <a:pt x="1500736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3312682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2251104" y="0"/>
              </a:moveTo>
              <a:lnTo>
                <a:pt x="225110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2314258" y="1735342"/>
          <a:ext cx="93020" cy="1606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159"/>
              </a:lnTo>
              <a:lnTo>
                <a:pt x="93020" y="1606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2314258" y="1735342"/>
          <a:ext cx="93020" cy="11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1"/>
              </a:lnTo>
              <a:lnTo>
                <a:pt x="93020" y="11658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2314258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2314258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1436762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125552" y="65114"/>
              </a:lnTo>
              <a:lnTo>
                <a:pt x="1125552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1436762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061578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438338" y="2175640"/>
          <a:ext cx="93020" cy="11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1"/>
              </a:lnTo>
              <a:lnTo>
                <a:pt x="93020" y="1165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438338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438338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686394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061578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311210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1125552" y="0"/>
              </a:moveTo>
              <a:lnTo>
                <a:pt x="1125552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126692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client</a:t>
          </a:r>
        </a:p>
      </dsp:txBody>
      <dsp:txXfrm>
        <a:off x="1126692" y="984974"/>
        <a:ext cx="620138" cy="310069"/>
      </dsp:txXfrm>
    </dsp:sp>
    <dsp:sp modelId="{44749FF8-2B2F-44F8-82CA-1BFCCD48D6D2}">
      <dsp:nvSpPr>
        <dsp:cNvPr id="0" name=""/>
        <dsp:cNvSpPr/>
      </dsp:nvSpPr>
      <dsp:spPr>
        <a:xfrm>
          <a:off x="1140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router</a:t>
          </a:r>
        </a:p>
      </dsp:txBody>
      <dsp:txXfrm>
        <a:off x="1140" y="1425272"/>
        <a:ext cx="620138" cy="310069"/>
      </dsp:txXfrm>
    </dsp:sp>
    <dsp:sp modelId="{6DF7FFB8-D455-4039-8681-F924162723A2}">
      <dsp:nvSpPr>
        <dsp:cNvPr id="0" name=""/>
        <dsp:cNvSpPr/>
      </dsp:nvSpPr>
      <dsp:spPr>
        <a:xfrm>
          <a:off x="751508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view</a:t>
          </a:r>
        </a:p>
      </dsp:txBody>
      <dsp:txXfrm>
        <a:off x="751508" y="1425272"/>
        <a:ext cx="620138" cy="310069"/>
      </dsp:txXfrm>
    </dsp:sp>
    <dsp:sp modelId="{79633328-5647-442A-A102-18847B8A6CE3}">
      <dsp:nvSpPr>
        <dsp:cNvPr id="0" name=""/>
        <dsp:cNvSpPr/>
      </dsp:nvSpPr>
      <dsp:spPr>
        <a:xfrm>
          <a:off x="376324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Components</a:t>
          </a:r>
        </a:p>
      </dsp:txBody>
      <dsp:txXfrm>
        <a:off x="376324" y="1865571"/>
        <a:ext cx="620138" cy="310069"/>
      </dsp:txXfrm>
    </dsp:sp>
    <dsp:sp modelId="{1F771D77-FE8B-4FB9-A8FA-87DCCBCBC760}">
      <dsp:nvSpPr>
        <dsp:cNvPr id="0" name=""/>
        <dsp:cNvSpPr/>
      </dsp:nvSpPr>
      <dsp:spPr>
        <a:xfrm>
          <a:off x="531359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filter</a:t>
          </a:r>
          <a:endParaRPr lang="de-DE" sz="500" kern="1200" dirty="0"/>
        </a:p>
      </dsp:txBody>
      <dsp:txXfrm>
        <a:off x="531359" y="2305870"/>
        <a:ext cx="620138" cy="310069"/>
      </dsp:txXfrm>
    </dsp:sp>
    <dsp:sp modelId="{D76BC0C1-D512-4C38-A712-23B0A6E96ED0}">
      <dsp:nvSpPr>
        <dsp:cNvPr id="0" name=""/>
        <dsp:cNvSpPr/>
      </dsp:nvSpPr>
      <dsp:spPr>
        <a:xfrm>
          <a:off x="531359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uielemet</a:t>
          </a:r>
          <a:endParaRPr lang="de-DE" sz="500" kern="1200" dirty="0"/>
        </a:p>
      </dsp:txBody>
      <dsp:txXfrm>
        <a:off x="531359" y="2746168"/>
        <a:ext cx="620138" cy="310069"/>
      </dsp:txXfrm>
    </dsp:sp>
    <dsp:sp modelId="{E3794A36-75E9-45E4-89C4-B94E2DB3336D}">
      <dsp:nvSpPr>
        <dsp:cNvPr id="0" name=""/>
        <dsp:cNvSpPr/>
      </dsp:nvSpPr>
      <dsp:spPr>
        <a:xfrm>
          <a:off x="531359" y="3186467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uipanel</a:t>
          </a:r>
          <a:endParaRPr lang="de-DE" sz="500" kern="1200" dirty="0"/>
        </a:p>
      </dsp:txBody>
      <dsp:txXfrm>
        <a:off x="531359" y="3186467"/>
        <a:ext cx="620138" cy="310069"/>
      </dsp:txXfrm>
    </dsp:sp>
    <dsp:sp modelId="{51E5BE1A-DE50-44C6-B508-08CB25F34856}">
      <dsp:nvSpPr>
        <dsp:cNvPr id="0" name=""/>
        <dsp:cNvSpPr/>
      </dsp:nvSpPr>
      <dsp:spPr>
        <a:xfrm>
          <a:off x="1126692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subview</a:t>
          </a:r>
        </a:p>
      </dsp:txBody>
      <dsp:txXfrm>
        <a:off x="1126692" y="1865571"/>
        <a:ext cx="620138" cy="310069"/>
      </dsp:txXfrm>
    </dsp:sp>
    <dsp:sp modelId="{5CE715A0-AAE9-457D-BD63-912A3FF3F848}">
      <dsp:nvSpPr>
        <dsp:cNvPr id="0" name=""/>
        <dsp:cNvSpPr/>
      </dsp:nvSpPr>
      <dsp:spPr>
        <a:xfrm>
          <a:off x="150187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storage</a:t>
          </a:r>
        </a:p>
      </dsp:txBody>
      <dsp:txXfrm>
        <a:off x="1501877" y="1425272"/>
        <a:ext cx="620138" cy="310069"/>
      </dsp:txXfrm>
    </dsp:sp>
    <dsp:sp modelId="{A44B73C0-A613-45F8-9994-28295537306B}">
      <dsp:nvSpPr>
        <dsp:cNvPr id="0" name=""/>
        <dsp:cNvSpPr/>
      </dsp:nvSpPr>
      <dsp:spPr>
        <a:xfrm>
          <a:off x="225224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2252245" y="1425272"/>
        <a:ext cx="620138" cy="310069"/>
      </dsp:txXfrm>
    </dsp:sp>
    <dsp:sp modelId="{437EB653-1505-4769-A3EF-FA0E52CB9861}">
      <dsp:nvSpPr>
        <dsp:cNvPr id="0" name=""/>
        <dsp:cNvSpPr/>
      </dsp:nvSpPr>
      <dsp:spPr>
        <a:xfrm>
          <a:off x="2407279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plans</a:t>
          </a:r>
        </a:p>
      </dsp:txBody>
      <dsp:txXfrm>
        <a:off x="2407279" y="1865571"/>
        <a:ext cx="620138" cy="310069"/>
      </dsp:txXfrm>
    </dsp:sp>
    <dsp:sp modelId="{CDAB0195-B7AB-4295-971E-4A054D053CDD}">
      <dsp:nvSpPr>
        <dsp:cNvPr id="0" name=""/>
        <dsp:cNvSpPr/>
      </dsp:nvSpPr>
      <dsp:spPr>
        <a:xfrm>
          <a:off x="2407279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modules</a:t>
          </a:r>
        </a:p>
      </dsp:txBody>
      <dsp:txXfrm>
        <a:off x="2407279" y="2305870"/>
        <a:ext cx="620138" cy="310069"/>
      </dsp:txXfrm>
    </dsp:sp>
    <dsp:sp modelId="{0DADEFE8-451E-43AB-95A2-33F2F93B188A}">
      <dsp:nvSpPr>
        <dsp:cNvPr id="0" name=""/>
        <dsp:cNvSpPr/>
      </dsp:nvSpPr>
      <dsp:spPr>
        <a:xfrm>
          <a:off x="2407279" y="2746168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</a:t>
          </a:r>
        </a:p>
      </dsp:txBody>
      <dsp:txXfrm>
        <a:off x="2407279" y="2746168"/>
        <a:ext cx="620138" cy="310069"/>
      </dsp:txXfrm>
    </dsp:sp>
    <dsp:sp modelId="{568D6F29-05E4-4671-BB68-E1F4C36DE9DC}">
      <dsp:nvSpPr>
        <dsp:cNvPr id="0" name=""/>
        <dsp:cNvSpPr/>
      </dsp:nvSpPr>
      <dsp:spPr>
        <a:xfrm>
          <a:off x="2407279" y="3186467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system</a:t>
          </a:r>
        </a:p>
      </dsp:txBody>
      <dsp:txXfrm>
        <a:off x="2407279" y="3186467"/>
        <a:ext cx="620138" cy="310069"/>
      </dsp:txXfrm>
    </dsp:sp>
    <dsp:sp modelId="{206F796A-9B99-4469-BAA9-31E3ACE9CEEC}">
      <dsp:nvSpPr>
        <dsp:cNvPr id="0" name=""/>
        <dsp:cNvSpPr/>
      </dsp:nvSpPr>
      <dsp:spPr>
        <a:xfrm>
          <a:off x="5253717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server</a:t>
          </a:r>
        </a:p>
      </dsp:txBody>
      <dsp:txXfrm>
        <a:off x="5253717" y="984974"/>
        <a:ext cx="620138" cy="310069"/>
      </dsp:txXfrm>
    </dsp:sp>
    <dsp:sp modelId="{E7D35929-B6EA-4DB8-B5F9-7EBCAC1A0E4B}">
      <dsp:nvSpPr>
        <dsp:cNvPr id="0" name=""/>
        <dsp:cNvSpPr/>
      </dsp:nvSpPr>
      <dsp:spPr>
        <a:xfrm>
          <a:off x="300261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rest</a:t>
          </a:r>
        </a:p>
      </dsp:txBody>
      <dsp:txXfrm>
        <a:off x="3002613" y="1425272"/>
        <a:ext cx="620138" cy="310069"/>
      </dsp:txXfrm>
    </dsp:sp>
    <dsp:sp modelId="{BCAE473C-6424-436F-9455-8A33F0A2C141}">
      <dsp:nvSpPr>
        <dsp:cNvPr id="0" name=""/>
        <dsp:cNvSpPr/>
      </dsp:nvSpPr>
      <dsp:spPr>
        <a:xfrm>
          <a:off x="375298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authorization.endpoint</a:t>
          </a:r>
        </a:p>
      </dsp:txBody>
      <dsp:txXfrm>
        <a:off x="3752981" y="1425272"/>
        <a:ext cx="620138" cy="310069"/>
      </dsp:txXfrm>
    </dsp:sp>
    <dsp:sp modelId="{74B22F4A-3C85-45D8-8FBC-BBABF329EB1A}">
      <dsp:nvSpPr>
        <dsp:cNvPr id="0" name=""/>
        <dsp:cNvSpPr/>
      </dsp:nvSpPr>
      <dsp:spPr>
        <a:xfrm>
          <a:off x="4503349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pluginmanager</a:t>
          </a:r>
        </a:p>
      </dsp:txBody>
      <dsp:txXfrm>
        <a:off x="4503349" y="1425272"/>
        <a:ext cx="620138" cy="310069"/>
      </dsp:txXfrm>
    </dsp:sp>
    <dsp:sp modelId="{B68C4DE2-3895-4000-B3B8-C33C07E64642}">
      <dsp:nvSpPr>
        <dsp:cNvPr id="0" name=""/>
        <dsp:cNvSpPr/>
      </dsp:nvSpPr>
      <dsp:spPr>
        <a:xfrm>
          <a:off x="525371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verification</a:t>
          </a:r>
        </a:p>
      </dsp:txBody>
      <dsp:txXfrm>
        <a:off x="5253717" y="1425272"/>
        <a:ext cx="620138" cy="310069"/>
      </dsp:txXfrm>
    </dsp:sp>
    <dsp:sp modelId="{4DB3EF3B-12F6-4AB3-B55E-2140467004E6}">
      <dsp:nvSpPr>
        <dsp:cNvPr id="0" name=""/>
        <dsp:cNvSpPr/>
      </dsp:nvSpPr>
      <dsp:spPr>
        <a:xfrm>
          <a:off x="600408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generation</a:t>
          </a:r>
        </a:p>
      </dsp:txBody>
      <dsp:txXfrm>
        <a:off x="6004085" y="1425272"/>
        <a:ext cx="620138" cy="310069"/>
      </dsp:txXfrm>
    </dsp:sp>
    <dsp:sp modelId="{4413ED4B-3E63-4BB9-B783-BBB6B3777EE7}">
      <dsp:nvSpPr>
        <dsp:cNvPr id="0" name=""/>
        <dsp:cNvSpPr/>
      </dsp:nvSpPr>
      <dsp:spPr>
        <a:xfrm>
          <a:off x="6159120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objectivefunction</a:t>
          </a:r>
        </a:p>
      </dsp:txBody>
      <dsp:txXfrm>
        <a:off x="6159120" y="1865571"/>
        <a:ext cx="620138" cy="310069"/>
      </dsp:txXfrm>
    </dsp:sp>
    <dsp:sp modelId="{A444E342-E267-46B7-AF04-C63CF5369520}">
      <dsp:nvSpPr>
        <dsp:cNvPr id="0" name=""/>
        <dsp:cNvSpPr/>
      </dsp:nvSpPr>
      <dsp:spPr>
        <a:xfrm>
          <a:off x="6159120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standard</a:t>
          </a:r>
        </a:p>
      </dsp:txBody>
      <dsp:txXfrm>
        <a:off x="6159120" y="2305870"/>
        <a:ext cx="620138" cy="310069"/>
      </dsp:txXfrm>
    </dsp:sp>
    <dsp:sp modelId="{A231944D-0F7E-486B-90B1-A0E915AAF3EC}">
      <dsp:nvSpPr>
        <dsp:cNvPr id="0" name=""/>
        <dsp:cNvSpPr/>
      </dsp:nvSpPr>
      <dsp:spPr>
        <a:xfrm>
          <a:off x="675445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filter</a:t>
          </a:r>
        </a:p>
      </dsp:txBody>
      <dsp:txXfrm>
        <a:off x="6754453" y="1425272"/>
        <a:ext cx="620138" cy="310069"/>
      </dsp:txXfrm>
    </dsp:sp>
    <dsp:sp modelId="{0527E921-A4D0-49F2-BF49-24F5678DDDDC}">
      <dsp:nvSpPr>
        <dsp:cNvPr id="0" name=""/>
        <dsp:cNvSpPr/>
      </dsp:nvSpPr>
      <dsp:spPr>
        <a:xfrm>
          <a:off x="750482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7504821" y="1425272"/>
        <a:ext cx="620138" cy="310069"/>
      </dsp:txXfrm>
    </dsp:sp>
    <dsp:sp modelId="{D9079C02-590C-45CD-8EB7-59FE489681F9}">
      <dsp:nvSpPr>
        <dsp:cNvPr id="0" name=""/>
        <dsp:cNvSpPr/>
      </dsp:nvSpPr>
      <dsp:spPr>
        <a:xfrm>
          <a:off x="7129637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moduledata</a:t>
          </a:r>
        </a:p>
      </dsp:txBody>
      <dsp:txXfrm>
        <a:off x="7129637" y="1865571"/>
        <a:ext cx="620138" cy="310069"/>
      </dsp:txXfrm>
    </dsp:sp>
    <dsp:sp modelId="{28D0229B-DF30-4BA9-B470-3B44777F212A}">
      <dsp:nvSpPr>
        <dsp:cNvPr id="0" name=""/>
        <dsp:cNvSpPr/>
      </dsp:nvSpPr>
      <dsp:spPr>
        <a:xfrm>
          <a:off x="7284672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constraint</a:t>
          </a:r>
        </a:p>
      </dsp:txBody>
      <dsp:txXfrm>
        <a:off x="7284672" y="2305870"/>
        <a:ext cx="620138" cy="310069"/>
      </dsp:txXfrm>
    </dsp:sp>
    <dsp:sp modelId="{38E5A714-8FF3-495C-A0EA-038174F526D3}">
      <dsp:nvSpPr>
        <dsp:cNvPr id="0" name=""/>
        <dsp:cNvSpPr/>
      </dsp:nvSpPr>
      <dsp:spPr>
        <a:xfrm>
          <a:off x="7284672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7284672" y="2746168"/>
        <a:ext cx="620138" cy="310069"/>
      </dsp:txXfrm>
    </dsp:sp>
    <dsp:sp modelId="{722A998A-3AD3-48CA-BC0C-4C94FA25A9C6}">
      <dsp:nvSpPr>
        <dsp:cNvPr id="0" name=""/>
        <dsp:cNvSpPr/>
      </dsp:nvSpPr>
      <dsp:spPr>
        <a:xfrm>
          <a:off x="7880005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userdata</a:t>
          </a:r>
        </a:p>
      </dsp:txBody>
      <dsp:txXfrm>
        <a:off x="7880005" y="1865571"/>
        <a:ext cx="620138" cy="310069"/>
      </dsp:txXfrm>
    </dsp:sp>
    <dsp:sp modelId="{E6A4D81D-62EE-4782-8739-7512BC73AC85}">
      <dsp:nvSpPr>
        <dsp:cNvPr id="0" name=""/>
        <dsp:cNvSpPr/>
      </dsp:nvSpPr>
      <dsp:spPr>
        <a:xfrm>
          <a:off x="8035040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</a:t>
          </a:r>
        </a:p>
      </dsp:txBody>
      <dsp:txXfrm>
        <a:off x="8035040" y="2305870"/>
        <a:ext cx="620138" cy="310069"/>
      </dsp:txXfrm>
    </dsp:sp>
    <dsp:sp modelId="{247DA349-8FAE-4A05-956D-D22000069B61}">
      <dsp:nvSpPr>
        <dsp:cNvPr id="0" name=""/>
        <dsp:cNvSpPr/>
      </dsp:nvSpPr>
      <dsp:spPr>
        <a:xfrm>
          <a:off x="8035040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8035040" y="2746168"/>
        <a:ext cx="620138" cy="31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1652607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1652607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1466083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0551660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0551660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0915609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163241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3302841" y="95536"/>
              </a:lnTo>
              <a:lnTo>
                <a:pt x="3302841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163241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2201894" y="95536"/>
              </a:lnTo>
              <a:lnTo>
                <a:pt x="2201894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8900239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8900239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163241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100947" y="95536"/>
              </a:lnTo>
              <a:lnTo>
                <a:pt x="1100947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117521" y="1798781"/>
          <a:ext cx="91440" cy="19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062294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1100947" y="0"/>
              </a:moveTo>
              <a:lnTo>
                <a:pt x="1100947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5961346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2201894" y="0"/>
              </a:moveTo>
              <a:lnTo>
                <a:pt x="2201894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4860399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3302841" y="0"/>
              </a:moveTo>
              <a:lnTo>
                <a:pt x="3302841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395502" y="2444791"/>
          <a:ext cx="136481" cy="235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73"/>
              </a:lnTo>
              <a:lnTo>
                <a:pt x="136481" y="23565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395502" y="2444791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395502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395502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108031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651420" y="95536"/>
              </a:lnTo>
              <a:lnTo>
                <a:pt x="16514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108031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557558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643134" y="3090802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643134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643134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007084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557558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56610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1651420" y="0"/>
              </a:moveTo>
              <a:lnTo>
                <a:pt x="1651420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65309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653094" y="1343844"/>
        <a:ext cx="909873" cy="454936"/>
      </dsp:txXfrm>
    </dsp:sp>
    <dsp:sp modelId="{44749FF8-2B2F-44F8-82CA-1BFCCD48D6D2}">
      <dsp:nvSpPr>
        <dsp:cNvPr id="0" name=""/>
        <dsp:cNvSpPr/>
      </dsp:nvSpPr>
      <dsp:spPr>
        <a:xfrm>
          <a:off x="1673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</a:p>
      </dsp:txBody>
      <dsp:txXfrm>
        <a:off x="1673" y="1989855"/>
        <a:ext cx="909873" cy="454936"/>
      </dsp:txXfrm>
    </dsp:sp>
    <dsp:sp modelId="{6DF7FFB8-D455-4039-8681-F924162723A2}">
      <dsp:nvSpPr>
        <dsp:cNvPr id="0" name=""/>
        <dsp:cNvSpPr/>
      </dsp:nvSpPr>
      <dsp:spPr>
        <a:xfrm>
          <a:off x="110262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02621" y="1989855"/>
        <a:ext cx="909873" cy="454936"/>
      </dsp:txXfrm>
    </dsp:sp>
    <dsp:sp modelId="{79633328-5647-442A-A102-18847B8A6CE3}">
      <dsp:nvSpPr>
        <dsp:cNvPr id="0" name=""/>
        <dsp:cNvSpPr/>
      </dsp:nvSpPr>
      <dsp:spPr>
        <a:xfrm>
          <a:off x="552147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552147" y="2635865"/>
        <a:ext cx="909873" cy="454936"/>
      </dsp:txXfrm>
    </dsp:sp>
    <dsp:sp modelId="{1F771D77-FE8B-4FB9-A8FA-87DCCBCBC760}">
      <dsp:nvSpPr>
        <dsp:cNvPr id="0" name=""/>
        <dsp:cNvSpPr/>
      </dsp:nvSpPr>
      <dsp:spPr>
        <a:xfrm>
          <a:off x="779615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filter</a:t>
          </a:r>
          <a:endParaRPr lang="de-DE" sz="700" kern="1200" dirty="0"/>
        </a:p>
      </dsp:txBody>
      <dsp:txXfrm>
        <a:off x="779615" y="3281875"/>
        <a:ext cx="909873" cy="454936"/>
      </dsp:txXfrm>
    </dsp:sp>
    <dsp:sp modelId="{D76BC0C1-D512-4C38-A712-23B0A6E96ED0}">
      <dsp:nvSpPr>
        <dsp:cNvPr id="0" name=""/>
        <dsp:cNvSpPr/>
      </dsp:nvSpPr>
      <dsp:spPr>
        <a:xfrm>
          <a:off x="779615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uielemet</a:t>
          </a:r>
          <a:endParaRPr lang="de-DE" sz="700" kern="1200" dirty="0"/>
        </a:p>
      </dsp:txBody>
      <dsp:txXfrm>
        <a:off x="779615" y="3927886"/>
        <a:ext cx="909873" cy="454936"/>
      </dsp:txXfrm>
    </dsp:sp>
    <dsp:sp modelId="{E3794A36-75E9-45E4-89C4-B94E2DB3336D}">
      <dsp:nvSpPr>
        <dsp:cNvPr id="0" name=""/>
        <dsp:cNvSpPr/>
      </dsp:nvSpPr>
      <dsp:spPr>
        <a:xfrm>
          <a:off x="779615" y="457389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uipanel</a:t>
          </a:r>
          <a:endParaRPr lang="de-DE" sz="700" kern="1200" dirty="0"/>
        </a:p>
      </dsp:txBody>
      <dsp:txXfrm>
        <a:off x="779615" y="4573896"/>
        <a:ext cx="909873" cy="454936"/>
      </dsp:txXfrm>
    </dsp:sp>
    <dsp:sp modelId="{51E5BE1A-DE50-44C6-B508-08CB25F34856}">
      <dsp:nvSpPr>
        <dsp:cNvPr id="0" name=""/>
        <dsp:cNvSpPr/>
      </dsp:nvSpPr>
      <dsp:spPr>
        <a:xfrm>
          <a:off x="165309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653094" y="2635865"/>
        <a:ext cx="909873" cy="454936"/>
      </dsp:txXfrm>
    </dsp:sp>
    <dsp:sp modelId="{5CE715A0-AAE9-457D-BD63-912A3FF3F848}">
      <dsp:nvSpPr>
        <dsp:cNvPr id="0" name=""/>
        <dsp:cNvSpPr/>
      </dsp:nvSpPr>
      <dsp:spPr>
        <a:xfrm>
          <a:off x="2203568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203568" y="1989855"/>
        <a:ext cx="909873" cy="454936"/>
      </dsp:txXfrm>
    </dsp:sp>
    <dsp:sp modelId="{A44B73C0-A613-45F8-9994-28295537306B}">
      <dsp:nvSpPr>
        <dsp:cNvPr id="0" name=""/>
        <dsp:cNvSpPr/>
      </dsp:nvSpPr>
      <dsp:spPr>
        <a:xfrm>
          <a:off x="3304515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304515" y="1989855"/>
        <a:ext cx="909873" cy="454936"/>
      </dsp:txXfrm>
    </dsp:sp>
    <dsp:sp modelId="{437EB653-1505-4769-A3EF-FA0E52CB9861}">
      <dsp:nvSpPr>
        <dsp:cNvPr id="0" name=""/>
        <dsp:cNvSpPr/>
      </dsp:nvSpPr>
      <dsp:spPr>
        <a:xfrm>
          <a:off x="353198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531984" y="2635865"/>
        <a:ext cx="909873" cy="454936"/>
      </dsp:txXfrm>
    </dsp:sp>
    <dsp:sp modelId="{CDAB0195-B7AB-4295-971E-4A054D053CDD}">
      <dsp:nvSpPr>
        <dsp:cNvPr id="0" name=""/>
        <dsp:cNvSpPr/>
      </dsp:nvSpPr>
      <dsp:spPr>
        <a:xfrm>
          <a:off x="3531984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531984" y="3281875"/>
        <a:ext cx="909873" cy="454936"/>
      </dsp:txXfrm>
    </dsp:sp>
    <dsp:sp modelId="{0DADEFE8-451E-43AB-95A2-33F2F93B188A}">
      <dsp:nvSpPr>
        <dsp:cNvPr id="0" name=""/>
        <dsp:cNvSpPr/>
      </dsp:nvSpPr>
      <dsp:spPr>
        <a:xfrm>
          <a:off x="3531984" y="392788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531984" y="3927886"/>
        <a:ext cx="909873" cy="454936"/>
      </dsp:txXfrm>
    </dsp:sp>
    <dsp:sp modelId="{568D6F29-05E4-4671-BB68-E1F4C36DE9DC}">
      <dsp:nvSpPr>
        <dsp:cNvPr id="0" name=""/>
        <dsp:cNvSpPr/>
      </dsp:nvSpPr>
      <dsp:spPr>
        <a:xfrm>
          <a:off x="3531984" y="457389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531984" y="4573896"/>
        <a:ext cx="909873" cy="454936"/>
      </dsp:txXfrm>
    </dsp:sp>
    <dsp:sp modelId="{206F796A-9B99-4469-BAA9-31E3ACE9CEEC}">
      <dsp:nvSpPr>
        <dsp:cNvPr id="0" name=""/>
        <dsp:cNvSpPr/>
      </dsp:nvSpPr>
      <dsp:spPr>
        <a:xfrm>
          <a:off x="770830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7708304" y="1343844"/>
        <a:ext cx="909873" cy="454936"/>
      </dsp:txXfrm>
    </dsp:sp>
    <dsp:sp modelId="{E7D35929-B6EA-4DB8-B5F9-7EBCAC1A0E4B}">
      <dsp:nvSpPr>
        <dsp:cNvPr id="0" name=""/>
        <dsp:cNvSpPr/>
      </dsp:nvSpPr>
      <dsp:spPr>
        <a:xfrm>
          <a:off x="4405462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405462" y="1989855"/>
        <a:ext cx="909873" cy="454936"/>
      </dsp:txXfrm>
    </dsp:sp>
    <dsp:sp modelId="{BCAE473C-6424-436F-9455-8A33F0A2C141}">
      <dsp:nvSpPr>
        <dsp:cNvPr id="0" name=""/>
        <dsp:cNvSpPr/>
      </dsp:nvSpPr>
      <dsp:spPr>
        <a:xfrm>
          <a:off x="5506410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506410" y="1989855"/>
        <a:ext cx="909873" cy="454936"/>
      </dsp:txXfrm>
    </dsp:sp>
    <dsp:sp modelId="{74B22F4A-3C85-45D8-8FBC-BBABF329EB1A}">
      <dsp:nvSpPr>
        <dsp:cNvPr id="0" name=""/>
        <dsp:cNvSpPr/>
      </dsp:nvSpPr>
      <dsp:spPr>
        <a:xfrm>
          <a:off x="6607357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607357" y="1989855"/>
        <a:ext cx="909873" cy="454936"/>
      </dsp:txXfrm>
    </dsp:sp>
    <dsp:sp modelId="{B68C4DE2-3895-4000-B3B8-C33C07E64642}">
      <dsp:nvSpPr>
        <dsp:cNvPr id="0" name=""/>
        <dsp:cNvSpPr/>
      </dsp:nvSpPr>
      <dsp:spPr>
        <a:xfrm>
          <a:off x="7708304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7708304" y="1989855"/>
        <a:ext cx="909873" cy="454936"/>
      </dsp:txXfrm>
    </dsp:sp>
    <dsp:sp modelId="{4DB3EF3B-12F6-4AB3-B55E-2140467004E6}">
      <dsp:nvSpPr>
        <dsp:cNvPr id="0" name=""/>
        <dsp:cNvSpPr/>
      </dsp:nvSpPr>
      <dsp:spPr>
        <a:xfrm>
          <a:off x="880925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8809251" y="1989855"/>
        <a:ext cx="909873" cy="454936"/>
      </dsp:txXfrm>
    </dsp:sp>
    <dsp:sp modelId="{4413ED4B-3E63-4BB9-B783-BBB6B3777EE7}">
      <dsp:nvSpPr>
        <dsp:cNvPr id="0" name=""/>
        <dsp:cNvSpPr/>
      </dsp:nvSpPr>
      <dsp:spPr>
        <a:xfrm>
          <a:off x="9036720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036720" y="2635865"/>
        <a:ext cx="909873" cy="454936"/>
      </dsp:txXfrm>
    </dsp:sp>
    <dsp:sp modelId="{A444E342-E267-46B7-AF04-C63CF5369520}">
      <dsp:nvSpPr>
        <dsp:cNvPr id="0" name=""/>
        <dsp:cNvSpPr/>
      </dsp:nvSpPr>
      <dsp:spPr>
        <a:xfrm>
          <a:off x="9036720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036720" y="3281875"/>
        <a:ext cx="909873" cy="454936"/>
      </dsp:txXfrm>
    </dsp:sp>
    <dsp:sp modelId="{A231944D-0F7E-486B-90B1-A0E915AAF3EC}">
      <dsp:nvSpPr>
        <dsp:cNvPr id="0" name=""/>
        <dsp:cNvSpPr/>
      </dsp:nvSpPr>
      <dsp:spPr>
        <a:xfrm>
          <a:off x="9910199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9910199" y="1989855"/>
        <a:ext cx="909873" cy="454936"/>
      </dsp:txXfrm>
    </dsp:sp>
    <dsp:sp modelId="{0527E921-A4D0-49F2-BF49-24F5678DDDDC}">
      <dsp:nvSpPr>
        <dsp:cNvPr id="0" name=""/>
        <dsp:cNvSpPr/>
      </dsp:nvSpPr>
      <dsp:spPr>
        <a:xfrm>
          <a:off x="11011146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011146" y="1989855"/>
        <a:ext cx="909873" cy="454936"/>
      </dsp:txXfrm>
    </dsp:sp>
    <dsp:sp modelId="{D9079C02-590C-45CD-8EB7-59FE489681F9}">
      <dsp:nvSpPr>
        <dsp:cNvPr id="0" name=""/>
        <dsp:cNvSpPr/>
      </dsp:nvSpPr>
      <dsp:spPr>
        <a:xfrm>
          <a:off x="10460672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0460672" y="2635865"/>
        <a:ext cx="909873" cy="454936"/>
      </dsp:txXfrm>
    </dsp:sp>
    <dsp:sp modelId="{28D0229B-DF30-4BA9-B470-3B44777F212A}">
      <dsp:nvSpPr>
        <dsp:cNvPr id="0" name=""/>
        <dsp:cNvSpPr/>
      </dsp:nvSpPr>
      <dsp:spPr>
        <a:xfrm>
          <a:off x="10688141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0688141" y="3281875"/>
        <a:ext cx="909873" cy="454936"/>
      </dsp:txXfrm>
    </dsp:sp>
    <dsp:sp modelId="{38E5A714-8FF3-495C-A0EA-038174F526D3}">
      <dsp:nvSpPr>
        <dsp:cNvPr id="0" name=""/>
        <dsp:cNvSpPr/>
      </dsp:nvSpPr>
      <dsp:spPr>
        <a:xfrm>
          <a:off x="10688141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0688141" y="3927886"/>
        <a:ext cx="909873" cy="454936"/>
      </dsp:txXfrm>
    </dsp:sp>
    <dsp:sp modelId="{722A998A-3AD3-48CA-BC0C-4C94FA25A9C6}">
      <dsp:nvSpPr>
        <dsp:cNvPr id="0" name=""/>
        <dsp:cNvSpPr/>
      </dsp:nvSpPr>
      <dsp:spPr>
        <a:xfrm>
          <a:off x="11561619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1561619" y="2635865"/>
        <a:ext cx="909873" cy="454936"/>
      </dsp:txXfrm>
    </dsp:sp>
    <dsp:sp modelId="{E6A4D81D-62EE-4782-8739-7512BC73AC85}">
      <dsp:nvSpPr>
        <dsp:cNvPr id="0" name=""/>
        <dsp:cNvSpPr/>
      </dsp:nvSpPr>
      <dsp:spPr>
        <a:xfrm>
          <a:off x="11789088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1789088" y="3281875"/>
        <a:ext cx="909873" cy="454936"/>
      </dsp:txXfrm>
    </dsp:sp>
    <dsp:sp modelId="{247DA349-8FAE-4A05-956D-D22000069B61}">
      <dsp:nvSpPr>
        <dsp:cNvPr id="0" name=""/>
        <dsp:cNvSpPr/>
      </dsp:nvSpPr>
      <dsp:spPr>
        <a:xfrm>
          <a:off x="11789088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789088" y="3927886"/>
        <a:ext cx="909873" cy="454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1652607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1652607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1466083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0551660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0551660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0915609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163241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3302841" y="95536"/>
              </a:lnTo>
              <a:lnTo>
                <a:pt x="3302841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163241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2201894" y="95536"/>
              </a:lnTo>
              <a:lnTo>
                <a:pt x="2201894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8900239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8900239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163241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100947" y="95536"/>
              </a:lnTo>
              <a:lnTo>
                <a:pt x="1100947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117521" y="1798781"/>
          <a:ext cx="91440" cy="19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062294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1100947" y="0"/>
              </a:moveTo>
              <a:lnTo>
                <a:pt x="1100947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5961346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2201894" y="0"/>
              </a:moveTo>
              <a:lnTo>
                <a:pt x="2201894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4860399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3302841" y="0"/>
              </a:moveTo>
              <a:lnTo>
                <a:pt x="3302841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395502" y="2444791"/>
          <a:ext cx="136481" cy="235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73"/>
              </a:lnTo>
              <a:lnTo>
                <a:pt x="136481" y="23565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395502" y="2444791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395502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395502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108031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651420" y="95536"/>
              </a:lnTo>
              <a:lnTo>
                <a:pt x="16514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108031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557558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643134" y="3090802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643134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643134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007084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557558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56610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1651420" y="0"/>
              </a:moveTo>
              <a:lnTo>
                <a:pt x="1651420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65309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653094" y="1343844"/>
        <a:ext cx="909873" cy="454936"/>
      </dsp:txXfrm>
    </dsp:sp>
    <dsp:sp modelId="{44749FF8-2B2F-44F8-82CA-1BFCCD48D6D2}">
      <dsp:nvSpPr>
        <dsp:cNvPr id="0" name=""/>
        <dsp:cNvSpPr/>
      </dsp:nvSpPr>
      <dsp:spPr>
        <a:xfrm>
          <a:off x="1673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</a:p>
      </dsp:txBody>
      <dsp:txXfrm>
        <a:off x="1673" y="1989855"/>
        <a:ext cx="909873" cy="454936"/>
      </dsp:txXfrm>
    </dsp:sp>
    <dsp:sp modelId="{6DF7FFB8-D455-4039-8681-F924162723A2}">
      <dsp:nvSpPr>
        <dsp:cNvPr id="0" name=""/>
        <dsp:cNvSpPr/>
      </dsp:nvSpPr>
      <dsp:spPr>
        <a:xfrm>
          <a:off x="110262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02621" y="1989855"/>
        <a:ext cx="909873" cy="454936"/>
      </dsp:txXfrm>
    </dsp:sp>
    <dsp:sp modelId="{79633328-5647-442A-A102-18847B8A6CE3}">
      <dsp:nvSpPr>
        <dsp:cNvPr id="0" name=""/>
        <dsp:cNvSpPr/>
      </dsp:nvSpPr>
      <dsp:spPr>
        <a:xfrm>
          <a:off x="552147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552147" y="2635865"/>
        <a:ext cx="909873" cy="454936"/>
      </dsp:txXfrm>
    </dsp:sp>
    <dsp:sp modelId="{1F771D77-FE8B-4FB9-A8FA-87DCCBCBC760}">
      <dsp:nvSpPr>
        <dsp:cNvPr id="0" name=""/>
        <dsp:cNvSpPr/>
      </dsp:nvSpPr>
      <dsp:spPr>
        <a:xfrm>
          <a:off x="779615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filter</a:t>
          </a:r>
          <a:endParaRPr lang="de-DE" sz="700" kern="1200" dirty="0"/>
        </a:p>
      </dsp:txBody>
      <dsp:txXfrm>
        <a:off x="779615" y="3281875"/>
        <a:ext cx="909873" cy="454936"/>
      </dsp:txXfrm>
    </dsp:sp>
    <dsp:sp modelId="{D76BC0C1-D512-4C38-A712-23B0A6E96ED0}">
      <dsp:nvSpPr>
        <dsp:cNvPr id="0" name=""/>
        <dsp:cNvSpPr/>
      </dsp:nvSpPr>
      <dsp:spPr>
        <a:xfrm>
          <a:off x="779615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uielemet</a:t>
          </a:r>
          <a:endParaRPr lang="de-DE" sz="700" kern="1200" dirty="0"/>
        </a:p>
      </dsp:txBody>
      <dsp:txXfrm>
        <a:off x="779615" y="3927886"/>
        <a:ext cx="909873" cy="454936"/>
      </dsp:txXfrm>
    </dsp:sp>
    <dsp:sp modelId="{E3794A36-75E9-45E4-89C4-B94E2DB3336D}">
      <dsp:nvSpPr>
        <dsp:cNvPr id="0" name=""/>
        <dsp:cNvSpPr/>
      </dsp:nvSpPr>
      <dsp:spPr>
        <a:xfrm>
          <a:off x="779615" y="457389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uipanel</a:t>
          </a:r>
          <a:endParaRPr lang="de-DE" sz="700" kern="1200" dirty="0"/>
        </a:p>
      </dsp:txBody>
      <dsp:txXfrm>
        <a:off x="779615" y="4573896"/>
        <a:ext cx="909873" cy="454936"/>
      </dsp:txXfrm>
    </dsp:sp>
    <dsp:sp modelId="{51E5BE1A-DE50-44C6-B508-08CB25F34856}">
      <dsp:nvSpPr>
        <dsp:cNvPr id="0" name=""/>
        <dsp:cNvSpPr/>
      </dsp:nvSpPr>
      <dsp:spPr>
        <a:xfrm>
          <a:off x="165309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653094" y="2635865"/>
        <a:ext cx="909873" cy="454936"/>
      </dsp:txXfrm>
    </dsp:sp>
    <dsp:sp modelId="{5CE715A0-AAE9-457D-BD63-912A3FF3F848}">
      <dsp:nvSpPr>
        <dsp:cNvPr id="0" name=""/>
        <dsp:cNvSpPr/>
      </dsp:nvSpPr>
      <dsp:spPr>
        <a:xfrm>
          <a:off x="2203568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203568" y="1989855"/>
        <a:ext cx="909873" cy="454936"/>
      </dsp:txXfrm>
    </dsp:sp>
    <dsp:sp modelId="{A44B73C0-A613-45F8-9994-28295537306B}">
      <dsp:nvSpPr>
        <dsp:cNvPr id="0" name=""/>
        <dsp:cNvSpPr/>
      </dsp:nvSpPr>
      <dsp:spPr>
        <a:xfrm>
          <a:off x="3304515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304515" y="1989855"/>
        <a:ext cx="909873" cy="454936"/>
      </dsp:txXfrm>
    </dsp:sp>
    <dsp:sp modelId="{437EB653-1505-4769-A3EF-FA0E52CB9861}">
      <dsp:nvSpPr>
        <dsp:cNvPr id="0" name=""/>
        <dsp:cNvSpPr/>
      </dsp:nvSpPr>
      <dsp:spPr>
        <a:xfrm>
          <a:off x="353198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531984" y="2635865"/>
        <a:ext cx="909873" cy="454936"/>
      </dsp:txXfrm>
    </dsp:sp>
    <dsp:sp modelId="{CDAB0195-B7AB-4295-971E-4A054D053CDD}">
      <dsp:nvSpPr>
        <dsp:cNvPr id="0" name=""/>
        <dsp:cNvSpPr/>
      </dsp:nvSpPr>
      <dsp:spPr>
        <a:xfrm>
          <a:off x="3531984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531984" y="3281875"/>
        <a:ext cx="909873" cy="454936"/>
      </dsp:txXfrm>
    </dsp:sp>
    <dsp:sp modelId="{0DADEFE8-451E-43AB-95A2-33F2F93B188A}">
      <dsp:nvSpPr>
        <dsp:cNvPr id="0" name=""/>
        <dsp:cNvSpPr/>
      </dsp:nvSpPr>
      <dsp:spPr>
        <a:xfrm>
          <a:off x="3531984" y="392788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531984" y="3927886"/>
        <a:ext cx="909873" cy="454936"/>
      </dsp:txXfrm>
    </dsp:sp>
    <dsp:sp modelId="{568D6F29-05E4-4671-BB68-E1F4C36DE9DC}">
      <dsp:nvSpPr>
        <dsp:cNvPr id="0" name=""/>
        <dsp:cNvSpPr/>
      </dsp:nvSpPr>
      <dsp:spPr>
        <a:xfrm>
          <a:off x="3531984" y="457389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531984" y="4573896"/>
        <a:ext cx="909873" cy="454936"/>
      </dsp:txXfrm>
    </dsp:sp>
    <dsp:sp modelId="{206F796A-9B99-4469-BAA9-31E3ACE9CEEC}">
      <dsp:nvSpPr>
        <dsp:cNvPr id="0" name=""/>
        <dsp:cNvSpPr/>
      </dsp:nvSpPr>
      <dsp:spPr>
        <a:xfrm>
          <a:off x="770830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7708304" y="1343844"/>
        <a:ext cx="909873" cy="454936"/>
      </dsp:txXfrm>
    </dsp:sp>
    <dsp:sp modelId="{E7D35929-B6EA-4DB8-B5F9-7EBCAC1A0E4B}">
      <dsp:nvSpPr>
        <dsp:cNvPr id="0" name=""/>
        <dsp:cNvSpPr/>
      </dsp:nvSpPr>
      <dsp:spPr>
        <a:xfrm>
          <a:off x="4405462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405462" y="1989855"/>
        <a:ext cx="909873" cy="454936"/>
      </dsp:txXfrm>
    </dsp:sp>
    <dsp:sp modelId="{BCAE473C-6424-436F-9455-8A33F0A2C141}">
      <dsp:nvSpPr>
        <dsp:cNvPr id="0" name=""/>
        <dsp:cNvSpPr/>
      </dsp:nvSpPr>
      <dsp:spPr>
        <a:xfrm>
          <a:off x="5506410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506410" y="1989855"/>
        <a:ext cx="909873" cy="454936"/>
      </dsp:txXfrm>
    </dsp:sp>
    <dsp:sp modelId="{74B22F4A-3C85-45D8-8FBC-BBABF329EB1A}">
      <dsp:nvSpPr>
        <dsp:cNvPr id="0" name=""/>
        <dsp:cNvSpPr/>
      </dsp:nvSpPr>
      <dsp:spPr>
        <a:xfrm>
          <a:off x="6607357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607357" y="1989855"/>
        <a:ext cx="909873" cy="454936"/>
      </dsp:txXfrm>
    </dsp:sp>
    <dsp:sp modelId="{B68C4DE2-3895-4000-B3B8-C33C07E64642}">
      <dsp:nvSpPr>
        <dsp:cNvPr id="0" name=""/>
        <dsp:cNvSpPr/>
      </dsp:nvSpPr>
      <dsp:spPr>
        <a:xfrm>
          <a:off x="7708304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7708304" y="1989855"/>
        <a:ext cx="909873" cy="454936"/>
      </dsp:txXfrm>
    </dsp:sp>
    <dsp:sp modelId="{4DB3EF3B-12F6-4AB3-B55E-2140467004E6}">
      <dsp:nvSpPr>
        <dsp:cNvPr id="0" name=""/>
        <dsp:cNvSpPr/>
      </dsp:nvSpPr>
      <dsp:spPr>
        <a:xfrm>
          <a:off x="880925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8809251" y="1989855"/>
        <a:ext cx="909873" cy="454936"/>
      </dsp:txXfrm>
    </dsp:sp>
    <dsp:sp modelId="{4413ED4B-3E63-4BB9-B783-BBB6B3777EE7}">
      <dsp:nvSpPr>
        <dsp:cNvPr id="0" name=""/>
        <dsp:cNvSpPr/>
      </dsp:nvSpPr>
      <dsp:spPr>
        <a:xfrm>
          <a:off x="9036720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036720" y="2635865"/>
        <a:ext cx="909873" cy="454936"/>
      </dsp:txXfrm>
    </dsp:sp>
    <dsp:sp modelId="{A444E342-E267-46B7-AF04-C63CF5369520}">
      <dsp:nvSpPr>
        <dsp:cNvPr id="0" name=""/>
        <dsp:cNvSpPr/>
      </dsp:nvSpPr>
      <dsp:spPr>
        <a:xfrm>
          <a:off x="9036720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036720" y="3281875"/>
        <a:ext cx="909873" cy="454936"/>
      </dsp:txXfrm>
    </dsp:sp>
    <dsp:sp modelId="{A231944D-0F7E-486B-90B1-A0E915AAF3EC}">
      <dsp:nvSpPr>
        <dsp:cNvPr id="0" name=""/>
        <dsp:cNvSpPr/>
      </dsp:nvSpPr>
      <dsp:spPr>
        <a:xfrm>
          <a:off x="9910199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9910199" y="1989855"/>
        <a:ext cx="909873" cy="454936"/>
      </dsp:txXfrm>
    </dsp:sp>
    <dsp:sp modelId="{0527E921-A4D0-49F2-BF49-24F5678DDDDC}">
      <dsp:nvSpPr>
        <dsp:cNvPr id="0" name=""/>
        <dsp:cNvSpPr/>
      </dsp:nvSpPr>
      <dsp:spPr>
        <a:xfrm>
          <a:off x="11011146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011146" y="1989855"/>
        <a:ext cx="909873" cy="454936"/>
      </dsp:txXfrm>
    </dsp:sp>
    <dsp:sp modelId="{D9079C02-590C-45CD-8EB7-59FE489681F9}">
      <dsp:nvSpPr>
        <dsp:cNvPr id="0" name=""/>
        <dsp:cNvSpPr/>
      </dsp:nvSpPr>
      <dsp:spPr>
        <a:xfrm>
          <a:off x="10460672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0460672" y="2635865"/>
        <a:ext cx="909873" cy="454936"/>
      </dsp:txXfrm>
    </dsp:sp>
    <dsp:sp modelId="{28D0229B-DF30-4BA9-B470-3B44777F212A}">
      <dsp:nvSpPr>
        <dsp:cNvPr id="0" name=""/>
        <dsp:cNvSpPr/>
      </dsp:nvSpPr>
      <dsp:spPr>
        <a:xfrm>
          <a:off x="10688141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0688141" y="3281875"/>
        <a:ext cx="909873" cy="454936"/>
      </dsp:txXfrm>
    </dsp:sp>
    <dsp:sp modelId="{38E5A714-8FF3-495C-A0EA-038174F526D3}">
      <dsp:nvSpPr>
        <dsp:cNvPr id="0" name=""/>
        <dsp:cNvSpPr/>
      </dsp:nvSpPr>
      <dsp:spPr>
        <a:xfrm>
          <a:off x="10688141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0688141" y="3927886"/>
        <a:ext cx="909873" cy="454936"/>
      </dsp:txXfrm>
    </dsp:sp>
    <dsp:sp modelId="{722A998A-3AD3-48CA-BC0C-4C94FA25A9C6}">
      <dsp:nvSpPr>
        <dsp:cNvPr id="0" name=""/>
        <dsp:cNvSpPr/>
      </dsp:nvSpPr>
      <dsp:spPr>
        <a:xfrm>
          <a:off x="11561619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1561619" y="2635865"/>
        <a:ext cx="909873" cy="454936"/>
      </dsp:txXfrm>
    </dsp:sp>
    <dsp:sp modelId="{E6A4D81D-62EE-4782-8739-7512BC73AC85}">
      <dsp:nvSpPr>
        <dsp:cNvPr id="0" name=""/>
        <dsp:cNvSpPr/>
      </dsp:nvSpPr>
      <dsp:spPr>
        <a:xfrm>
          <a:off x="11789088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1789088" y="3281875"/>
        <a:ext cx="909873" cy="454936"/>
      </dsp:txXfrm>
    </dsp:sp>
    <dsp:sp modelId="{247DA349-8FAE-4A05-956D-D22000069B61}">
      <dsp:nvSpPr>
        <dsp:cNvPr id="0" name=""/>
        <dsp:cNvSpPr/>
      </dsp:nvSpPr>
      <dsp:spPr>
        <a:xfrm>
          <a:off x="11789088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789088" y="3927886"/>
        <a:ext cx="909873" cy="45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9072-816B-46EF-BF4E-CA6292C8D3A9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EB64-4956-46B0-B450-6334D098C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7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img0.etsystatic.com/101/0/10603661/il_570xN.848797518_mbj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3325158"/>
            <a:ext cx="7772400" cy="92964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698112"/>
            <a:ext cx="6858000" cy="737420"/>
          </a:xfrm>
        </p:spPr>
        <p:txBody>
          <a:bodyPr>
            <a:normAutofit fontScale="77500" lnSpcReduction="20000"/>
          </a:bodyPr>
          <a:lstStyle>
            <a:lvl1pPr marL="0" indent="0">
              <a:buNone/>
              <a:defRPr/>
            </a:lvl1pPr>
          </a:lstStyle>
          <a:p>
            <a:r>
              <a:rPr lang="de-DE" sz="2000" dirty="0"/>
              <a:t>Untertitel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64234" y="2933872"/>
            <a:ext cx="2879766" cy="275113"/>
          </a:xfrm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r>
              <a:rPr lang="de-DE" sz="1200" i="1" dirty="0"/>
              <a:t>Präsentierende Person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259288" y="2"/>
            <a:ext cx="884710" cy="302820"/>
          </a:xfrm>
          <a:prstGeom prst="rect">
            <a:avLst/>
          </a:prstGeom>
          <a:solidFill>
            <a:srgbClr val="F0F0F0"/>
          </a:solidFill>
          <a:effectLst>
            <a:softEdge rad="0"/>
          </a:effectLst>
        </p:spPr>
        <p:txBody>
          <a:bodyPr vert="horz" wrap="none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11.01.2017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449798"/>
            <a:ext cx="7886700" cy="2320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ctr"/>
            <a:r>
              <a:rPr lang="de-DE" sz="800" dirty="0"/>
              <a:t>Projektteilnehmer</a:t>
            </a:r>
          </a:p>
        </p:txBody>
      </p:sp>
    </p:spTree>
    <p:extLst>
      <p:ext uri="{BB962C8B-B14F-4D97-AF65-F5344CB8AC3E}">
        <p14:creationId xmlns:p14="http://schemas.microsoft.com/office/powerpoint/2010/main" val="31691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019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10680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186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0.etsystatic.com/101/0/10603661/il_570xN.848797518_mbj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hteck 39"/>
          <p:cNvSpPr/>
          <p:nvPr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Entwurfspräsentation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2000" dirty="0"/>
              <a:t>Studienplan als Generierung von Workflows mit Compliance-Anforderungen: </a:t>
            </a:r>
          </a:p>
          <a:p>
            <a:r>
              <a:rPr lang="de-DE" sz="2000" dirty="0"/>
              <a:t>Planerstellung und Visualisierung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50" i="1" dirty="0"/>
              <a:t>von Hannes Kuchelmeister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" dirty="0"/>
              <a:t>Nada </a:t>
            </a:r>
            <a:r>
              <a:rPr lang="de-DE" sz="800" dirty="0" err="1"/>
              <a:t>Chatti</a:t>
            </a:r>
            <a:r>
              <a:rPr lang="de-DE" sz="800" dirty="0"/>
              <a:t>, Daniel </a:t>
            </a:r>
            <a:r>
              <a:rPr lang="de-DE" sz="800" dirty="0" err="1"/>
              <a:t>Jungkind</a:t>
            </a:r>
            <a:r>
              <a:rPr lang="de-DE" sz="800" dirty="0"/>
              <a:t>, Hannes Kuchelmeister, Ulrike Rheinheimer, Paul Samuel M. Teuber, Tim Niklas Uhl</a:t>
            </a:r>
          </a:p>
        </p:txBody>
      </p:sp>
    </p:spTree>
    <p:extLst>
      <p:ext uri="{BB962C8B-B14F-4D97-AF65-F5344CB8AC3E}">
        <p14:creationId xmlns:p14="http://schemas.microsoft.com/office/powerpoint/2010/main" val="148126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Studienplan als Generierung von Workflows mit Compliance-Anforderungen: Planerstellung und Visualisierung </a:t>
            </a:r>
          </a:p>
          <a:p>
            <a:pPr defTabSz="914400">
              <a:lnSpc>
                <a:spcPct val="80000"/>
              </a:lnSpc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Entwurfspräsentation - Hannes Kuchelmeister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F3FA9306-867D-4B2C-AADB-CE522745B8B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/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530258" y="4783223"/>
            <a:ext cx="8074058" cy="120726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Externe Ressourcen</a:t>
            </a:r>
          </a:p>
        </p:txBody>
      </p:sp>
      <p:sp>
        <p:nvSpPr>
          <p:cNvPr id="4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856947" y="1064640"/>
            <a:ext cx="8004914" cy="2011748"/>
            <a:chOff x="856947" y="1064640"/>
            <a:chExt cx="8004914" cy="2011748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72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6" name="Gruppieren 75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77" name="Ellipse 76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78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9" name="Gruppieren 78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80" name="Textfeld 79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1" name="Textfeld 80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2" name="Textfeld 81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3" name="Textfeld 82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4" name="Textfeld 83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5" name="Textfeld 84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6" name="Textfeld 85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" name="Gruppieren 5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88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90" name="Gruppieren 89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103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4" name="Gruppieren 103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feld 105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feld 106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8" name="Textfeld 107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Textfeld 108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91" name="Gruppieren 90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6" name="Gruppieren 95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101" name="Ellipse 100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102" name="Grafik 101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uppieren 96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9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0" name="Ellipse 99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8" name="Bogen 97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2" name="Gruppieren 91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93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4" name="Ellipse 93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5" name="Textfeld 94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1026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148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11</a:t>
            </a:fld>
            <a:endParaRPr lang="de-DE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67978" y="1205985"/>
            <a:ext cx="16454602" cy="4135274"/>
            <a:chOff x="856947" y="1064640"/>
            <a:chExt cx="8004914" cy="2011748"/>
          </a:xfrm>
        </p:grpSpPr>
        <p:grpSp>
          <p:nvGrpSpPr>
            <p:cNvPr id="67" name="Gruppieren 66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106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0" name="Gruppieren 109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112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3" name="Gruppieren 112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114" name="Textfeld 113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5" name="Textfeld 114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6" name="Textfeld 115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7" name="Textfeld 116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8" name="Textfeld 117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9" name="Textfeld 118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20" name="Textfeld 119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8" name="Gruppieren 67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69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79" name="Gruppieren 78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99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0" name="Gruppieren 99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1" name="Textfeld 100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Textfeld 101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Textfeld 102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80" name="Gruppieren 79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2" name="Gruppieren 91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97" name="Ellipse 96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98" name="Grafik 97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uppieren 92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5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6" name="Ellipse 95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4" name="Bogen 93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89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Ellipse 89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Textfeld 9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88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8488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12</a:t>
            </a:fld>
            <a:endParaRPr lang="de-DE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-7598651" y="1205985"/>
            <a:ext cx="16454602" cy="4135274"/>
            <a:chOff x="856947" y="1064640"/>
            <a:chExt cx="8004914" cy="2011748"/>
          </a:xfrm>
        </p:grpSpPr>
        <p:grpSp>
          <p:nvGrpSpPr>
            <p:cNvPr id="67" name="Gruppieren 66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106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0" name="Gruppieren 109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112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3" name="Gruppieren 112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114" name="Textfeld 113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5" name="Textfeld 114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6" name="Textfeld 115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7" name="Textfeld 116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8" name="Textfeld 117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9" name="Textfeld 118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20" name="Textfeld 119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8" name="Gruppieren 67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69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79" name="Gruppieren 78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99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0" name="Gruppieren 99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1" name="Textfeld 100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Textfeld 101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Textfeld 102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80" name="Gruppieren 79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2" name="Gruppieren 91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97" name="Ellipse 96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98" name="Grafik 97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uppieren 92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5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6" name="Ellipse 95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4" name="Bogen 93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89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Ellipse 89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Textfeld 9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88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18512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Trennung zwischen den Datenbanken eingehen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365600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60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0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>
            <a:off x="3807870" y="2995617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sahinerbay.com/wordpress/wp-content/uploads/2016/03/J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06406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/>
          <p:nvPr/>
        </p:nvSpPr>
        <p:spPr>
          <a:xfrm>
            <a:off x="4041307" y="3708124"/>
            <a:ext cx="2477435" cy="240422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fontScale="77500" lnSpcReduction="20000"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"modules": [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5,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Architektur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Michelangelo",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2,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Softwaretechnik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1",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"2",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Tichy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...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]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</p:txBody>
      </p:sp>
      <p:cxnSp>
        <p:nvCxnSpPr>
          <p:cNvPr id="33" name="Gerader Verbinder 32"/>
          <p:cNvCxnSpPr>
            <a:cxnSpLocks/>
            <a:stCxn id="35" idx="0"/>
            <a:endCxn id="2054" idx="2"/>
          </p:cNvCxnSpPr>
          <p:nvPr/>
        </p:nvCxnSpPr>
        <p:spPr>
          <a:xfrm flipV="1">
            <a:off x="5280025" y="3464117"/>
            <a:ext cx="0" cy="244007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8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03" y="2061883"/>
            <a:ext cx="1255936" cy="2404220"/>
          </a:xfrm>
          <a:prstGeom prst="rect">
            <a:avLst/>
          </a:prstGeom>
          <a:ln w="76200"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>
            <a:off x="3807870" y="2995617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sahinerbay.com/wordpress/wp-content/uploads/2016/03/JS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06406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/>
          <p:nvPr/>
        </p:nvSpPr>
        <p:spPr>
          <a:xfrm>
            <a:off x="4041307" y="3708124"/>
            <a:ext cx="2477435" cy="240422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fontScale="77500" lnSpcReduction="20000"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"modules": [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5,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Architektur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Michelangelo",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2,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Softwaretechnik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1",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"2",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Tichy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...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]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</p:txBody>
      </p:sp>
      <p:cxnSp>
        <p:nvCxnSpPr>
          <p:cNvPr id="33" name="Gerader Verbinder 32"/>
          <p:cNvCxnSpPr>
            <a:cxnSpLocks/>
            <a:stCxn id="35" idx="0"/>
            <a:endCxn id="2054" idx="2"/>
          </p:cNvCxnSpPr>
          <p:nvPr/>
        </p:nvCxnSpPr>
        <p:spPr>
          <a:xfrm flipV="1">
            <a:off x="5280025" y="3464117"/>
            <a:ext cx="0" cy="244007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</p:cNvCxnSpPr>
          <p:nvPr/>
        </p:nvCxnSpPr>
        <p:spPr>
          <a:xfrm flipH="1">
            <a:off x="2142040" y="2709075"/>
            <a:ext cx="378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4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18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</p:spTree>
    <p:extLst>
      <p:ext uri="{BB962C8B-B14F-4D97-AF65-F5344CB8AC3E}">
        <p14:creationId xmlns:p14="http://schemas.microsoft.com/office/powerpoint/2010/main" val="25064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</p:spTree>
    <p:extLst>
      <p:ext uri="{BB962C8B-B14F-4D97-AF65-F5344CB8AC3E}">
        <p14:creationId xmlns:p14="http://schemas.microsoft.com/office/powerpoint/2010/main" val="64303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2269"/>
            <a:ext cx="78867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cxnSp>
        <p:nvCxnSpPr>
          <p:cNvPr id="120" name="Gerade Verbindung mit Pfeil 119"/>
          <p:cNvCxnSpPr>
            <a:cxnSpLocks/>
            <a:endCxn id="71" idx="1"/>
          </p:cNvCxnSpPr>
          <p:nvPr/>
        </p:nvCxnSpPr>
        <p:spPr>
          <a:xfrm>
            <a:off x="1420087" y="2889831"/>
            <a:ext cx="206000" cy="5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436468" y="1483163"/>
            <a:ext cx="8078883" cy="4885140"/>
            <a:chOff x="436468" y="1483163"/>
            <a:chExt cx="8078883" cy="4885140"/>
          </a:xfrm>
        </p:grpSpPr>
        <p:pic>
          <p:nvPicPr>
            <p:cNvPr id="17" name="Grafik 16" descr="Datenbank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19683" y="5713645"/>
              <a:ext cx="654658" cy="654658"/>
            </a:xfrm>
            <a:prstGeom prst="rect">
              <a:avLst/>
            </a:prstGeom>
          </p:spPr>
        </p:pic>
        <p:grpSp>
          <p:nvGrpSpPr>
            <p:cNvPr id="7" name="Gruppieren 6"/>
            <p:cNvGrpSpPr/>
            <p:nvPr/>
          </p:nvGrpSpPr>
          <p:grpSpPr>
            <a:xfrm>
              <a:off x="4829175" y="2115110"/>
              <a:ext cx="3686176" cy="3419099"/>
              <a:chOff x="4829175" y="2115110"/>
              <a:chExt cx="3686176" cy="3419099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4829175" y="2115110"/>
                <a:ext cx="3686176" cy="34190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936563" y="2321205"/>
                <a:ext cx="579718" cy="3030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de-DE" dirty="0"/>
                  <a:t>REST-Schnittstelle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722281" y="4465080"/>
                <a:ext cx="2653737" cy="8846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Model</a:t>
                </a:r>
              </a:p>
            </p:txBody>
          </p:sp>
          <p:grpSp>
            <p:nvGrpSpPr>
              <p:cNvPr id="121" name="Gruppieren 120"/>
              <p:cNvGrpSpPr/>
              <p:nvPr/>
            </p:nvGrpSpPr>
            <p:grpSpPr>
              <a:xfrm>
                <a:off x="5716302" y="2321000"/>
                <a:ext cx="2659715" cy="1971836"/>
                <a:chOff x="5716302" y="2321000"/>
                <a:chExt cx="2659715" cy="1971836"/>
              </a:xfrm>
            </p:grpSpPr>
            <p:sp>
              <p:nvSpPr>
                <p:cNvPr id="29" name="Rechteck 28"/>
                <p:cNvSpPr/>
                <p:nvPr/>
              </p:nvSpPr>
              <p:spPr>
                <a:xfrm>
                  <a:off x="5716302" y="2321000"/>
                  <a:ext cx="2659715" cy="19718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/>
                <p:cNvSpPr/>
                <p:nvPr/>
              </p:nvSpPr>
              <p:spPr>
                <a:xfrm>
                  <a:off x="5794000" y="2395013"/>
                  <a:ext cx="1111702" cy="78362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/>
                    <a:t>Plugin</a:t>
                  </a:r>
                  <a:r>
                    <a:rPr lang="de-DE" sz="1200" dirty="0"/>
                    <a:t>-Manager</a:t>
                  </a:r>
                </a:p>
              </p:txBody>
            </p:sp>
            <p:sp>
              <p:nvSpPr>
                <p:cNvPr id="13" name="Rechteck 12"/>
                <p:cNvSpPr/>
                <p:nvPr/>
              </p:nvSpPr>
              <p:spPr>
                <a:xfrm>
                  <a:off x="7155654" y="2400768"/>
                  <a:ext cx="1150668" cy="35538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Verifizierung</a:t>
                  </a:r>
                </a:p>
              </p:txBody>
            </p:sp>
            <p:sp>
              <p:nvSpPr>
                <p:cNvPr id="14" name="Rechteck 13"/>
                <p:cNvSpPr/>
                <p:nvPr/>
              </p:nvSpPr>
              <p:spPr>
                <a:xfrm>
                  <a:off x="7155654" y="2823247"/>
                  <a:ext cx="1150668" cy="35538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Generierung</a:t>
                  </a:r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5794000" y="3438064"/>
                  <a:ext cx="2512321" cy="7836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Filter</a:t>
                  </a:r>
                </a:p>
              </p:txBody>
            </p:sp>
            <p:cxnSp>
              <p:nvCxnSpPr>
                <p:cNvPr id="22" name="Gerade Verbindung mit Pfeil 21"/>
                <p:cNvCxnSpPr>
                  <a:cxnSpLocks/>
                  <a:endCxn id="13" idx="1"/>
                </p:cNvCxnSpPr>
                <p:nvPr/>
              </p:nvCxnSpPr>
              <p:spPr>
                <a:xfrm flipV="1">
                  <a:off x="6903242" y="2578462"/>
                  <a:ext cx="252412" cy="597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 Verbindung mit Pfeil 24"/>
                <p:cNvCxnSpPr>
                  <a:cxnSpLocks/>
                  <a:endCxn id="14" idx="1"/>
                </p:cNvCxnSpPr>
                <p:nvPr/>
              </p:nvCxnSpPr>
              <p:spPr>
                <a:xfrm>
                  <a:off x="6903242" y="3000940"/>
                  <a:ext cx="252412" cy="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Gerade Verbindung mit Pfeil 25"/>
              <p:cNvCxnSpPr>
                <a:cxnSpLocks/>
                <a:endCxn id="12" idx="1"/>
              </p:cNvCxnSpPr>
              <p:nvPr/>
            </p:nvCxnSpPr>
            <p:spPr>
              <a:xfrm>
                <a:off x="5518925" y="2786823"/>
                <a:ext cx="275075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cxnSpLocks/>
                <a:endCxn id="15" idx="1"/>
              </p:cNvCxnSpPr>
              <p:nvPr/>
            </p:nvCxnSpPr>
            <p:spPr>
              <a:xfrm flipV="1">
                <a:off x="5516281" y="3829875"/>
                <a:ext cx="277719" cy="49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7016376" y="4292836"/>
                <a:ext cx="0" cy="1722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 flipH="1">
                <a:off x="5516281" y="4936563"/>
                <a:ext cx="20002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V="1">
              <a:off x="6347012" y="5349699"/>
              <a:ext cx="0" cy="443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Grafik 58" descr="Datenbank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7516" y="5713645"/>
              <a:ext cx="654658" cy="654658"/>
            </a:xfrm>
            <a:prstGeom prst="rect">
              <a:avLst/>
            </a:prstGeom>
          </p:spPr>
        </p:pic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V="1">
              <a:off x="7594845" y="5349699"/>
              <a:ext cx="0" cy="443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uppieren 110"/>
            <p:cNvGrpSpPr/>
            <p:nvPr/>
          </p:nvGrpSpPr>
          <p:grpSpPr>
            <a:xfrm>
              <a:off x="436468" y="1483163"/>
              <a:ext cx="3854817" cy="444577"/>
              <a:chOff x="436468" y="1483163"/>
              <a:chExt cx="3854817" cy="444577"/>
            </a:xfrm>
          </p:grpSpPr>
          <p:sp>
            <p:nvSpPr>
              <p:cNvPr id="58" name="Rechteck 57"/>
              <p:cNvSpPr/>
              <p:nvPr/>
            </p:nvSpPr>
            <p:spPr>
              <a:xfrm>
                <a:off x="436468" y="1494120"/>
                <a:ext cx="3854817" cy="412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Client</a:t>
                </a:r>
              </a:p>
            </p:txBody>
          </p:sp>
          <p:pic>
            <p:nvPicPr>
              <p:cNvPr id="1028" name="Picture 4" descr="http://icons.tinktank.club/assets/png/icon__cooki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0465" y="1483163"/>
                <a:ext cx="444577" cy="444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 descr="Monitor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71161" y="1551584"/>
                <a:ext cx="307736" cy="307736"/>
              </a:xfrm>
              <a:prstGeom prst="rect">
                <a:avLst/>
              </a:prstGeom>
            </p:spPr>
          </p:pic>
          <p:sp>
            <p:nvSpPr>
              <p:cNvPr id="108" name="UrlBar"/>
              <p:cNvSpPr/>
              <p:nvPr/>
            </p:nvSpPr>
            <p:spPr>
              <a:xfrm>
                <a:off x="635897" y="1582568"/>
                <a:ext cx="1253863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</a:p>
            </p:txBody>
          </p:sp>
        </p:grpSp>
        <p:grpSp>
          <p:nvGrpSpPr>
            <p:cNvPr id="125" name="Gruppieren 124"/>
            <p:cNvGrpSpPr/>
            <p:nvPr/>
          </p:nvGrpSpPr>
          <p:grpSpPr>
            <a:xfrm>
              <a:off x="4171577" y="3523722"/>
              <a:ext cx="764986" cy="313892"/>
              <a:chOff x="4171577" y="3523722"/>
              <a:chExt cx="764986" cy="313892"/>
            </a:xfrm>
          </p:grpSpPr>
          <p:pic>
            <p:nvPicPr>
              <p:cNvPr id="68" name="Picture 6" descr="http://sahinerbay.com/wordpress/wp-content/uploads/2016/03/JSON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021" y="3523722"/>
                <a:ext cx="279928" cy="279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5" name="Gerade Verbindung mit Pfeil 64"/>
              <p:cNvCxnSpPr>
                <a:cxnSpLocks/>
                <a:stCxn id="54" idx="3"/>
                <a:endCxn id="11" idx="1"/>
              </p:cNvCxnSpPr>
              <p:nvPr/>
            </p:nvCxnSpPr>
            <p:spPr>
              <a:xfrm flipV="1">
                <a:off x="4171577" y="3836241"/>
                <a:ext cx="764986" cy="137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436468" y="2115109"/>
              <a:ext cx="3854817" cy="3419099"/>
              <a:chOff x="436468" y="2115109"/>
              <a:chExt cx="3854817" cy="3419099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436468" y="2115109"/>
                <a:ext cx="3854817" cy="3419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/>
              <p:cNvSpPr/>
              <p:nvPr/>
            </p:nvSpPr>
            <p:spPr>
              <a:xfrm>
                <a:off x="3591859" y="2322578"/>
                <a:ext cx="579718" cy="3030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de-DE" dirty="0"/>
                  <a:t>Storage</a:t>
                </a:r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582524" y="2320985"/>
                <a:ext cx="841545" cy="11431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router</a:t>
                </a:r>
                <a:endParaRPr lang="de-DE" dirty="0"/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588502" y="3665923"/>
                <a:ext cx="2653737" cy="167740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Model</a:t>
                </a:r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1626087" y="2314634"/>
                <a:ext cx="1610303" cy="116199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view</a:t>
                </a:r>
                <a:endParaRPr lang="de-DE" dirty="0"/>
              </a:p>
            </p:txBody>
          </p:sp>
          <p:cxnSp>
            <p:nvCxnSpPr>
              <p:cNvPr id="72" name="Gerade Verbindung mit Pfeil 71"/>
              <p:cNvCxnSpPr>
                <a:cxnSpLocks/>
              </p:cNvCxnSpPr>
              <p:nvPr/>
            </p:nvCxnSpPr>
            <p:spPr>
              <a:xfrm>
                <a:off x="2568390" y="3476625"/>
                <a:ext cx="1214" cy="1892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Gerade Verbindung mit Pfeil 121"/>
              <p:cNvCxnSpPr>
                <a:cxnSpLocks/>
              </p:cNvCxnSpPr>
              <p:nvPr/>
            </p:nvCxnSpPr>
            <p:spPr>
              <a:xfrm flipV="1">
                <a:off x="3243817" y="2930358"/>
                <a:ext cx="360127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/>
              <p:cNvCxnSpPr>
                <a:cxnSpLocks/>
              </p:cNvCxnSpPr>
              <p:nvPr/>
            </p:nvCxnSpPr>
            <p:spPr>
              <a:xfrm flipV="1">
                <a:off x="3243816" y="4504626"/>
                <a:ext cx="360127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/>
              <p:cNvCxnSpPr>
                <a:cxnSpLocks/>
              </p:cNvCxnSpPr>
              <p:nvPr/>
            </p:nvCxnSpPr>
            <p:spPr>
              <a:xfrm>
                <a:off x="1420087" y="2889831"/>
                <a:ext cx="2060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Gerade Verbindung mit Pfeil 62"/>
            <p:cNvCxnSpPr>
              <a:cxnSpLocks/>
            </p:cNvCxnSpPr>
            <p:nvPr/>
          </p:nvCxnSpPr>
          <p:spPr>
            <a:xfrm flipV="1">
              <a:off x="3872754" y="1804894"/>
              <a:ext cx="0" cy="516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V="1">
              <a:off x="3025029" y="1804894"/>
              <a:ext cx="0" cy="516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/>
          </p:nvCxnSpPr>
          <p:spPr>
            <a:xfrm flipV="1">
              <a:off x="1786107" y="1811260"/>
              <a:ext cx="0" cy="50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/>
            <p:cNvCxnSpPr/>
            <p:nvPr/>
          </p:nvCxnSpPr>
          <p:spPr>
            <a:xfrm>
              <a:off x="1021080" y="1811260"/>
              <a:ext cx="0" cy="50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85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2269"/>
            <a:ext cx="78867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cxnSp>
        <p:nvCxnSpPr>
          <p:cNvPr id="120" name="Gerade Verbindung mit Pfeil 119"/>
          <p:cNvCxnSpPr>
            <a:cxnSpLocks/>
            <a:endCxn id="71" idx="1"/>
          </p:cNvCxnSpPr>
          <p:nvPr/>
        </p:nvCxnSpPr>
        <p:spPr>
          <a:xfrm>
            <a:off x="1420087" y="2889831"/>
            <a:ext cx="206000" cy="5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uppieren 125"/>
          <p:cNvGrpSpPr/>
          <p:nvPr/>
        </p:nvGrpSpPr>
        <p:grpSpPr>
          <a:xfrm>
            <a:off x="436468" y="1483163"/>
            <a:ext cx="8307107" cy="4885140"/>
            <a:chOff x="436468" y="1483163"/>
            <a:chExt cx="8307107" cy="4885140"/>
          </a:xfrm>
        </p:grpSpPr>
        <p:pic>
          <p:nvPicPr>
            <p:cNvPr id="17" name="Grafik 16" descr="Datenbank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19683" y="5713645"/>
              <a:ext cx="654658" cy="654658"/>
            </a:xfrm>
            <a:prstGeom prst="rect">
              <a:avLst/>
            </a:prstGeom>
          </p:spPr>
        </p:pic>
        <p:grpSp>
          <p:nvGrpSpPr>
            <p:cNvPr id="123" name="Gruppieren 122"/>
            <p:cNvGrpSpPr/>
            <p:nvPr/>
          </p:nvGrpSpPr>
          <p:grpSpPr>
            <a:xfrm>
              <a:off x="4829174" y="2115110"/>
              <a:ext cx="3914401" cy="3419099"/>
              <a:chOff x="4829174" y="2115110"/>
              <a:chExt cx="3914401" cy="3419099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4829174" y="2115110"/>
                <a:ext cx="3914401" cy="34190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936563" y="2321205"/>
                <a:ext cx="579718" cy="3030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de-DE" dirty="0"/>
                  <a:t>REST-Schnittstelle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722281" y="4465080"/>
                <a:ext cx="2653737" cy="8846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Model</a:t>
                </a:r>
              </a:p>
            </p:txBody>
          </p:sp>
          <p:grpSp>
            <p:nvGrpSpPr>
              <p:cNvPr id="121" name="Gruppieren 120"/>
              <p:cNvGrpSpPr/>
              <p:nvPr/>
            </p:nvGrpSpPr>
            <p:grpSpPr>
              <a:xfrm>
                <a:off x="5716302" y="2321000"/>
                <a:ext cx="2659715" cy="1971836"/>
                <a:chOff x="5716302" y="2321000"/>
                <a:chExt cx="2659715" cy="1971836"/>
              </a:xfrm>
            </p:grpSpPr>
            <p:sp>
              <p:nvSpPr>
                <p:cNvPr id="29" name="Rechteck 28"/>
                <p:cNvSpPr/>
                <p:nvPr/>
              </p:nvSpPr>
              <p:spPr>
                <a:xfrm>
                  <a:off x="5716302" y="2321000"/>
                  <a:ext cx="2659715" cy="19718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/>
                <p:cNvSpPr/>
                <p:nvPr/>
              </p:nvSpPr>
              <p:spPr>
                <a:xfrm>
                  <a:off x="5794000" y="2395013"/>
                  <a:ext cx="1111702" cy="78362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/>
                    <a:t>Plugin</a:t>
                  </a:r>
                  <a:r>
                    <a:rPr lang="de-DE" sz="1200" dirty="0"/>
                    <a:t>-Manager</a:t>
                  </a:r>
                </a:p>
              </p:txBody>
            </p:sp>
            <p:sp>
              <p:nvSpPr>
                <p:cNvPr id="13" name="Rechteck 12"/>
                <p:cNvSpPr/>
                <p:nvPr/>
              </p:nvSpPr>
              <p:spPr>
                <a:xfrm>
                  <a:off x="7155654" y="2400768"/>
                  <a:ext cx="1150668" cy="35538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Verifizierung</a:t>
                  </a:r>
                </a:p>
              </p:txBody>
            </p:sp>
            <p:sp>
              <p:nvSpPr>
                <p:cNvPr id="14" name="Rechteck 13"/>
                <p:cNvSpPr/>
                <p:nvPr/>
              </p:nvSpPr>
              <p:spPr>
                <a:xfrm>
                  <a:off x="7155654" y="2823247"/>
                  <a:ext cx="1150668" cy="35538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Generierung</a:t>
                  </a:r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5794000" y="3438064"/>
                  <a:ext cx="2512321" cy="7836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Filter</a:t>
                  </a:r>
                </a:p>
              </p:txBody>
            </p:sp>
            <p:cxnSp>
              <p:nvCxnSpPr>
                <p:cNvPr id="22" name="Gerade Verbindung mit Pfeil 21"/>
                <p:cNvCxnSpPr>
                  <a:cxnSpLocks/>
                  <a:endCxn id="13" idx="1"/>
                </p:cNvCxnSpPr>
                <p:nvPr/>
              </p:nvCxnSpPr>
              <p:spPr>
                <a:xfrm flipV="1">
                  <a:off x="6903242" y="2578462"/>
                  <a:ext cx="252412" cy="597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 Verbindung mit Pfeil 24"/>
                <p:cNvCxnSpPr>
                  <a:cxnSpLocks/>
                  <a:endCxn id="14" idx="1"/>
                </p:cNvCxnSpPr>
                <p:nvPr/>
              </p:nvCxnSpPr>
              <p:spPr>
                <a:xfrm>
                  <a:off x="6903242" y="3000940"/>
                  <a:ext cx="252412" cy="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Gerade Verbindung mit Pfeil 25"/>
              <p:cNvCxnSpPr>
                <a:cxnSpLocks/>
                <a:endCxn id="12" idx="1"/>
              </p:cNvCxnSpPr>
              <p:nvPr/>
            </p:nvCxnSpPr>
            <p:spPr>
              <a:xfrm>
                <a:off x="5518925" y="2786823"/>
                <a:ext cx="275075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cxnSpLocks/>
                <a:endCxn id="15" idx="1"/>
              </p:cNvCxnSpPr>
              <p:nvPr/>
            </p:nvCxnSpPr>
            <p:spPr>
              <a:xfrm flipV="1">
                <a:off x="5516281" y="3829875"/>
                <a:ext cx="277719" cy="49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7016376" y="4292836"/>
                <a:ext cx="0" cy="1722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 flipH="1">
                <a:off x="5516281" y="4936563"/>
                <a:ext cx="20002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V="1">
              <a:off x="6347012" y="5349699"/>
              <a:ext cx="0" cy="443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Grafik 58" descr="Datenbank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7516" y="5713645"/>
              <a:ext cx="654658" cy="654658"/>
            </a:xfrm>
            <a:prstGeom prst="rect">
              <a:avLst/>
            </a:prstGeom>
          </p:spPr>
        </p:pic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V="1">
              <a:off x="7594845" y="5349699"/>
              <a:ext cx="0" cy="443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uppieren 110"/>
            <p:cNvGrpSpPr/>
            <p:nvPr/>
          </p:nvGrpSpPr>
          <p:grpSpPr>
            <a:xfrm>
              <a:off x="436468" y="1483163"/>
              <a:ext cx="3854817" cy="444577"/>
              <a:chOff x="436468" y="1483163"/>
              <a:chExt cx="3854817" cy="444577"/>
            </a:xfrm>
          </p:grpSpPr>
          <p:sp>
            <p:nvSpPr>
              <p:cNvPr id="58" name="Rechteck 57"/>
              <p:cNvSpPr/>
              <p:nvPr/>
            </p:nvSpPr>
            <p:spPr>
              <a:xfrm>
                <a:off x="436468" y="1494120"/>
                <a:ext cx="3854817" cy="412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Client</a:t>
                </a:r>
              </a:p>
            </p:txBody>
          </p:sp>
          <p:pic>
            <p:nvPicPr>
              <p:cNvPr id="1028" name="Picture 4" descr="http://icons.tinktank.club/assets/png/icon__cooki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0465" y="1483163"/>
                <a:ext cx="444577" cy="444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 descr="Monitor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71161" y="1551584"/>
                <a:ext cx="307736" cy="307736"/>
              </a:xfrm>
              <a:prstGeom prst="rect">
                <a:avLst/>
              </a:prstGeom>
            </p:spPr>
          </p:pic>
          <p:sp>
            <p:nvSpPr>
              <p:cNvPr id="108" name="UrlBar"/>
              <p:cNvSpPr/>
              <p:nvPr/>
            </p:nvSpPr>
            <p:spPr>
              <a:xfrm>
                <a:off x="635897" y="1582568"/>
                <a:ext cx="1253863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</a:p>
            </p:txBody>
          </p:sp>
        </p:grpSp>
        <p:grpSp>
          <p:nvGrpSpPr>
            <p:cNvPr id="119" name="Gruppieren 118"/>
            <p:cNvGrpSpPr/>
            <p:nvPr/>
          </p:nvGrpSpPr>
          <p:grpSpPr>
            <a:xfrm>
              <a:off x="436468" y="2115109"/>
              <a:ext cx="3854817" cy="3419099"/>
              <a:chOff x="436468" y="2115109"/>
              <a:chExt cx="3854817" cy="3419099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436468" y="2115109"/>
                <a:ext cx="3854817" cy="3419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/>
              <p:cNvSpPr/>
              <p:nvPr/>
            </p:nvSpPr>
            <p:spPr>
              <a:xfrm>
                <a:off x="3591859" y="2322578"/>
                <a:ext cx="579718" cy="3030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de-DE" dirty="0"/>
                  <a:t>Storage</a:t>
                </a:r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582524" y="2320985"/>
                <a:ext cx="841545" cy="11431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router</a:t>
                </a:r>
                <a:endParaRPr lang="de-DE" dirty="0"/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588502" y="3665923"/>
                <a:ext cx="2653737" cy="167740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Model</a:t>
                </a:r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1626087" y="2314634"/>
                <a:ext cx="1610303" cy="116199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view</a:t>
                </a:r>
                <a:endParaRPr lang="de-DE" dirty="0"/>
              </a:p>
            </p:txBody>
          </p:sp>
          <p:cxnSp>
            <p:nvCxnSpPr>
              <p:cNvPr id="72" name="Gerade Verbindung mit Pfeil 71"/>
              <p:cNvCxnSpPr>
                <a:cxnSpLocks/>
              </p:cNvCxnSpPr>
              <p:nvPr/>
            </p:nvCxnSpPr>
            <p:spPr>
              <a:xfrm>
                <a:off x="2568390" y="3476625"/>
                <a:ext cx="1214" cy="1892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Gerade Verbindung mit Pfeil 121"/>
              <p:cNvCxnSpPr>
                <a:cxnSpLocks/>
              </p:cNvCxnSpPr>
              <p:nvPr/>
            </p:nvCxnSpPr>
            <p:spPr>
              <a:xfrm flipV="1">
                <a:off x="3243817" y="2930358"/>
                <a:ext cx="360127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/>
              <p:cNvCxnSpPr>
                <a:cxnSpLocks/>
              </p:cNvCxnSpPr>
              <p:nvPr/>
            </p:nvCxnSpPr>
            <p:spPr>
              <a:xfrm flipV="1">
                <a:off x="3243816" y="4504626"/>
                <a:ext cx="360127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uppieren 124"/>
            <p:cNvGrpSpPr/>
            <p:nvPr/>
          </p:nvGrpSpPr>
          <p:grpSpPr>
            <a:xfrm>
              <a:off x="4171577" y="3523722"/>
              <a:ext cx="764986" cy="313892"/>
              <a:chOff x="4171577" y="3523722"/>
              <a:chExt cx="764986" cy="313892"/>
            </a:xfrm>
          </p:grpSpPr>
          <p:pic>
            <p:nvPicPr>
              <p:cNvPr id="68" name="Picture 6" descr="http://sahinerbay.com/wordpress/wp-content/uploads/2016/03/JSON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021" y="3523722"/>
                <a:ext cx="279928" cy="279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5" name="Gerade Verbindung mit Pfeil 64"/>
              <p:cNvCxnSpPr>
                <a:cxnSpLocks/>
                <a:stCxn id="54" idx="3"/>
                <a:endCxn id="11" idx="1"/>
              </p:cNvCxnSpPr>
              <p:nvPr/>
            </p:nvCxnSpPr>
            <p:spPr>
              <a:xfrm flipV="1">
                <a:off x="4171577" y="3836241"/>
                <a:ext cx="764986" cy="137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Gerade Verbindung mit Pfeil 62"/>
            <p:cNvCxnSpPr>
              <a:cxnSpLocks/>
            </p:cNvCxnSpPr>
            <p:nvPr/>
          </p:nvCxnSpPr>
          <p:spPr>
            <a:xfrm flipV="1">
              <a:off x="3872754" y="1804894"/>
              <a:ext cx="0" cy="516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V="1">
              <a:off x="3025029" y="1804894"/>
              <a:ext cx="0" cy="516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/>
          </p:nvCxnSpPr>
          <p:spPr>
            <a:xfrm flipV="1">
              <a:off x="1786107" y="1811260"/>
              <a:ext cx="0" cy="50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/>
            <p:cNvCxnSpPr/>
            <p:nvPr/>
          </p:nvCxnSpPr>
          <p:spPr>
            <a:xfrm>
              <a:off x="1021080" y="1811260"/>
              <a:ext cx="0" cy="50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719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293002102"/>
              </p:ext>
            </p:extLst>
          </p:nvPr>
        </p:nvGraphicFramePr>
        <p:xfrm>
          <a:off x="243840" y="1690689"/>
          <a:ext cx="8656320" cy="448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6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6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444307652"/>
              </p:ext>
            </p:extLst>
          </p:nvPr>
        </p:nvGraphicFramePr>
        <p:xfrm>
          <a:off x="2469514" y="84706"/>
          <a:ext cx="12700636" cy="637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53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7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49824036"/>
              </p:ext>
            </p:extLst>
          </p:nvPr>
        </p:nvGraphicFramePr>
        <p:xfrm>
          <a:off x="-4070986" y="84706"/>
          <a:ext cx="12700636" cy="637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48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22965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747565" y="3194282"/>
            <a:ext cx="100816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Fassade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648029" y="2270769"/>
            <a:ext cx="150893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Kompositum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07996" y="4759346"/>
            <a:ext cx="114967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Besucher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50998" y="4051180"/>
            <a:ext cx="137762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Null-Objekt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500022" y="1684377"/>
            <a:ext cx="138820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Beobachter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618642" y="2405688"/>
            <a:ext cx="1331775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Einzelstück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986384" y="3336181"/>
            <a:ext cx="2004395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Zustandsautomat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672959" y="4451290"/>
            <a:ext cx="111524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Strategie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71268" y="5202417"/>
            <a:ext cx="234737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Schablonenmethode</a:t>
            </a:r>
          </a:p>
        </p:txBody>
      </p:sp>
      <p:sp>
        <p:nvSpPr>
          <p:cNvPr id="20" name="Ellipse 19"/>
          <p:cNvSpPr/>
          <p:nvPr/>
        </p:nvSpPr>
        <p:spPr>
          <a:xfrm>
            <a:off x="2828619" y="2147477"/>
            <a:ext cx="3011979" cy="301197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6000" b="1" dirty="0">
              <a:ln w="3175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56968" y="1695353"/>
            <a:ext cx="82060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Fabrik</a:t>
            </a:r>
          </a:p>
        </p:txBody>
      </p:sp>
    </p:spTree>
    <p:extLst>
      <p:ext uri="{BB962C8B-B14F-4D97-AF65-F5344CB8AC3E}">
        <p14:creationId xmlns:p14="http://schemas.microsoft.com/office/powerpoint/2010/main" val="190495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FFFF"/>
        </a:solidFill>
      </a:spPr>
      <a:bodyPr wrap="square" rtlCol="0">
        <a:spAutoFit/>
      </a:bodyPr>
      <a:lstStyle>
        <a:defPPr>
          <a:defRPr sz="1050" dirty="0" err="1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Props1.xml><?xml version="1.0" encoding="utf-8"?>
<ds:datastoreItem xmlns:ds="http://schemas.openxmlformats.org/officeDocument/2006/customXml" ds:itemID="{7B95FFB6-54CB-4EBB-A515-96F56C01A10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1C3074C-03D6-4FF8-A0FD-91D367E1617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CA921CD-3B75-4AF1-822C-1354243BAC5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10EB7B9-E632-4135-9F75-BCB37E38747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7DFCE90-C299-4BB4-8401-6C4E0CFFE17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FE5EF32-4E9D-44E6-B798-3D3E39BBA49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3BCA8A6-03FA-4761-8F1C-E9BA89B373E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02FA33F-6BCA-4FC6-A3AA-1CE56AA742A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AF5839A-3EF7-4A17-BC12-D817D8C5F8D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13C526B-63F8-44B0-91E0-5A6BF685FD6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757</Words>
  <Application>Microsoft Office PowerPoint</Application>
  <PresentationFormat>Bildschirmpräsentation (4:3)</PresentationFormat>
  <Paragraphs>269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</vt:lpstr>
      <vt:lpstr>Entwurfspräsentation</vt:lpstr>
      <vt:lpstr>Kurze Einführung und Verbindung zum Pflichtenheft </vt:lpstr>
      <vt:lpstr>Architektur</vt:lpstr>
      <vt:lpstr>Architektur</vt:lpstr>
      <vt:lpstr>Pakete und Funktion</vt:lpstr>
      <vt:lpstr>PowerPoint-Präsentation</vt:lpstr>
      <vt:lpstr>PowerPoint-Präsentation</vt:lpstr>
      <vt:lpstr>Klassendiagramm</vt:lpstr>
      <vt:lpstr>Entwurfsmuster</vt:lpstr>
      <vt:lpstr>Externe Ressourcen</vt:lpstr>
      <vt:lpstr>PowerPoint-Präsentation</vt:lpstr>
      <vt:lpstr>PowerPoint-Präsentation</vt:lpstr>
      <vt:lpstr>Datenbank</vt:lpstr>
      <vt:lpstr>JSON – Beispiel Seitenleiste</vt:lpstr>
      <vt:lpstr>JSON – Beispiel Seitenleiste</vt:lpstr>
      <vt:lpstr>JSON – Beispiel Seitenleiste</vt:lpstr>
      <vt:lpstr>JSON – Beispiel Seitenleiste</vt:lpstr>
      <vt:lpstr>Implementierungsplan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Kuchelmeister</dc:creator>
  <cp:lastModifiedBy>Hannes Kuchelmeister</cp:lastModifiedBy>
  <cp:revision>153</cp:revision>
  <dcterms:created xsi:type="dcterms:W3CDTF">2017-01-06T10:19:39Z</dcterms:created>
  <dcterms:modified xsi:type="dcterms:W3CDTF">2017-01-08T22:07:45Z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