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9"/>
  </p:sldMasterIdLst>
  <p:notesMasterIdLst>
    <p:notesMasterId r:id="rId27"/>
  </p:notesMasterIdLst>
  <p:sldIdLst>
    <p:sldId id="256" r:id="rId10"/>
    <p:sldId id="277" r:id="rId11"/>
    <p:sldId id="308" r:id="rId12"/>
    <p:sldId id="291" r:id="rId13"/>
    <p:sldId id="278" r:id="rId14"/>
    <p:sldId id="300" r:id="rId15"/>
    <p:sldId id="296" r:id="rId16"/>
    <p:sldId id="280" r:id="rId17"/>
    <p:sldId id="285" r:id="rId18"/>
    <p:sldId id="303" r:id="rId19"/>
    <p:sldId id="302" r:id="rId20"/>
    <p:sldId id="282" r:id="rId21"/>
    <p:sldId id="306" r:id="rId22"/>
    <p:sldId id="283" r:id="rId23"/>
    <p:sldId id="307" r:id="rId24"/>
    <p:sldId id="304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C3B8590-23D3-4F52-A546-98C637C1091A}">
          <p14:sldIdLst>
            <p14:sldId id="256"/>
          </p14:sldIdLst>
        </p14:section>
        <p14:section name="Kurze Einführung und Verbindung zum Pflichtenheft " id="{F53F2ADF-DFEC-4125-9AEB-DE2768615073}">
          <p14:sldIdLst>
            <p14:sldId id="277"/>
          </p14:sldIdLst>
        </p14:section>
        <p14:section name="Architektur" id="{B75720F7-D078-47FF-A612-E44F8252AB39}">
          <p14:sldIdLst>
            <p14:sldId id="308"/>
          </p14:sldIdLst>
        </p14:section>
        <p14:section name="Klassendiagramm" id="{C56113BB-4E1E-429E-A726-0329DC8A52B5}">
          <p14:sldIdLst>
            <p14:sldId id="291"/>
          </p14:sldIdLst>
        </p14:section>
        <p14:section name="Pakete und Funktion" id="{6704BE83-1D9F-47F3-B18A-ED478CA4B301}">
          <p14:sldIdLst>
            <p14:sldId id="278"/>
            <p14:sldId id="300"/>
            <p14:sldId id="296"/>
          </p14:sldIdLst>
        </p14:section>
        <p14:section name="Entwurfsmuster" id="{9D09CC7A-FB9C-482A-9C51-E89EE5DBA60C}">
          <p14:sldIdLst>
            <p14:sldId id="280"/>
          </p14:sldIdLst>
        </p14:section>
        <p14:section name="Externe Ressourcen" id="{E4DEF348-F96A-4C48-8AD0-617306CF75A4}">
          <p14:sldIdLst>
            <p14:sldId id="285"/>
            <p14:sldId id="303"/>
            <p14:sldId id="302"/>
          </p14:sldIdLst>
        </p14:section>
        <p14:section name="Datenbank" id="{6E373BFC-E4C5-48D0-9D85-B2CF1E249DB1}">
          <p14:sldIdLst>
            <p14:sldId id="282"/>
          </p14:sldIdLst>
        </p14:section>
        <p14:section name="JSON" id="{7BE6DD9F-B195-4AD8-88DC-82AE6100EC6E}">
          <p14:sldIdLst>
            <p14:sldId id="306"/>
            <p14:sldId id="283"/>
            <p14:sldId id="307"/>
            <p14:sldId id="304"/>
          </p14:sldIdLst>
        </p14:section>
        <p14:section name="Implementierungsplan" id="{EB8BE04C-274D-4614-A8C6-942238649FEF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F5B81F"/>
    <a:srgbClr val="F79411"/>
    <a:srgbClr val="FFFFFF"/>
    <a:srgbClr val="F0F0F0"/>
    <a:srgbClr val="F2F2F2"/>
    <a:srgbClr val="FAFAFA"/>
    <a:srgbClr val="F9C37D"/>
    <a:srgbClr val="0B73BE"/>
    <a:srgbClr val="E3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2D9A6-630D-44E6-9C3B-5599A9D47199}" type="doc">
      <dgm:prSet loTypeId="urn:microsoft.com/office/officeart/2005/8/layout/orgChart1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907940A-756D-48AE-972C-29F5370588B3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590D9B7F-07C0-45B3-8BFE-50ABEF3D3CEC}" type="parTrans" cxnId="{6EE5F6F1-3789-4DFC-A178-71F1AC98D29F}">
      <dgm:prSet/>
      <dgm:spPr/>
      <dgm:t>
        <a:bodyPr/>
        <a:lstStyle/>
        <a:p>
          <a:endParaRPr lang="de-DE"/>
        </a:p>
      </dgm:t>
    </dgm:pt>
    <dgm:pt modelId="{F836A84B-83D4-4DF5-BD8B-8D5847CAB50F}" type="sibTrans" cxnId="{6EE5F6F1-3789-4DFC-A178-71F1AC98D29F}">
      <dgm:prSet/>
      <dgm:spPr/>
      <dgm:t>
        <a:bodyPr/>
        <a:lstStyle/>
        <a:p>
          <a:endParaRPr lang="de-DE"/>
        </a:p>
      </dgm:t>
    </dgm:pt>
    <dgm:pt modelId="{CA2D0751-80B4-47A1-B43C-48CBF62D3D1E}">
      <dgm:prSet phldrT="[Text]"/>
      <dgm:spPr/>
      <dgm:t>
        <a:bodyPr/>
        <a:lstStyle/>
        <a:p>
          <a:r>
            <a:rPr lang="de-DE" dirty="0"/>
            <a:t>authorization.endpoint</a:t>
          </a:r>
        </a:p>
      </dgm:t>
    </dgm:pt>
    <dgm:pt modelId="{32A1706B-52E9-41F4-837E-56E16D43B357}" type="parTrans" cxnId="{14F2D684-3B48-4A94-A445-B4F7DD05845F}">
      <dgm:prSet/>
      <dgm:spPr/>
      <dgm:t>
        <a:bodyPr/>
        <a:lstStyle/>
        <a:p>
          <a:endParaRPr lang="de-DE"/>
        </a:p>
      </dgm:t>
    </dgm:pt>
    <dgm:pt modelId="{5B9B2778-0A16-450D-AB4D-447721F6CF68}" type="sibTrans" cxnId="{14F2D684-3B48-4A94-A445-B4F7DD05845F}">
      <dgm:prSet/>
      <dgm:spPr/>
      <dgm:t>
        <a:bodyPr/>
        <a:lstStyle/>
        <a:p>
          <a:endParaRPr lang="de-DE"/>
        </a:p>
      </dgm:t>
    </dgm:pt>
    <dgm:pt modelId="{8F396122-A935-4A94-89B9-B6D0999ED418}">
      <dgm:prSet phldrT="[Text]"/>
      <dgm:spPr/>
      <dgm:t>
        <a:bodyPr/>
        <a:lstStyle/>
        <a:p>
          <a:r>
            <a:rPr lang="de-DE" dirty="0"/>
            <a:t>pluginmanager</a:t>
          </a:r>
        </a:p>
      </dgm:t>
    </dgm:pt>
    <dgm:pt modelId="{07893E76-4668-4DF6-83DF-9D774F757AAE}" type="parTrans" cxnId="{F51B2CC0-2337-4450-B100-6C08CB3A9351}">
      <dgm:prSet/>
      <dgm:spPr/>
      <dgm:t>
        <a:bodyPr/>
        <a:lstStyle/>
        <a:p>
          <a:endParaRPr lang="de-DE"/>
        </a:p>
      </dgm:t>
    </dgm:pt>
    <dgm:pt modelId="{65EAE965-DB82-4B1C-86CB-ACAD732C43BC}" type="sibTrans" cxnId="{F51B2CC0-2337-4450-B100-6C08CB3A9351}">
      <dgm:prSet/>
      <dgm:spPr/>
      <dgm:t>
        <a:bodyPr/>
        <a:lstStyle/>
        <a:p>
          <a:endParaRPr lang="de-DE"/>
        </a:p>
      </dgm:t>
    </dgm:pt>
    <dgm:pt modelId="{A098F3AA-583E-462E-9323-E715D6A42D06}">
      <dgm:prSet phldrT="[Text]"/>
      <dgm:spPr/>
      <dgm:t>
        <a:bodyPr/>
        <a:lstStyle/>
        <a:p>
          <a:r>
            <a:rPr lang="de-DE" dirty="0"/>
            <a:t>verification</a:t>
          </a:r>
        </a:p>
      </dgm:t>
    </dgm:pt>
    <dgm:pt modelId="{64C51F78-A906-481F-A626-82244BDA06A9}" type="parTrans" cxnId="{CBFCF602-8056-4174-B874-E44D7BCA2172}">
      <dgm:prSet/>
      <dgm:spPr/>
      <dgm:t>
        <a:bodyPr/>
        <a:lstStyle/>
        <a:p>
          <a:endParaRPr lang="de-DE"/>
        </a:p>
      </dgm:t>
    </dgm:pt>
    <dgm:pt modelId="{1DCA892B-87F2-4F5D-B890-876F3590E6A1}" type="sibTrans" cxnId="{CBFCF602-8056-4174-B874-E44D7BCA2172}">
      <dgm:prSet/>
      <dgm:spPr/>
      <dgm:t>
        <a:bodyPr/>
        <a:lstStyle/>
        <a:p>
          <a:endParaRPr lang="de-DE"/>
        </a:p>
      </dgm:t>
    </dgm:pt>
    <dgm:pt modelId="{8AA4F935-B9C0-4055-8230-C3B2F94212C5}">
      <dgm:prSet phldrT="[Text]"/>
      <dgm:spPr/>
      <dgm:t>
        <a:bodyPr/>
        <a:lstStyle/>
        <a:p>
          <a:r>
            <a:rPr lang="de-DE" dirty="0"/>
            <a:t>generation</a:t>
          </a:r>
        </a:p>
      </dgm:t>
    </dgm:pt>
    <dgm:pt modelId="{6676A57F-588B-48EF-AB47-F7CA5AE6C683}" type="parTrans" cxnId="{8C37A3AD-E888-42F1-B40C-AF99479A473E}">
      <dgm:prSet/>
      <dgm:spPr/>
      <dgm:t>
        <a:bodyPr/>
        <a:lstStyle/>
        <a:p>
          <a:endParaRPr lang="de-DE"/>
        </a:p>
      </dgm:t>
    </dgm:pt>
    <dgm:pt modelId="{87F8EE32-8E0C-4F2C-A18E-D4E8E8D9910D}" type="sibTrans" cxnId="{8C37A3AD-E888-42F1-B40C-AF99479A473E}">
      <dgm:prSet/>
      <dgm:spPr/>
      <dgm:t>
        <a:bodyPr/>
        <a:lstStyle/>
        <a:p>
          <a:endParaRPr lang="de-DE"/>
        </a:p>
      </dgm:t>
    </dgm:pt>
    <dgm:pt modelId="{A79CA7BD-C692-44EF-996E-D6869A6203C8}">
      <dgm:prSet phldrT="[Text]"/>
      <dgm:spPr/>
      <dgm:t>
        <a:bodyPr/>
        <a:lstStyle/>
        <a:p>
          <a:r>
            <a:rPr lang="de-DE" dirty="0"/>
            <a:t>objectivefunction</a:t>
          </a:r>
        </a:p>
      </dgm:t>
    </dgm:pt>
    <dgm:pt modelId="{70AC34C5-DA17-46D9-A2ED-00BF561A93F5}" type="parTrans" cxnId="{B1572AC3-5CE2-46F9-8974-924F456F2472}">
      <dgm:prSet/>
      <dgm:spPr/>
      <dgm:t>
        <a:bodyPr/>
        <a:lstStyle/>
        <a:p>
          <a:endParaRPr lang="de-DE"/>
        </a:p>
      </dgm:t>
    </dgm:pt>
    <dgm:pt modelId="{A3EA60BE-1C19-461A-9B0F-072140D3178B}" type="sibTrans" cxnId="{B1572AC3-5CE2-46F9-8974-924F456F2472}">
      <dgm:prSet/>
      <dgm:spPr/>
      <dgm:t>
        <a:bodyPr/>
        <a:lstStyle/>
        <a:p>
          <a:endParaRPr lang="de-DE"/>
        </a:p>
      </dgm:t>
    </dgm:pt>
    <dgm:pt modelId="{00CFC65E-3D3E-42C1-9083-0A3DAC93EB0A}">
      <dgm:prSet phldrT="[Text]"/>
      <dgm:spPr/>
      <dgm:t>
        <a:bodyPr/>
        <a:lstStyle/>
        <a:p>
          <a:r>
            <a:rPr lang="de-DE" dirty="0"/>
            <a:t>standard</a:t>
          </a:r>
        </a:p>
      </dgm:t>
    </dgm:pt>
    <dgm:pt modelId="{E9CE6542-015D-4C24-94BB-08A0FC3BA991}" type="parTrans" cxnId="{AFBFE0FF-2CE1-4270-A011-7B38FE7B35A8}">
      <dgm:prSet/>
      <dgm:spPr/>
      <dgm:t>
        <a:bodyPr/>
        <a:lstStyle/>
        <a:p>
          <a:endParaRPr lang="de-DE"/>
        </a:p>
      </dgm:t>
    </dgm:pt>
    <dgm:pt modelId="{E93BB0E4-BC7A-463E-9A29-B221F0635C06}" type="sibTrans" cxnId="{AFBFE0FF-2CE1-4270-A011-7B38FE7B35A8}">
      <dgm:prSet/>
      <dgm:spPr/>
      <dgm:t>
        <a:bodyPr/>
        <a:lstStyle/>
        <a:p>
          <a:endParaRPr lang="de-DE"/>
        </a:p>
      </dgm:t>
    </dgm:pt>
    <dgm:pt modelId="{A3E39D7D-599E-47C8-8C76-34309957D11A}">
      <dgm:prSet phldrT="[Text]"/>
      <dgm:spPr/>
      <dgm:t>
        <a:bodyPr/>
        <a:lstStyle/>
        <a:p>
          <a:r>
            <a:rPr lang="de-DE" dirty="0"/>
            <a:t>filter</a:t>
          </a:r>
        </a:p>
      </dgm:t>
    </dgm:pt>
    <dgm:pt modelId="{E9DA2425-FB86-41DF-A122-BF00609FBB9F}" type="parTrans" cxnId="{9710A057-701D-49D6-8CBF-B4F4C9186671}">
      <dgm:prSet/>
      <dgm:spPr/>
      <dgm:t>
        <a:bodyPr/>
        <a:lstStyle/>
        <a:p>
          <a:endParaRPr lang="de-DE"/>
        </a:p>
      </dgm:t>
    </dgm:pt>
    <dgm:pt modelId="{48A03BFA-7954-4B9D-9B2C-2A1319374C7D}" type="sibTrans" cxnId="{9710A057-701D-49D6-8CBF-B4F4C9186671}">
      <dgm:prSet/>
      <dgm:spPr/>
      <dgm:t>
        <a:bodyPr/>
        <a:lstStyle/>
        <a:p>
          <a:endParaRPr lang="de-DE"/>
        </a:p>
      </dgm:t>
    </dgm:pt>
    <dgm:pt modelId="{2BA66E01-9DF3-429D-B113-943CE5E16C22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54688EE9-004D-4C73-BAB5-AB911ECC7514}" type="parTrans" cxnId="{8A6CC515-9E28-47BB-9CB6-68829ABFEB6A}">
      <dgm:prSet/>
      <dgm:spPr/>
      <dgm:t>
        <a:bodyPr/>
        <a:lstStyle/>
        <a:p>
          <a:endParaRPr lang="de-DE"/>
        </a:p>
      </dgm:t>
    </dgm:pt>
    <dgm:pt modelId="{5917684C-6ED0-4955-9C67-DB5FC00BE1A3}" type="sibTrans" cxnId="{8A6CC515-9E28-47BB-9CB6-68829ABFEB6A}">
      <dgm:prSet/>
      <dgm:spPr/>
      <dgm:t>
        <a:bodyPr/>
        <a:lstStyle/>
        <a:p>
          <a:endParaRPr lang="de-DE"/>
        </a:p>
      </dgm:t>
    </dgm:pt>
    <dgm:pt modelId="{7577FE2E-C6BF-4FD2-BAF3-0730159DD10C}">
      <dgm:prSet phldrT="[Text]"/>
      <dgm:spPr/>
      <dgm:t>
        <a:bodyPr/>
        <a:lstStyle/>
        <a:p>
          <a:r>
            <a:rPr lang="de-DE" dirty="0"/>
            <a:t>moduledata</a:t>
          </a:r>
        </a:p>
      </dgm:t>
    </dgm:pt>
    <dgm:pt modelId="{EF02621A-E304-4515-A718-3267275A5330}" type="parTrans" cxnId="{26DF2D2F-A721-464A-816A-7B31C534BAEA}">
      <dgm:prSet/>
      <dgm:spPr/>
      <dgm:t>
        <a:bodyPr/>
        <a:lstStyle/>
        <a:p>
          <a:endParaRPr lang="de-DE"/>
        </a:p>
      </dgm:t>
    </dgm:pt>
    <dgm:pt modelId="{3441494F-18F2-4EA0-AA5F-0F147332D65E}" type="sibTrans" cxnId="{26DF2D2F-A721-464A-816A-7B31C534BAEA}">
      <dgm:prSet/>
      <dgm:spPr/>
      <dgm:t>
        <a:bodyPr/>
        <a:lstStyle/>
        <a:p>
          <a:endParaRPr lang="de-DE"/>
        </a:p>
      </dgm:t>
    </dgm:pt>
    <dgm:pt modelId="{CF235F33-F8EC-4062-A8E8-3AC250B148A7}">
      <dgm:prSet phldrT="[Text]"/>
      <dgm:spPr/>
      <dgm:t>
        <a:bodyPr/>
        <a:lstStyle/>
        <a:p>
          <a:r>
            <a:rPr lang="de-DE" dirty="0"/>
            <a:t>constraint</a:t>
          </a:r>
        </a:p>
      </dgm:t>
    </dgm:pt>
    <dgm:pt modelId="{1E0A4CDF-F3E3-423B-BE44-43517EC65507}" type="parTrans" cxnId="{48958A25-4778-4944-9362-9B72971BC281}">
      <dgm:prSet/>
      <dgm:spPr/>
      <dgm:t>
        <a:bodyPr/>
        <a:lstStyle/>
        <a:p>
          <a:endParaRPr lang="de-DE"/>
        </a:p>
      </dgm:t>
    </dgm:pt>
    <dgm:pt modelId="{668F794B-7A72-41E9-B916-7AF4FBA09662}" type="sibTrans" cxnId="{48958A25-4778-4944-9362-9B72971BC281}">
      <dgm:prSet/>
      <dgm:spPr/>
      <dgm:t>
        <a:bodyPr/>
        <a:lstStyle/>
        <a:p>
          <a:endParaRPr lang="de-DE"/>
        </a:p>
      </dgm:t>
    </dgm:pt>
    <dgm:pt modelId="{207D3BFA-AD39-41D7-9F7C-7C2312E9A937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957B81-6B60-44BE-9DDA-59DFED02E7E3}" type="parTrans" cxnId="{1F9527FB-3EB2-43FB-A12A-AD763464374A}">
      <dgm:prSet/>
      <dgm:spPr/>
      <dgm:t>
        <a:bodyPr/>
        <a:lstStyle/>
        <a:p>
          <a:endParaRPr lang="de-DE"/>
        </a:p>
      </dgm:t>
    </dgm:pt>
    <dgm:pt modelId="{F8AC1A34-5A2A-4C44-9B79-67749070DF21}" type="sibTrans" cxnId="{1F9527FB-3EB2-43FB-A12A-AD763464374A}">
      <dgm:prSet/>
      <dgm:spPr/>
      <dgm:t>
        <a:bodyPr/>
        <a:lstStyle/>
        <a:p>
          <a:endParaRPr lang="de-DE"/>
        </a:p>
      </dgm:t>
    </dgm:pt>
    <dgm:pt modelId="{EB29A1F6-9C50-455C-BA44-440CEECC2AC7}">
      <dgm:prSet phldrT="[Text]"/>
      <dgm:spPr/>
      <dgm:t>
        <a:bodyPr/>
        <a:lstStyle/>
        <a:p>
          <a:r>
            <a:rPr lang="de-DE" dirty="0"/>
            <a:t>userdata</a:t>
          </a:r>
        </a:p>
      </dgm:t>
    </dgm:pt>
    <dgm:pt modelId="{1AB1E939-6B98-4E21-B332-EE1ED8A03053}" type="parTrans" cxnId="{4916301C-79E4-40DC-AAB3-EDBF65987181}">
      <dgm:prSet/>
      <dgm:spPr/>
      <dgm:t>
        <a:bodyPr/>
        <a:lstStyle/>
        <a:p>
          <a:endParaRPr lang="de-DE"/>
        </a:p>
      </dgm:t>
    </dgm:pt>
    <dgm:pt modelId="{058EE2C8-B166-431F-9A1B-34777EAB749F}" type="sibTrans" cxnId="{4916301C-79E4-40DC-AAB3-EDBF65987181}">
      <dgm:prSet/>
      <dgm:spPr/>
      <dgm:t>
        <a:bodyPr/>
        <a:lstStyle/>
        <a:p>
          <a:endParaRPr lang="de-DE"/>
        </a:p>
      </dgm:t>
    </dgm:pt>
    <dgm:pt modelId="{0A797884-116F-458C-9FD7-EC59477DCB3D}">
      <dgm:prSet phldrT="[Text]"/>
      <dgm:spPr/>
      <dgm:t>
        <a:bodyPr/>
        <a:lstStyle/>
        <a:p>
          <a:r>
            <a:rPr lang="de-DE" dirty="0"/>
            <a:t>authorization</a:t>
          </a:r>
        </a:p>
      </dgm:t>
    </dgm:pt>
    <dgm:pt modelId="{AE1E4F68-71BA-40B9-831E-4F53DF7AEC16}" type="parTrans" cxnId="{33BD7718-6C50-44BB-8F7C-1D70FE605E05}">
      <dgm:prSet/>
      <dgm:spPr/>
      <dgm:t>
        <a:bodyPr/>
        <a:lstStyle/>
        <a:p>
          <a:endParaRPr lang="de-DE"/>
        </a:p>
      </dgm:t>
    </dgm:pt>
    <dgm:pt modelId="{A1905584-DD66-4A60-B62D-1EE65345A6BA}" type="sibTrans" cxnId="{33BD7718-6C50-44BB-8F7C-1D70FE605E05}">
      <dgm:prSet/>
      <dgm:spPr/>
      <dgm:t>
        <a:bodyPr/>
        <a:lstStyle/>
        <a:p>
          <a:endParaRPr lang="de-DE"/>
        </a:p>
      </dgm:t>
    </dgm:pt>
    <dgm:pt modelId="{3D2E2EEE-2D7B-47AB-BF2F-5E1BF5BD8CF0}">
      <dgm:prSet phldrT="[Text]"/>
      <dgm:spPr/>
      <dgm:t>
        <a:bodyPr/>
        <a:lstStyle/>
        <a:p>
          <a:r>
            <a:rPr lang="de-DE" dirty="0"/>
            <a:t>dao</a:t>
          </a:r>
        </a:p>
      </dgm:t>
    </dgm:pt>
    <dgm:pt modelId="{9725D161-BF81-4BD7-9F65-1E2DC1D8B630}" type="parTrans" cxnId="{0660620E-59F8-48B3-8B6F-5CDD751E320B}">
      <dgm:prSet/>
      <dgm:spPr/>
      <dgm:t>
        <a:bodyPr/>
        <a:lstStyle/>
        <a:p>
          <a:endParaRPr lang="de-DE"/>
        </a:p>
      </dgm:t>
    </dgm:pt>
    <dgm:pt modelId="{B7EF0DF9-48CE-4081-9971-96F55D2F034D}" type="sibTrans" cxnId="{0660620E-59F8-48B3-8B6F-5CDD751E320B}">
      <dgm:prSet/>
      <dgm:spPr/>
      <dgm:t>
        <a:bodyPr/>
        <a:lstStyle/>
        <a:p>
          <a:endParaRPr lang="de-DE"/>
        </a:p>
      </dgm:t>
    </dgm:pt>
    <dgm:pt modelId="{E76B3F98-2345-4579-AEB8-873892F75A24}">
      <dgm:prSet phldrT="[Text]"/>
      <dgm:spPr/>
      <dgm:t>
        <a:bodyPr/>
        <a:lstStyle/>
        <a:p>
          <a:r>
            <a:rPr lang="de-DE" dirty="0"/>
            <a:t>server</a:t>
          </a:r>
        </a:p>
      </dgm:t>
    </dgm:pt>
    <dgm:pt modelId="{C8A51949-BF86-4A0C-BD22-EAF074B7FF21}" type="parTrans" cxnId="{4894BE4C-A059-449D-905B-329436AB444D}">
      <dgm:prSet/>
      <dgm:spPr/>
      <dgm:t>
        <a:bodyPr/>
        <a:lstStyle/>
        <a:p>
          <a:endParaRPr lang="de-DE"/>
        </a:p>
      </dgm:t>
    </dgm:pt>
    <dgm:pt modelId="{A5C43CE0-DA65-46BB-9BAF-E86C409E83F7}" type="sibTrans" cxnId="{4894BE4C-A059-449D-905B-329436AB444D}">
      <dgm:prSet/>
      <dgm:spPr/>
      <dgm:t>
        <a:bodyPr/>
        <a:lstStyle/>
        <a:p>
          <a:endParaRPr lang="de-DE"/>
        </a:p>
      </dgm:t>
    </dgm:pt>
    <dgm:pt modelId="{08D174D9-B154-4B99-9396-FA720E0CC6B1}">
      <dgm:prSet phldrT="[Text]"/>
      <dgm:spPr/>
      <dgm:t>
        <a:bodyPr/>
        <a:lstStyle/>
        <a:p>
          <a:r>
            <a:rPr lang="de-DE" dirty="0"/>
            <a:t>client</a:t>
          </a:r>
        </a:p>
      </dgm:t>
    </dgm:pt>
    <dgm:pt modelId="{66320C71-A0CB-49FB-B8C1-F81322B4D811}" type="parTrans" cxnId="{0E5ADC3D-291F-4318-A0F6-E40E8EB2A9E3}">
      <dgm:prSet/>
      <dgm:spPr/>
      <dgm:t>
        <a:bodyPr/>
        <a:lstStyle/>
        <a:p>
          <a:endParaRPr lang="de-DE"/>
        </a:p>
      </dgm:t>
    </dgm:pt>
    <dgm:pt modelId="{8784E58F-16D2-445B-B9FD-1E059A5524D9}" type="sibTrans" cxnId="{0E5ADC3D-291F-4318-A0F6-E40E8EB2A9E3}">
      <dgm:prSet/>
      <dgm:spPr/>
      <dgm:t>
        <a:bodyPr/>
        <a:lstStyle/>
        <a:p>
          <a:endParaRPr lang="de-DE"/>
        </a:p>
      </dgm:t>
    </dgm:pt>
    <dgm:pt modelId="{D91F6CB2-0F03-4AD9-A3EB-014F8DB242FB}">
      <dgm:prSet phldrT="[Text]"/>
      <dgm:spPr/>
      <dgm:t>
        <a:bodyPr/>
        <a:lstStyle/>
        <a:p>
          <a:r>
            <a:rPr lang="de-DE" dirty="0"/>
            <a:t>router</a:t>
          </a:r>
        </a:p>
      </dgm:t>
    </dgm:pt>
    <dgm:pt modelId="{486A5FF3-4914-4EDA-9DA4-2D4A63F0B9E5}" type="parTrans" cxnId="{6340AC6B-6F40-47C2-BD9F-D42F20128EFA}">
      <dgm:prSet/>
      <dgm:spPr/>
      <dgm:t>
        <a:bodyPr/>
        <a:lstStyle/>
        <a:p>
          <a:endParaRPr lang="de-DE"/>
        </a:p>
      </dgm:t>
    </dgm:pt>
    <dgm:pt modelId="{262E6F14-735E-4D9A-89D3-95CB0C08AA84}" type="sibTrans" cxnId="{6340AC6B-6F40-47C2-BD9F-D42F20128EFA}">
      <dgm:prSet/>
      <dgm:spPr/>
      <dgm:t>
        <a:bodyPr/>
        <a:lstStyle/>
        <a:p>
          <a:endParaRPr lang="de-DE"/>
        </a:p>
      </dgm:t>
    </dgm:pt>
    <dgm:pt modelId="{F3935652-A0AF-4E50-8093-AEDAC3C1111E}">
      <dgm:prSet phldrT="[Text]"/>
      <dgm:spPr/>
      <dgm:t>
        <a:bodyPr/>
        <a:lstStyle/>
        <a:p>
          <a:r>
            <a:rPr lang="de-DE" dirty="0"/>
            <a:t>view</a:t>
          </a:r>
        </a:p>
      </dgm:t>
    </dgm:pt>
    <dgm:pt modelId="{72CE6CF4-3FFE-4058-A4D8-3E728B997FD8}" type="parTrans" cxnId="{D16B67D6-B22B-4D31-A2D3-B9A5EE2FB92A}">
      <dgm:prSet/>
      <dgm:spPr/>
      <dgm:t>
        <a:bodyPr/>
        <a:lstStyle/>
        <a:p>
          <a:endParaRPr lang="de-DE"/>
        </a:p>
      </dgm:t>
    </dgm:pt>
    <dgm:pt modelId="{D0C65C22-CE6F-4822-9302-ABB0D2532D36}" type="sibTrans" cxnId="{D16B67D6-B22B-4D31-A2D3-B9A5EE2FB92A}">
      <dgm:prSet/>
      <dgm:spPr/>
      <dgm:t>
        <a:bodyPr/>
        <a:lstStyle/>
        <a:p>
          <a:endParaRPr lang="de-DE"/>
        </a:p>
      </dgm:t>
    </dgm:pt>
    <dgm:pt modelId="{89F6FCAD-F4FD-4E0C-BAF1-DD28AF2118A4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3CCC8458-EDF2-4BCF-8415-DAA6E61765FC}" type="parTrans" cxnId="{68E1D301-76D3-4684-A5F6-8F7A508707E9}">
      <dgm:prSet/>
      <dgm:spPr/>
      <dgm:t>
        <a:bodyPr/>
        <a:lstStyle/>
        <a:p>
          <a:endParaRPr lang="de-DE"/>
        </a:p>
      </dgm:t>
    </dgm:pt>
    <dgm:pt modelId="{E9D67030-B141-4821-939F-F143FC4D5B20}" type="sibTrans" cxnId="{68E1D301-76D3-4684-A5F6-8F7A508707E9}">
      <dgm:prSet/>
      <dgm:spPr/>
      <dgm:t>
        <a:bodyPr/>
        <a:lstStyle/>
        <a:p>
          <a:endParaRPr lang="de-DE"/>
        </a:p>
      </dgm:t>
    </dgm:pt>
    <dgm:pt modelId="{FCA7AC57-6D57-43E0-92C7-C0132B04E990}">
      <dgm:prSet phldrT="[Text]"/>
      <dgm:spPr/>
      <dgm:t>
        <a:bodyPr/>
        <a:lstStyle/>
        <a:p>
          <a:r>
            <a:rPr lang="de-DE" dirty="0"/>
            <a:t>subview</a:t>
          </a:r>
        </a:p>
      </dgm:t>
    </dgm:pt>
    <dgm:pt modelId="{FB76AF32-8E3C-4DF6-8EAC-DC3F9E119906}" type="parTrans" cxnId="{2FF278E7-33BC-40A2-BF45-50E233A4C640}">
      <dgm:prSet/>
      <dgm:spPr/>
      <dgm:t>
        <a:bodyPr/>
        <a:lstStyle/>
        <a:p>
          <a:endParaRPr lang="de-DE"/>
        </a:p>
      </dgm:t>
    </dgm:pt>
    <dgm:pt modelId="{C6E6E3E6-08F1-4854-8F81-CEDD4B1F8288}" type="sibTrans" cxnId="{2FF278E7-33BC-40A2-BF45-50E233A4C640}">
      <dgm:prSet/>
      <dgm:spPr/>
      <dgm:t>
        <a:bodyPr/>
        <a:lstStyle/>
        <a:p>
          <a:endParaRPr lang="de-DE"/>
        </a:p>
      </dgm:t>
    </dgm:pt>
    <dgm:pt modelId="{A9434F22-FCC9-427B-B097-3A8D9AD07ECF}">
      <dgm:prSet phldrT="[Text]"/>
      <dgm:spPr/>
      <dgm:t>
        <a:bodyPr/>
        <a:lstStyle/>
        <a:p>
          <a:r>
            <a:rPr lang="de-DE" dirty="0"/>
            <a:t>storage</a:t>
          </a:r>
        </a:p>
      </dgm:t>
    </dgm:pt>
    <dgm:pt modelId="{8EDAB7D4-48DC-4C51-BE76-F7913DAEA40C}" type="parTrans" cxnId="{F89ECBB3-C1E1-4A95-A273-5C42F71DB7D1}">
      <dgm:prSet/>
      <dgm:spPr/>
      <dgm:t>
        <a:bodyPr/>
        <a:lstStyle/>
        <a:p>
          <a:endParaRPr lang="de-DE"/>
        </a:p>
      </dgm:t>
    </dgm:pt>
    <dgm:pt modelId="{F5F134C9-D167-4A80-B5D2-252B56507594}" type="sibTrans" cxnId="{F89ECBB3-C1E1-4A95-A273-5C42F71DB7D1}">
      <dgm:prSet/>
      <dgm:spPr/>
      <dgm:t>
        <a:bodyPr/>
        <a:lstStyle/>
        <a:p>
          <a:endParaRPr lang="de-DE"/>
        </a:p>
      </dgm:t>
    </dgm:pt>
    <dgm:pt modelId="{EE5592D2-8512-428D-85D9-332AB313CE30}">
      <dgm:prSet phldrT="[Text]"/>
      <dgm:spPr/>
      <dgm:t>
        <a:bodyPr/>
        <a:lstStyle/>
        <a:p>
          <a:r>
            <a:rPr lang="de-DE" dirty="0"/>
            <a:t>model</a:t>
          </a:r>
        </a:p>
      </dgm:t>
    </dgm:pt>
    <dgm:pt modelId="{D3A83C7C-BC1B-4AD5-9542-3D05B117C116}" type="parTrans" cxnId="{4E772189-9E66-47FD-BD66-AA87BEB93AEE}">
      <dgm:prSet/>
      <dgm:spPr/>
      <dgm:t>
        <a:bodyPr/>
        <a:lstStyle/>
        <a:p>
          <a:endParaRPr lang="de-DE"/>
        </a:p>
      </dgm:t>
    </dgm:pt>
    <dgm:pt modelId="{E614B1EB-7C05-45F1-9F2F-07067E8E57BE}" type="sibTrans" cxnId="{4E772189-9E66-47FD-BD66-AA87BEB93AEE}">
      <dgm:prSet/>
      <dgm:spPr/>
      <dgm:t>
        <a:bodyPr/>
        <a:lstStyle/>
        <a:p>
          <a:endParaRPr lang="de-DE"/>
        </a:p>
      </dgm:t>
    </dgm:pt>
    <dgm:pt modelId="{F5373D79-D71D-486F-9EC4-DC519A0F0B31}">
      <dgm:prSet phldrT="[Text]"/>
      <dgm:spPr/>
      <dgm:t>
        <a:bodyPr/>
        <a:lstStyle/>
        <a:p>
          <a:r>
            <a:rPr lang="de-DE" dirty="0"/>
            <a:t>plans</a:t>
          </a:r>
        </a:p>
      </dgm:t>
    </dgm:pt>
    <dgm:pt modelId="{7045E543-2899-41D1-83B7-96B747D55DF7}" type="parTrans" cxnId="{41A825DE-53E1-4D5F-B8E4-A1B4F230959C}">
      <dgm:prSet/>
      <dgm:spPr/>
      <dgm:t>
        <a:bodyPr/>
        <a:lstStyle/>
        <a:p>
          <a:endParaRPr lang="de-DE"/>
        </a:p>
      </dgm:t>
    </dgm:pt>
    <dgm:pt modelId="{3699148E-46A1-4ABB-A81A-A21690812BA1}" type="sibTrans" cxnId="{41A825DE-53E1-4D5F-B8E4-A1B4F230959C}">
      <dgm:prSet/>
      <dgm:spPr/>
      <dgm:t>
        <a:bodyPr/>
        <a:lstStyle/>
        <a:p>
          <a:endParaRPr lang="de-DE"/>
        </a:p>
      </dgm:t>
    </dgm:pt>
    <dgm:pt modelId="{5121B80B-E525-483E-80C9-7C9F4AD8565E}">
      <dgm:prSet phldrT="[Text]"/>
      <dgm:spPr/>
      <dgm:t>
        <a:bodyPr/>
        <a:lstStyle/>
        <a:p>
          <a:r>
            <a:rPr lang="de-DE" dirty="0"/>
            <a:t>modules</a:t>
          </a:r>
        </a:p>
      </dgm:t>
    </dgm:pt>
    <dgm:pt modelId="{54B44F7C-A5AB-4E50-9356-A6B584E35F3A}" type="parTrans" cxnId="{4B23B501-E341-4F60-8052-ADD0259448A6}">
      <dgm:prSet/>
      <dgm:spPr/>
      <dgm:t>
        <a:bodyPr/>
        <a:lstStyle/>
        <a:p>
          <a:endParaRPr lang="de-DE"/>
        </a:p>
      </dgm:t>
    </dgm:pt>
    <dgm:pt modelId="{EC23EC14-F17B-4E74-BF69-DE47CB2DA3D1}" type="sibTrans" cxnId="{4B23B501-E341-4F60-8052-ADD0259448A6}">
      <dgm:prSet/>
      <dgm:spPr/>
      <dgm:t>
        <a:bodyPr/>
        <a:lstStyle/>
        <a:p>
          <a:endParaRPr lang="de-DE"/>
        </a:p>
      </dgm:t>
    </dgm:pt>
    <dgm:pt modelId="{F1CF0601-ACE0-4E49-97CF-1CB8913375F1}">
      <dgm:prSet phldrT="[Text]"/>
      <dgm:spPr/>
      <dgm:t>
        <a:bodyPr/>
        <a:lstStyle/>
        <a:p>
          <a:r>
            <a:rPr lang="de-DE" dirty="0"/>
            <a:t>user</a:t>
          </a:r>
        </a:p>
      </dgm:t>
    </dgm:pt>
    <dgm:pt modelId="{006A122E-B07C-42F8-9636-1F64DE1E716E}" type="parTrans" cxnId="{B823C168-E859-42F5-A3BB-CAA5DE10933A}">
      <dgm:prSet/>
      <dgm:spPr/>
      <dgm:t>
        <a:bodyPr/>
        <a:lstStyle/>
        <a:p>
          <a:endParaRPr lang="de-DE"/>
        </a:p>
      </dgm:t>
    </dgm:pt>
    <dgm:pt modelId="{FB9C189C-9E6F-4DE2-ACBD-975B7F478503}" type="sibTrans" cxnId="{B823C168-E859-42F5-A3BB-CAA5DE10933A}">
      <dgm:prSet/>
      <dgm:spPr/>
      <dgm:t>
        <a:bodyPr/>
        <a:lstStyle/>
        <a:p>
          <a:endParaRPr lang="de-DE"/>
        </a:p>
      </dgm:t>
    </dgm:pt>
    <dgm:pt modelId="{F916FA60-55A4-4DE5-B51B-8AE105E1D14A}">
      <dgm:prSet phldrT="[Text]"/>
      <dgm:spPr/>
      <dgm:t>
        <a:bodyPr/>
        <a:lstStyle/>
        <a:p>
          <a:r>
            <a:rPr lang="de-DE" dirty="0"/>
            <a:t>system</a:t>
          </a:r>
        </a:p>
      </dgm:t>
    </dgm:pt>
    <dgm:pt modelId="{CC7BDE04-C52A-4B50-841A-AF70F7BAB118}" type="parTrans" cxnId="{55945E86-DEF5-439E-9AE4-FCC78D59EBAE}">
      <dgm:prSet/>
      <dgm:spPr/>
      <dgm:t>
        <a:bodyPr/>
        <a:lstStyle/>
        <a:p>
          <a:endParaRPr lang="de-DE"/>
        </a:p>
      </dgm:t>
    </dgm:pt>
    <dgm:pt modelId="{50ECEB14-AC57-443D-A2D2-9C79CF61AD87}" type="sibTrans" cxnId="{55945E86-DEF5-439E-9AE4-FCC78D59EBAE}">
      <dgm:prSet/>
      <dgm:spPr/>
      <dgm:t>
        <a:bodyPr/>
        <a:lstStyle/>
        <a:p>
          <a:endParaRPr lang="de-DE"/>
        </a:p>
      </dgm:t>
    </dgm:pt>
    <dgm:pt modelId="{C85DB55B-33CD-443B-98B6-1F7AD7A99E83}">
      <dgm:prSet phldrT="[Text]"/>
      <dgm:spPr/>
      <dgm:t>
        <a:bodyPr/>
        <a:lstStyle/>
        <a:p>
          <a:r>
            <a:rPr lang="de-DE" dirty="0" err="1"/>
            <a:t>uielemet</a:t>
          </a:r>
          <a:endParaRPr lang="de-DE" dirty="0"/>
        </a:p>
      </dgm:t>
    </dgm:pt>
    <dgm:pt modelId="{D9241932-9AF6-4BB4-A533-F83726AFBBC4}" type="parTrans" cxnId="{0E268FC5-5F63-4971-9754-41548D279900}">
      <dgm:prSet/>
      <dgm:spPr/>
      <dgm:t>
        <a:bodyPr/>
        <a:lstStyle/>
        <a:p>
          <a:endParaRPr lang="de-DE"/>
        </a:p>
      </dgm:t>
    </dgm:pt>
    <dgm:pt modelId="{B4AF38FD-C103-40F2-AF84-7E4ACD75D7E2}" type="sibTrans" cxnId="{0E268FC5-5F63-4971-9754-41548D279900}">
      <dgm:prSet/>
      <dgm:spPr/>
      <dgm:t>
        <a:bodyPr/>
        <a:lstStyle/>
        <a:p>
          <a:endParaRPr lang="de-DE"/>
        </a:p>
      </dgm:t>
    </dgm:pt>
    <dgm:pt modelId="{B13705D0-BCAD-4160-989D-B81EAC2F71FF}">
      <dgm:prSet phldrT="[Text]"/>
      <dgm:spPr/>
      <dgm:t>
        <a:bodyPr/>
        <a:lstStyle/>
        <a:p>
          <a:r>
            <a:rPr lang="de-DE" dirty="0" err="1"/>
            <a:t>uipanel</a:t>
          </a:r>
          <a:endParaRPr lang="de-DE" dirty="0"/>
        </a:p>
      </dgm:t>
    </dgm:pt>
    <dgm:pt modelId="{01AE64BA-C758-417A-A430-4D11AF436266}" type="parTrans" cxnId="{4CAA3737-FFB5-40B7-A66E-86F84EEA652A}">
      <dgm:prSet/>
      <dgm:spPr/>
      <dgm:t>
        <a:bodyPr/>
        <a:lstStyle/>
        <a:p>
          <a:endParaRPr lang="de-DE"/>
        </a:p>
      </dgm:t>
    </dgm:pt>
    <dgm:pt modelId="{19BAC386-C6BA-4718-BBEB-0F9E53AC54ED}" type="sibTrans" cxnId="{4CAA3737-FFB5-40B7-A66E-86F84EEA652A}">
      <dgm:prSet/>
      <dgm:spPr/>
      <dgm:t>
        <a:bodyPr/>
        <a:lstStyle/>
        <a:p>
          <a:endParaRPr lang="de-DE"/>
        </a:p>
      </dgm:t>
    </dgm:pt>
    <dgm:pt modelId="{2EEED340-63BF-4A97-8A8E-C7A17B92357F}">
      <dgm:prSet phldrT="[Text]"/>
      <dgm:spPr/>
      <dgm:t>
        <a:bodyPr/>
        <a:lstStyle/>
        <a:p>
          <a:r>
            <a:rPr lang="de-DE" dirty="0" err="1"/>
            <a:t>filter</a:t>
          </a:r>
          <a:endParaRPr lang="de-DE" dirty="0"/>
        </a:p>
      </dgm:t>
    </dgm:pt>
    <dgm:pt modelId="{E7F1538B-E4D3-473A-A678-53BC6CD1A1FC}" type="parTrans" cxnId="{2BBCB822-2E50-46E8-88A4-141D0E0950B4}">
      <dgm:prSet/>
      <dgm:spPr/>
      <dgm:t>
        <a:bodyPr/>
        <a:lstStyle/>
        <a:p>
          <a:endParaRPr lang="de-DE"/>
        </a:p>
      </dgm:t>
    </dgm:pt>
    <dgm:pt modelId="{58E95A46-9AC8-4007-8E68-5B6264B8260A}" type="sibTrans" cxnId="{2BBCB822-2E50-46E8-88A4-141D0E0950B4}">
      <dgm:prSet/>
      <dgm:spPr/>
      <dgm:t>
        <a:bodyPr/>
        <a:lstStyle/>
        <a:p>
          <a:endParaRPr lang="de-DE"/>
        </a:p>
      </dgm:t>
    </dgm:pt>
    <dgm:pt modelId="{C2ACA197-15B5-4B1E-9DE4-E339EFC67062}" type="pres">
      <dgm:prSet presAssocID="{F3A2D9A6-630D-44E6-9C3B-5599A9D471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68FADB-B165-4C49-AC5C-F88847DB6CA5}" type="pres">
      <dgm:prSet presAssocID="{08D174D9-B154-4B99-9396-FA720E0CC6B1}" presName="hierRoot1" presStyleCnt="0">
        <dgm:presLayoutVars>
          <dgm:hierBranch val="init"/>
        </dgm:presLayoutVars>
      </dgm:prSet>
      <dgm:spPr/>
    </dgm:pt>
    <dgm:pt modelId="{BD2ECDB2-793F-4500-9781-4D1C62CC75FB}" type="pres">
      <dgm:prSet presAssocID="{08D174D9-B154-4B99-9396-FA720E0CC6B1}" presName="rootComposite1" presStyleCnt="0"/>
      <dgm:spPr/>
    </dgm:pt>
    <dgm:pt modelId="{A6272424-842E-47D3-A54D-09B0087E0605}" type="pres">
      <dgm:prSet presAssocID="{08D174D9-B154-4B99-9396-FA720E0CC6B1}" presName="rootText1" presStyleLbl="node0" presStyleIdx="0" presStyleCnt="2">
        <dgm:presLayoutVars>
          <dgm:chPref val="3"/>
        </dgm:presLayoutVars>
      </dgm:prSet>
      <dgm:spPr/>
    </dgm:pt>
    <dgm:pt modelId="{9E7485B7-C4D1-48ED-8F54-1DA1589C3EEC}" type="pres">
      <dgm:prSet presAssocID="{08D174D9-B154-4B99-9396-FA720E0CC6B1}" presName="rootConnector1" presStyleLbl="node1" presStyleIdx="0" presStyleCnt="0"/>
      <dgm:spPr/>
    </dgm:pt>
    <dgm:pt modelId="{93CD375E-0D74-4D23-945A-1F86CA3A9D32}" type="pres">
      <dgm:prSet presAssocID="{08D174D9-B154-4B99-9396-FA720E0CC6B1}" presName="hierChild2" presStyleCnt="0"/>
      <dgm:spPr/>
    </dgm:pt>
    <dgm:pt modelId="{2A39819D-7204-41E6-B0CF-534C4EA9E671}" type="pres">
      <dgm:prSet presAssocID="{486A5FF3-4914-4EDA-9DA4-2D4A63F0B9E5}" presName="Name37" presStyleLbl="parChTrans1D2" presStyleIdx="0" presStyleCnt="11"/>
      <dgm:spPr/>
    </dgm:pt>
    <dgm:pt modelId="{F7B11A57-D2E9-4A7F-9BC0-75894DF56218}" type="pres">
      <dgm:prSet presAssocID="{D91F6CB2-0F03-4AD9-A3EB-014F8DB242FB}" presName="hierRoot2" presStyleCnt="0">
        <dgm:presLayoutVars>
          <dgm:hierBranch val="init"/>
        </dgm:presLayoutVars>
      </dgm:prSet>
      <dgm:spPr/>
    </dgm:pt>
    <dgm:pt modelId="{07F39E16-3318-407A-8F72-8EA73B73C4FC}" type="pres">
      <dgm:prSet presAssocID="{D91F6CB2-0F03-4AD9-A3EB-014F8DB242FB}" presName="rootComposite" presStyleCnt="0"/>
      <dgm:spPr/>
    </dgm:pt>
    <dgm:pt modelId="{44749FF8-2B2F-44F8-82CA-1BFCCD48D6D2}" type="pres">
      <dgm:prSet presAssocID="{D91F6CB2-0F03-4AD9-A3EB-014F8DB242FB}" presName="rootText" presStyleLbl="node2" presStyleIdx="0" presStyleCnt="11">
        <dgm:presLayoutVars>
          <dgm:chPref val="3"/>
        </dgm:presLayoutVars>
      </dgm:prSet>
      <dgm:spPr/>
    </dgm:pt>
    <dgm:pt modelId="{28BA30D9-1B10-408A-B86D-71137F20C3D0}" type="pres">
      <dgm:prSet presAssocID="{D91F6CB2-0F03-4AD9-A3EB-014F8DB242FB}" presName="rootConnector" presStyleLbl="node2" presStyleIdx="0" presStyleCnt="11"/>
      <dgm:spPr/>
    </dgm:pt>
    <dgm:pt modelId="{85201B22-A99F-4AD9-B2D6-CB3DCD4809FD}" type="pres">
      <dgm:prSet presAssocID="{D91F6CB2-0F03-4AD9-A3EB-014F8DB242FB}" presName="hierChild4" presStyleCnt="0"/>
      <dgm:spPr/>
    </dgm:pt>
    <dgm:pt modelId="{98B55D32-2364-404C-9E09-254742F5F1B3}" type="pres">
      <dgm:prSet presAssocID="{D91F6CB2-0F03-4AD9-A3EB-014F8DB242FB}" presName="hierChild5" presStyleCnt="0"/>
      <dgm:spPr/>
    </dgm:pt>
    <dgm:pt modelId="{CC6AA94C-9A92-4E23-9B78-683901744C8A}" type="pres">
      <dgm:prSet presAssocID="{72CE6CF4-3FFE-4058-A4D8-3E728B997FD8}" presName="Name37" presStyleLbl="parChTrans1D2" presStyleIdx="1" presStyleCnt="11"/>
      <dgm:spPr/>
    </dgm:pt>
    <dgm:pt modelId="{103C8A08-82BC-41F8-B231-583A48898756}" type="pres">
      <dgm:prSet presAssocID="{F3935652-A0AF-4E50-8093-AEDAC3C1111E}" presName="hierRoot2" presStyleCnt="0">
        <dgm:presLayoutVars>
          <dgm:hierBranch val="init"/>
        </dgm:presLayoutVars>
      </dgm:prSet>
      <dgm:spPr/>
    </dgm:pt>
    <dgm:pt modelId="{5EB65FAD-68C7-49AC-B901-393344104359}" type="pres">
      <dgm:prSet presAssocID="{F3935652-A0AF-4E50-8093-AEDAC3C1111E}" presName="rootComposite" presStyleCnt="0"/>
      <dgm:spPr/>
    </dgm:pt>
    <dgm:pt modelId="{6DF7FFB8-D455-4039-8681-F924162723A2}" type="pres">
      <dgm:prSet presAssocID="{F3935652-A0AF-4E50-8093-AEDAC3C1111E}" presName="rootText" presStyleLbl="node2" presStyleIdx="1" presStyleCnt="11">
        <dgm:presLayoutVars>
          <dgm:chPref val="3"/>
        </dgm:presLayoutVars>
      </dgm:prSet>
      <dgm:spPr/>
    </dgm:pt>
    <dgm:pt modelId="{BDFA9B0C-5FCD-4715-BD6C-FE30837C29F6}" type="pres">
      <dgm:prSet presAssocID="{F3935652-A0AF-4E50-8093-AEDAC3C1111E}" presName="rootConnector" presStyleLbl="node2" presStyleIdx="1" presStyleCnt="11"/>
      <dgm:spPr/>
    </dgm:pt>
    <dgm:pt modelId="{1A67C906-D037-43AF-B075-DA18F3F6D1B0}" type="pres">
      <dgm:prSet presAssocID="{F3935652-A0AF-4E50-8093-AEDAC3C1111E}" presName="hierChild4" presStyleCnt="0"/>
      <dgm:spPr/>
    </dgm:pt>
    <dgm:pt modelId="{79215246-92CF-458E-95A6-932C0AFBF32A}" type="pres">
      <dgm:prSet presAssocID="{3CCC8458-EDF2-4BCF-8415-DAA6E61765FC}" presName="Name37" presStyleLbl="parChTrans1D3" presStyleIdx="0" presStyleCnt="10"/>
      <dgm:spPr/>
    </dgm:pt>
    <dgm:pt modelId="{41A6B98B-8784-444E-ABA6-323DE8894656}" type="pres">
      <dgm:prSet presAssocID="{89F6FCAD-F4FD-4E0C-BAF1-DD28AF2118A4}" presName="hierRoot2" presStyleCnt="0">
        <dgm:presLayoutVars>
          <dgm:hierBranch val="init"/>
        </dgm:presLayoutVars>
      </dgm:prSet>
      <dgm:spPr/>
    </dgm:pt>
    <dgm:pt modelId="{EEE9232C-DBB8-4ABB-B578-264EB5296A9A}" type="pres">
      <dgm:prSet presAssocID="{89F6FCAD-F4FD-4E0C-BAF1-DD28AF2118A4}" presName="rootComposite" presStyleCnt="0"/>
      <dgm:spPr/>
    </dgm:pt>
    <dgm:pt modelId="{79633328-5647-442A-A102-18847B8A6CE3}" type="pres">
      <dgm:prSet presAssocID="{89F6FCAD-F4FD-4E0C-BAF1-DD28AF2118A4}" presName="rootText" presStyleLbl="node3" presStyleIdx="0" presStyleCnt="10">
        <dgm:presLayoutVars>
          <dgm:chPref val="3"/>
        </dgm:presLayoutVars>
      </dgm:prSet>
      <dgm:spPr/>
    </dgm:pt>
    <dgm:pt modelId="{7FC6C589-A02F-4310-87EB-8A8C5AF5BCB2}" type="pres">
      <dgm:prSet presAssocID="{89F6FCAD-F4FD-4E0C-BAF1-DD28AF2118A4}" presName="rootConnector" presStyleLbl="node3" presStyleIdx="0" presStyleCnt="10"/>
      <dgm:spPr/>
    </dgm:pt>
    <dgm:pt modelId="{F9861AEE-F4F9-48FD-9BF4-628BE9E27344}" type="pres">
      <dgm:prSet presAssocID="{89F6FCAD-F4FD-4E0C-BAF1-DD28AF2118A4}" presName="hierChild4" presStyleCnt="0"/>
      <dgm:spPr/>
    </dgm:pt>
    <dgm:pt modelId="{005EFDB1-B87D-4639-939B-74DB357DDB72}" type="pres">
      <dgm:prSet presAssocID="{E7F1538B-E4D3-473A-A678-53BC6CD1A1FC}" presName="Name37" presStyleLbl="parChTrans1D4" presStyleIdx="0" presStyleCnt="7"/>
      <dgm:spPr/>
    </dgm:pt>
    <dgm:pt modelId="{F0E94463-5DAF-425E-90F2-BFB6FE51BC4E}" type="pres">
      <dgm:prSet presAssocID="{2EEED340-63BF-4A97-8A8E-C7A17B92357F}" presName="hierRoot2" presStyleCnt="0">
        <dgm:presLayoutVars>
          <dgm:hierBranch val="init"/>
        </dgm:presLayoutVars>
      </dgm:prSet>
      <dgm:spPr/>
    </dgm:pt>
    <dgm:pt modelId="{739D6B87-EC3B-4706-88B8-C023235025A2}" type="pres">
      <dgm:prSet presAssocID="{2EEED340-63BF-4A97-8A8E-C7A17B92357F}" presName="rootComposite" presStyleCnt="0"/>
      <dgm:spPr/>
    </dgm:pt>
    <dgm:pt modelId="{1F771D77-FE8B-4FB9-A8FA-87DCCBCBC760}" type="pres">
      <dgm:prSet presAssocID="{2EEED340-63BF-4A97-8A8E-C7A17B92357F}" presName="rootText" presStyleLbl="node4" presStyleIdx="0" presStyleCnt="7">
        <dgm:presLayoutVars>
          <dgm:chPref val="3"/>
        </dgm:presLayoutVars>
      </dgm:prSet>
      <dgm:spPr/>
    </dgm:pt>
    <dgm:pt modelId="{8CCBED56-EAAE-418E-85E0-56AA4392F398}" type="pres">
      <dgm:prSet presAssocID="{2EEED340-63BF-4A97-8A8E-C7A17B92357F}" presName="rootConnector" presStyleLbl="node4" presStyleIdx="0" presStyleCnt="7"/>
      <dgm:spPr/>
    </dgm:pt>
    <dgm:pt modelId="{B2088EB3-145E-4D6B-A872-CECFB8A435C2}" type="pres">
      <dgm:prSet presAssocID="{2EEED340-63BF-4A97-8A8E-C7A17B92357F}" presName="hierChild4" presStyleCnt="0"/>
      <dgm:spPr/>
    </dgm:pt>
    <dgm:pt modelId="{3806C42E-EB52-402F-B681-3122FFB9BD93}" type="pres">
      <dgm:prSet presAssocID="{2EEED340-63BF-4A97-8A8E-C7A17B92357F}" presName="hierChild5" presStyleCnt="0"/>
      <dgm:spPr/>
    </dgm:pt>
    <dgm:pt modelId="{D160EBA6-254C-4F2D-8D5A-E157C9F26647}" type="pres">
      <dgm:prSet presAssocID="{D9241932-9AF6-4BB4-A533-F83726AFBBC4}" presName="Name37" presStyleLbl="parChTrans1D4" presStyleIdx="1" presStyleCnt="7"/>
      <dgm:spPr/>
    </dgm:pt>
    <dgm:pt modelId="{60795076-498E-4AAB-9182-89F2DC576E93}" type="pres">
      <dgm:prSet presAssocID="{C85DB55B-33CD-443B-98B6-1F7AD7A99E83}" presName="hierRoot2" presStyleCnt="0">
        <dgm:presLayoutVars>
          <dgm:hierBranch val="init"/>
        </dgm:presLayoutVars>
      </dgm:prSet>
      <dgm:spPr/>
    </dgm:pt>
    <dgm:pt modelId="{A6FE2109-E61A-47D9-A681-479E0BD89688}" type="pres">
      <dgm:prSet presAssocID="{C85DB55B-33CD-443B-98B6-1F7AD7A99E83}" presName="rootComposite" presStyleCnt="0"/>
      <dgm:spPr/>
    </dgm:pt>
    <dgm:pt modelId="{D76BC0C1-D512-4C38-A712-23B0A6E96ED0}" type="pres">
      <dgm:prSet presAssocID="{C85DB55B-33CD-443B-98B6-1F7AD7A99E83}" presName="rootText" presStyleLbl="node4" presStyleIdx="1" presStyleCnt="7">
        <dgm:presLayoutVars>
          <dgm:chPref val="3"/>
        </dgm:presLayoutVars>
      </dgm:prSet>
      <dgm:spPr/>
    </dgm:pt>
    <dgm:pt modelId="{EC93663E-EA93-48D0-BCA7-B38A15DA2449}" type="pres">
      <dgm:prSet presAssocID="{C85DB55B-33CD-443B-98B6-1F7AD7A99E83}" presName="rootConnector" presStyleLbl="node4" presStyleIdx="1" presStyleCnt="7"/>
      <dgm:spPr/>
    </dgm:pt>
    <dgm:pt modelId="{3721FAF3-F48E-44BB-9988-1C1D78B2E51F}" type="pres">
      <dgm:prSet presAssocID="{C85DB55B-33CD-443B-98B6-1F7AD7A99E83}" presName="hierChild4" presStyleCnt="0"/>
      <dgm:spPr/>
    </dgm:pt>
    <dgm:pt modelId="{5FF5E8BD-7D83-4792-8D5D-43D5965B6506}" type="pres">
      <dgm:prSet presAssocID="{C85DB55B-33CD-443B-98B6-1F7AD7A99E83}" presName="hierChild5" presStyleCnt="0"/>
      <dgm:spPr/>
    </dgm:pt>
    <dgm:pt modelId="{6E8CD37B-DC9C-449F-BC50-BE6FA56F4423}" type="pres">
      <dgm:prSet presAssocID="{01AE64BA-C758-417A-A430-4D11AF436266}" presName="Name37" presStyleLbl="parChTrans1D4" presStyleIdx="2" presStyleCnt="7"/>
      <dgm:spPr/>
    </dgm:pt>
    <dgm:pt modelId="{E3D148B0-44AD-47F9-A374-40EBFF305548}" type="pres">
      <dgm:prSet presAssocID="{B13705D0-BCAD-4160-989D-B81EAC2F71FF}" presName="hierRoot2" presStyleCnt="0">
        <dgm:presLayoutVars>
          <dgm:hierBranch val="init"/>
        </dgm:presLayoutVars>
      </dgm:prSet>
      <dgm:spPr/>
    </dgm:pt>
    <dgm:pt modelId="{8DB9A2B2-7686-4F8C-ABA8-76DD34770FBA}" type="pres">
      <dgm:prSet presAssocID="{B13705D0-BCAD-4160-989D-B81EAC2F71FF}" presName="rootComposite" presStyleCnt="0"/>
      <dgm:spPr/>
    </dgm:pt>
    <dgm:pt modelId="{E3794A36-75E9-45E4-89C4-B94E2DB3336D}" type="pres">
      <dgm:prSet presAssocID="{B13705D0-BCAD-4160-989D-B81EAC2F71FF}" presName="rootText" presStyleLbl="node4" presStyleIdx="2" presStyleCnt="7">
        <dgm:presLayoutVars>
          <dgm:chPref val="3"/>
        </dgm:presLayoutVars>
      </dgm:prSet>
      <dgm:spPr/>
    </dgm:pt>
    <dgm:pt modelId="{0E79E6AD-7816-47DC-843F-BA4BCB43E0CB}" type="pres">
      <dgm:prSet presAssocID="{B13705D0-BCAD-4160-989D-B81EAC2F71FF}" presName="rootConnector" presStyleLbl="node4" presStyleIdx="2" presStyleCnt="7"/>
      <dgm:spPr/>
    </dgm:pt>
    <dgm:pt modelId="{D17B2386-5B84-42C9-96C3-0E91CD4F7657}" type="pres">
      <dgm:prSet presAssocID="{B13705D0-BCAD-4160-989D-B81EAC2F71FF}" presName="hierChild4" presStyleCnt="0"/>
      <dgm:spPr/>
    </dgm:pt>
    <dgm:pt modelId="{828FEED9-1A1E-4D33-A7AE-B35DB87507F5}" type="pres">
      <dgm:prSet presAssocID="{B13705D0-BCAD-4160-989D-B81EAC2F71FF}" presName="hierChild5" presStyleCnt="0"/>
      <dgm:spPr/>
    </dgm:pt>
    <dgm:pt modelId="{5BC20BD4-D448-48E5-8371-01ED12D962A3}" type="pres">
      <dgm:prSet presAssocID="{89F6FCAD-F4FD-4E0C-BAF1-DD28AF2118A4}" presName="hierChild5" presStyleCnt="0"/>
      <dgm:spPr/>
    </dgm:pt>
    <dgm:pt modelId="{A97627FD-12AD-4299-B3D2-8D5542A4AAB9}" type="pres">
      <dgm:prSet presAssocID="{FB76AF32-8E3C-4DF6-8EAC-DC3F9E119906}" presName="Name37" presStyleLbl="parChTrans1D3" presStyleIdx="1" presStyleCnt="10"/>
      <dgm:spPr/>
    </dgm:pt>
    <dgm:pt modelId="{43F91AE2-C010-4C69-934B-109F95B4F6A5}" type="pres">
      <dgm:prSet presAssocID="{FCA7AC57-6D57-43E0-92C7-C0132B04E990}" presName="hierRoot2" presStyleCnt="0">
        <dgm:presLayoutVars>
          <dgm:hierBranch val="init"/>
        </dgm:presLayoutVars>
      </dgm:prSet>
      <dgm:spPr/>
    </dgm:pt>
    <dgm:pt modelId="{719D663D-5DD5-4825-8139-0B64BAECBE74}" type="pres">
      <dgm:prSet presAssocID="{FCA7AC57-6D57-43E0-92C7-C0132B04E990}" presName="rootComposite" presStyleCnt="0"/>
      <dgm:spPr/>
    </dgm:pt>
    <dgm:pt modelId="{51E5BE1A-DE50-44C6-B508-08CB25F34856}" type="pres">
      <dgm:prSet presAssocID="{FCA7AC57-6D57-43E0-92C7-C0132B04E990}" presName="rootText" presStyleLbl="node3" presStyleIdx="1" presStyleCnt="10">
        <dgm:presLayoutVars>
          <dgm:chPref val="3"/>
        </dgm:presLayoutVars>
      </dgm:prSet>
      <dgm:spPr/>
    </dgm:pt>
    <dgm:pt modelId="{34F1DC0A-EA2D-4942-9721-3C10C5B7E1B1}" type="pres">
      <dgm:prSet presAssocID="{FCA7AC57-6D57-43E0-92C7-C0132B04E990}" presName="rootConnector" presStyleLbl="node3" presStyleIdx="1" presStyleCnt="10"/>
      <dgm:spPr/>
    </dgm:pt>
    <dgm:pt modelId="{143C4B00-19E9-4B1B-9507-299F8E0AAC2A}" type="pres">
      <dgm:prSet presAssocID="{FCA7AC57-6D57-43E0-92C7-C0132B04E990}" presName="hierChild4" presStyleCnt="0"/>
      <dgm:spPr/>
    </dgm:pt>
    <dgm:pt modelId="{567FF5E3-118C-4969-BE76-9D5E71224028}" type="pres">
      <dgm:prSet presAssocID="{FCA7AC57-6D57-43E0-92C7-C0132B04E990}" presName="hierChild5" presStyleCnt="0"/>
      <dgm:spPr/>
    </dgm:pt>
    <dgm:pt modelId="{4BD7DD21-3425-4C27-84FF-533D6A36991D}" type="pres">
      <dgm:prSet presAssocID="{F3935652-A0AF-4E50-8093-AEDAC3C1111E}" presName="hierChild5" presStyleCnt="0"/>
      <dgm:spPr/>
    </dgm:pt>
    <dgm:pt modelId="{E73C08BA-D16E-4964-8A17-CDC4944C0220}" type="pres">
      <dgm:prSet presAssocID="{8EDAB7D4-48DC-4C51-BE76-F7913DAEA40C}" presName="Name37" presStyleLbl="parChTrans1D2" presStyleIdx="2" presStyleCnt="11"/>
      <dgm:spPr/>
    </dgm:pt>
    <dgm:pt modelId="{0E96D3CD-D584-4DAA-A8A1-3B801B9559DE}" type="pres">
      <dgm:prSet presAssocID="{A9434F22-FCC9-427B-B097-3A8D9AD07ECF}" presName="hierRoot2" presStyleCnt="0">
        <dgm:presLayoutVars>
          <dgm:hierBranch val="init"/>
        </dgm:presLayoutVars>
      </dgm:prSet>
      <dgm:spPr/>
    </dgm:pt>
    <dgm:pt modelId="{61CA9887-F19A-409A-A209-FE558ACBB228}" type="pres">
      <dgm:prSet presAssocID="{A9434F22-FCC9-427B-B097-3A8D9AD07ECF}" presName="rootComposite" presStyleCnt="0"/>
      <dgm:spPr/>
    </dgm:pt>
    <dgm:pt modelId="{5CE715A0-AAE9-457D-BD63-912A3FF3F848}" type="pres">
      <dgm:prSet presAssocID="{A9434F22-FCC9-427B-B097-3A8D9AD07ECF}" presName="rootText" presStyleLbl="node2" presStyleIdx="2" presStyleCnt="11">
        <dgm:presLayoutVars>
          <dgm:chPref val="3"/>
        </dgm:presLayoutVars>
      </dgm:prSet>
      <dgm:spPr/>
    </dgm:pt>
    <dgm:pt modelId="{66A90BA1-31A0-48E3-8C95-1267EC5F84F3}" type="pres">
      <dgm:prSet presAssocID="{A9434F22-FCC9-427B-B097-3A8D9AD07ECF}" presName="rootConnector" presStyleLbl="node2" presStyleIdx="2" presStyleCnt="11"/>
      <dgm:spPr/>
    </dgm:pt>
    <dgm:pt modelId="{76BAC797-554C-4F6C-B7B4-257D27AF16B1}" type="pres">
      <dgm:prSet presAssocID="{A9434F22-FCC9-427B-B097-3A8D9AD07ECF}" presName="hierChild4" presStyleCnt="0"/>
      <dgm:spPr/>
    </dgm:pt>
    <dgm:pt modelId="{E4CCD288-6340-43A2-9CC9-606C5AC9F263}" type="pres">
      <dgm:prSet presAssocID="{A9434F22-FCC9-427B-B097-3A8D9AD07ECF}" presName="hierChild5" presStyleCnt="0"/>
      <dgm:spPr/>
    </dgm:pt>
    <dgm:pt modelId="{1167EAD2-0C63-4BA0-99F0-751D4EDEBDDA}" type="pres">
      <dgm:prSet presAssocID="{D3A83C7C-BC1B-4AD5-9542-3D05B117C116}" presName="Name37" presStyleLbl="parChTrans1D2" presStyleIdx="3" presStyleCnt="11"/>
      <dgm:spPr/>
    </dgm:pt>
    <dgm:pt modelId="{84719A2F-7D38-479F-9973-D5839043E812}" type="pres">
      <dgm:prSet presAssocID="{EE5592D2-8512-428D-85D9-332AB313CE30}" presName="hierRoot2" presStyleCnt="0">
        <dgm:presLayoutVars>
          <dgm:hierBranch val="init"/>
        </dgm:presLayoutVars>
      </dgm:prSet>
      <dgm:spPr/>
    </dgm:pt>
    <dgm:pt modelId="{C3210972-1126-4BF2-8640-6F230C640029}" type="pres">
      <dgm:prSet presAssocID="{EE5592D2-8512-428D-85D9-332AB313CE30}" presName="rootComposite" presStyleCnt="0"/>
      <dgm:spPr/>
    </dgm:pt>
    <dgm:pt modelId="{A44B73C0-A613-45F8-9994-28295537306B}" type="pres">
      <dgm:prSet presAssocID="{EE5592D2-8512-428D-85D9-332AB313CE30}" presName="rootText" presStyleLbl="node2" presStyleIdx="3" presStyleCnt="11">
        <dgm:presLayoutVars>
          <dgm:chPref val="3"/>
        </dgm:presLayoutVars>
      </dgm:prSet>
      <dgm:spPr/>
    </dgm:pt>
    <dgm:pt modelId="{41AFC2E3-DF71-4B09-AA78-D4D926362CCC}" type="pres">
      <dgm:prSet presAssocID="{EE5592D2-8512-428D-85D9-332AB313CE30}" presName="rootConnector" presStyleLbl="node2" presStyleIdx="3" presStyleCnt="11"/>
      <dgm:spPr/>
    </dgm:pt>
    <dgm:pt modelId="{799A2444-AE70-4BD2-A4A3-401F0BB2BC1F}" type="pres">
      <dgm:prSet presAssocID="{EE5592D2-8512-428D-85D9-332AB313CE30}" presName="hierChild4" presStyleCnt="0"/>
      <dgm:spPr/>
    </dgm:pt>
    <dgm:pt modelId="{EB8E3B9D-92F0-4FC6-AB0C-04F5EF73B77A}" type="pres">
      <dgm:prSet presAssocID="{7045E543-2899-41D1-83B7-96B747D55DF7}" presName="Name37" presStyleLbl="parChTrans1D3" presStyleIdx="2" presStyleCnt="10"/>
      <dgm:spPr/>
    </dgm:pt>
    <dgm:pt modelId="{80808105-90A6-4DF7-865C-C9A36BEEC27A}" type="pres">
      <dgm:prSet presAssocID="{F5373D79-D71D-486F-9EC4-DC519A0F0B31}" presName="hierRoot2" presStyleCnt="0">
        <dgm:presLayoutVars>
          <dgm:hierBranch val="init"/>
        </dgm:presLayoutVars>
      </dgm:prSet>
      <dgm:spPr/>
    </dgm:pt>
    <dgm:pt modelId="{4ABB0F7D-D8F6-46A8-9D6D-6280B4A2CF9E}" type="pres">
      <dgm:prSet presAssocID="{F5373D79-D71D-486F-9EC4-DC519A0F0B31}" presName="rootComposite" presStyleCnt="0"/>
      <dgm:spPr/>
    </dgm:pt>
    <dgm:pt modelId="{437EB653-1505-4769-A3EF-FA0E52CB9861}" type="pres">
      <dgm:prSet presAssocID="{F5373D79-D71D-486F-9EC4-DC519A0F0B31}" presName="rootText" presStyleLbl="node3" presStyleIdx="2" presStyleCnt="10">
        <dgm:presLayoutVars>
          <dgm:chPref val="3"/>
        </dgm:presLayoutVars>
      </dgm:prSet>
      <dgm:spPr/>
    </dgm:pt>
    <dgm:pt modelId="{DBDE329F-D5D5-4505-A083-0D84D850E61A}" type="pres">
      <dgm:prSet presAssocID="{F5373D79-D71D-486F-9EC4-DC519A0F0B31}" presName="rootConnector" presStyleLbl="node3" presStyleIdx="2" presStyleCnt="10"/>
      <dgm:spPr/>
    </dgm:pt>
    <dgm:pt modelId="{39D5C425-7083-416A-8D1E-94C916D9CB18}" type="pres">
      <dgm:prSet presAssocID="{F5373D79-D71D-486F-9EC4-DC519A0F0B31}" presName="hierChild4" presStyleCnt="0"/>
      <dgm:spPr/>
    </dgm:pt>
    <dgm:pt modelId="{C4CA6D68-0D79-42F6-B942-13068F3DE541}" type="pres">
      <dgm:prSet presAssocID="{F5373D79-D71D-486F-9EC4-DC519A0F0B31}" presName="hierChild5" presStyleCnt="0"/>
      <dgm:spPr/>
    </dgm:pt>
    <dgm:pt modelId="{50657360-4D30-4EF4-B6B8-9E53D247AA78}" type="pres">
      <dgm:prSet presAssocID="{54B44F7C-A5AB-4E50-9356-A6B584E35F3A}" presName="Name37" presStyleLbl="parChTrans1D3" presStyleIdx="3" presStyleCnt="10"/>
      <dgm:spPr/>
    </dgm:pt>
    <dgm:pt modelId="{4D44617D-E840-4F59-B7DE-594251354389}" type="pres">
      <dgm:prSet presAssocID="{5121B80B-E525-483E-80C9-7C9F4AD8565E}" presName="hierRoot2" presStyleCnt="0">
        <dgm:presLayoutVars>
          <dgm:hierBranch val="init"/>
        </dgm:presLayoutVars>
      </dgm:prSet>
      <dgm:spPr/>
    </dgm:pt>
    <dgm:pt modelId="{D5E652A6-7419-4767-9D74-404AA988A9C5}" type="pres">
      <dgm:prSet presAssocID="{5121B80B-E525-483E-80C9-7C9F4AD8565E}" presName="rootComposite" presStyleCnt="0"/>
      <dgm:spPr/>
    </dgm:pt>
    <dgm:pt modelId="{CDAB0195-B7AB-4295-971E-4A054D053CDD}" type="pres">
      <dgm:prSet presAssocID="{5121B80B-E525-483E-80C9-7C9F4AD8565E}" presName="rootText" presStyleLbl="node3" presStyleIdx="3" presStyleCnt="10">
        <dgm:presLayoutVars>
          <dgm:chPref val="3"/>
        </dgm:presLayoutVars>
      </dgm:prSet>
      <dgm:spPr/>
    </dgm:pt>
    <dgm:pt modelId="{7813095F-B170-40A3-AD60-E7D1ACAF9A09}" type="pres">
      <dgm:prSet presAssocID="{5121B80B-E525-483E-80C9-7C9F4AD8565E}" presName="rootConnector" presStyleLbl="node3" presStyleIdx="3" presStyleCnt="10"/>
      <dgm:spPr/>
    </dgm:pt>
    <dgm:pt modelId="{9E94FB28-8D38-4582-8108-7DA724FA3F70}" type="pres">
      <dgm:prSet presAssocID="{5121B80B-E525-483E-80C9-7C9F4AD8565E}" presName="hierChild4" presStyleCnt="0"/>
      <dgm:spPr/>
    </dgm:pt>
    <dgm:pt modelId="{8451E87C-7EE3-42A3-B914-C2F53BFB7E2C}" type="pres">
      <dgm:prSet presAssocID="{5121B80B-E525-483E-80C9-7C9F4AD8565E}" presName="hierChild5" presStyleCnt="0"/>
      <dgm:spPr/>
    </dgm:pt>
    <dgm:pt modelId="{3CC706D0-7D2F-4037-BA4B-C76B40914F09}" type="pres">
      <dgm:prSet presAssocID="{006A122E-B07C-42F8-9636-1F64DE1E716E}" presName="Name37" presStyleLbl="parChTrans1D3" presStyleIdx="4" presStyleCnt="10"/>
      <dgm:spPr/>
    </dgm:pt>
    <dgm:pt modelId="{1E6EC8D2-3487-459A-A084-8ED613C4D698}" type="pres">
      <dgm:prSet presAssocID="{F1CF0601-ACE0-4E49-97CF-1CB8913375F1}" presName="hierRoot2" presStyleCnt="0">
        <dgm:presLayoutVars>
          <dgm:hierBranch val="init"/>
        </dgm:presLayoutVars>
      </dgm:prSet>
      <dgm:spPr/>
    </dgm:pt>
    <dgm:pt modelId="{B48532F9-8BB0-4A36-A2F3-D64424AF9559}" type="pres">
      <dgm:prSet presAssocID="{F1CF0601-ACE0-4E49-97CF-1CB8913375F1}" presName="rootComposite" presStyleCnt="0"/>
      <dgm:spPr/>
    </dgm:pt>
    <dgm:pt modelId="{0DADEFE8-451E-43AB-95A2-33F2F93B188A}" type="pres">
      <dgm:prSet presAssocID="{F1CF0601-ACE0-4E49-97CF-1CB8913375F1}" presName="rootText" presStyleLbl="node3" presStyleIdx="4" presStyleCnt="10">
        <dgm:presLayoutVars>
          <dgm:chPref val="3"/>
        </dgm:presLayoutVars>
      </dgm:prSet>
      <dgm:spPr/>
    </dgm:pt>
    <dgm:pt modelId="{D39F445A-596E-4861-AC99-9A5292D371FA}" type="pres">
      <dgm:prSet presAssocID="{F1CF0601-ACE0-4E49-97CF-1CB8913375F1}" presName="rootConnector" presStyleLbl="node3" presStyleIdx="4" presStyleCnt="10"/>
      <dgm:spPr/>
    </dgm:pt>
    <dgm:pt modelId="{CAEBA39D-E45E-4D93-B9FA-12E2671264BB}" type="pres">
      <dgm:prSet presAssocID="{F1CF0601-ACE0-4E49-97CF-1CB8913375F1}" presName="hierChild4" presStyleCnt="0"/>
      <dgm:spPr/>
    </dgm:pt>
    <dgm:pt modelId="{0222F166-4503-4EC9-995B-34E474304D12}" type="pres">
      <dgm:prSet presAssocID="{F1CF0601-ACE0-4E49-97CF-1CB8913375F1}" presName="hierChild5" presStyleCnt="0"/>
      <dgm:spPr/>
    </dgm:pt>
    <dgm:pt modelId="{A252B46A-44FF-44D4-9141-C5928FFA0229}" type="pres">
      <dgm:prSet presAssocID="{CC7BDE04-C52A-4B50-841A-AF70F7BAB118}" presName="Name37" presStyleLbl="parChTrans1D3" presStyleIdx="5" presStyleCnt="10"/>
      <dgm:spPr/>
    </dgm:pt>
    <dgm:pt modelId="{2F030327-73AA-4152-9BAF-EAE387166B84}" type="pres">
      <dgm:prSet presAssocID="{F916FA60-55A4-4DE5-B51B-8AE105E1D14A}" presName="hierRoot2" presStyleCnt="0">
        <dgm:presLayoutVars>
          <dgm:hierBranch val="init"/>
        </dgm:presLayoutVars>
      </dgm:prSet>
      <dgm:spPr/>
    </dgm:pt>
    <dgm:pt modelId="{C6AD8C82-F9E4-4094-ABCB-4CF05C190F22}" type="pres">
      <dgm:prSet presAssocID="{F916FA60-55A4-4DE5-B51B-8AE105E1D14A}" presName="rootComposite" presStyleCnt="0"/>
      <dgm:spPr/>
    </dgm:pt>
    <dgm:pt modelId="{568D6F29-05E4-4671-BB68-E1F4C36DE9DC}" type="pres">
      <dgm:prSet presAssocID="{F916FA60-55A4-4DE5-B51B-8AE105E1D14A}" presName="rootText" presStyleLbl="node3" presStyleIdx="5" presStyleCnt="10">
        <dgm:presLayoutVars>
          <dgm:chPref val="3"/>
        </dgm:presLayoutVars>
      </dgm:prSet>
      <dgm:spPr/>
    </dgm:pt>
    <dgm:pt modelId="{FB61EA4E-C439-4E27-8466-D157E4090394}" type="pres">
      <dgm:prSet presAssocID="{F916FA60-55A4-4DE5-B51B-8AE105E1D14A}" presName="rootConnector" presStyleLbl="node3" presStyleIdx="5" presStyleCnt="10"/>
      <dgm:spPr/>
    </dgm:pt>
    <dgm:pt modelId="{C923AC9D-8285-496F-9EE1-4C9490992258}" type="pres">
      <dgm:prSet presAssocID="{F916FA60-55A4-4DE5-B51B-8AE105E1D14A}" presName="hierChild4" presStyleCnt="0"/>
      <dgm:spPr/>
    </dgm:pt>
    <dgm:pt modelId="{E3790A11-0064-4500-A423-4394646E0335}" type="pres">
      <dgm:prSet presAssocID="{F916FA60-55A4-4DE5-B51B-8AE105E1D14A}" presName="hierChild5" presStyleCnt="0"/>
      <dgm:spPr/>
    </dgm:pt>
    <dgm:pt modelId="{13E1EEC3-93B8-45BD-B922-76682A1215A8}" type="pres">
      <dgm:prSet presAssocID="{EE5592D2-8512-428D-85D9-332AB313CE30}" presName="hierChild5" presStyleCnt="0"/>
      <dgm:spPr/>
    </dgm:pt>
    <dgm:pt modelId="{7A42E2D0-8894-4B13-8DBA-3A3D47C996F8}" type="pres">
      <dgm:prSet presAssocID="{08D174D9-B154-4B99-9396-FA720E0CC6B1}" presName="hierChild3" presStyleCnt="0"/>
      <dgm:spPr/>
    </dgm:pt>
    <dgm:pt modelId="{E527442A-3E1D-433D-8D81-A5811D131F3C}" type="pres">
      <dgm:prSet presAssocID="{E76B3F98-2345-4579-AEB8-873892F75A24}" presName="hierRoot1" presStyleCnt="0">
        <dgm:presLayoutVars>
          <dgm:hierBranch val="init"/>
        </dgm:presLayoutVars>
      </dgm:prSet>
      <dgm:spPr/>
    </dgm:pt>
    <dgm:pt modelId="{844996FA-6F06-4055-A506-D0744BD42351}" type="pres">
      <dgm:prSet presAssocID="{E76B3F98-2345-4579-AEB8-873892F75A24}" presName="rootComposite1" presStyleCnt="0"/>
      <dgm:spPr/>
    </dgm:pt>
    <dgm:pt modelId="{206F796A-9B99-4469-BAA9-31E3ACE9CEEC}" type="pres">
      <dgm:prSet presAssocID="{E76B3F98-2345-4579-AEB8-873892F75A24}" presName="rootText1" presStyleLbl="node0" presStyleIdx="1" presStyleCnt="2">
        <dgm:presLayoutVars>
          <dgm:chPref val="3"/>
        </dgm:presLayoutVars>
      </dgm:prSet>
      <dgm:spPr/>
    </dgm:pt>
    <dgm:pt modelId="{758B0D9E-ACB4-4CC4-99F8-8DB19E9038AD}" type="pres">
      <dgm:prSet presAssocID="{E76B3F98-2345-4579-AEB8-873892F75A24}" presName="rootConnector1" presStyleLbl="node1" presStyleIdx="0" presStyleCnt="0"/>
      <dgm:spPr/>
    </dgm:pt>
    <dgm:pt modelId="{5F47FDF5-43BF-4669-AE64-82835FB8ACA5}" type="pres">
      <dgm:prSet presAssocID="{E76B3F98-2345-4579-AEB8-873892F75A24}" presName="hierChild2" presStyleCnt="0"/>
      <dgm:spPr/>
    </dgm:pt>
    <dgm:pt modelId="{A97B0076-C1D6-466C-B004-7CA30E745141}" type="pres">
      <dgm:prSet presAssocID="{590D9B7F-07C0-45B3-8BFE-50ABEF3D3CEC}" presName="Name37" presStyleLbl="parChTrans1D2" presStyleIdx="4" presStyleCnt="11"/>
      <dgm:spPr/>
    </dgm:pt>
    <dgm:pt modelId="{4D280EB8-4BF8-4667-86D5-0A8477808A48}" type="pres">
      <dgm:prSet presAssocID="{0907940A-756D-48AE-972C-29F5370588B3}" presName="hierRoot2" presStyleCnt="0">
        <dgm:presLayoutVars>
          <dgm:hierBranch val="init"/>
        </dgm:presLayoutVars>
      </dgm:prSet>
      <dgm:spPr/>
    </dgm:pt>
    <dgm:pt modelId="{FF6505C1-1CB0-4565-8F58-BA3A5DD65DE3}" type="pres">
      <dgm:prSet presAssocID="{0907940A-756D-48AE-972C-29F5370588B3}" presName="rootComposite" presStyleCnt="0"/>
      <dgm:spPr/>
    </dgm:pt>
    <dgm:pt modelId="{E7D35929-B6EA-4DB8-B5F9-7EBCAC1A0E4B}" type="pres">
      <dgm:prSet presAssocID="{0907940A-756D-48AE-972C-29F5370588B3}" presName="rootText" presStyleLbl="node2" presStyleIdx="4" presStyleCnt="11">
        <dgm:presLayoutVars>
          <dgm:chPref val="3"/>
        </dgm:presLayoutVars>
      </dgm:prSet>
      <dgm:spPr/>
    </dgm:pt>
    <dgm:pt modelId="{5A0E3E99-9796-4E1E-92B0-98A712668CBA}" type="pres">
      <dgm:prSet presAssocID="{0907940A-756D-48AE-972C-29F5370588B3}" presName="rootConnector" presStyleLbl="node2" presStyleIdx="4" presStyleCnt="11"/>
      <dgm:spPr/>
    </dgm:pt>
    <dgm:pt modelId="{D89AA2C9-39E0-4863-9ACF-8161A19A1A55}" type="pres">
      <dgm:prSet presAssocID="{0907940A-756D-48AE-972C-29F5370588B3}" presName="hierChild4" presStyleCnt="0"/>
      <dgm:spPr/>
    </dgm:pt>
    <dgm:pt modelId="{47C5E7CB-0317-4073-9A58-60AED222E24C}" type="pres">
      <dgm:prSet presAssocID="{0907940A-756D-48AE-972C-29F5370588B3}" presName="hierChild5" presStyleCnt="0"/>
      <dgm:spPr/>
    </dgm:pt>
    <dgm:pt modelId="{71CA6405-F7E8-4664-A7D5-0D7913A0863E}" type="pres">
      <dgm:prSet presAssocID="{32A1706B-52E9-41F4-837E-56E16D43B357}" presName="Name37" presStyleLbl="parChTrans1D2" presStyleIdx="5" presStyleCnt="11"/>
      <dgm:spPr/>
    </dgm:pt>
    <dgm:pt modelId="{4F07A3DC-52B1-424E-86D9-58B5479BE218}" type="pres">
      <dgm:prSet presAssocID="{CA2D0751-80B4-47A1-B43C-48CBF62D3D1E}" presName="hierRoot2" presStyleCnt="0">
        <dgm:presLayoutVars>
          <dgm:hierBranch val="init"/>
        </dgm:presLayoutVars>
      </dgm:prSet>
      <dgm:spPr/>
    </dgm:pt>
    <dgm:pt modelId="{82073E14-D2B4-47E9-B1F2-EC5F3A0BAFF2}" type="pres">
      <dgm:prSet presAssocID="{CA2D0751-80B4-47A1-B43C-48CBF62D3D1E}" presName="rootComposite" presStyleCnt="0"/>
      <dgm:spPr/>
    </dgm:pt>
    <dgm:pt modelId="{BCAE473C-6424-436F-9455-8A33F0A2C141}" type="pres">
      <dgm:prSet presAssocID="{CA2D0751-80B4-47A1-B43C-48CBF62D3D1E}" presName="rootText" presStyleLbl="node2" presStyleIdx="5" presStyleCnt="11">
        <dgm:presLayoutVars>
          <dgm:chPref val="3"/>
        </dgm:presLayoutVars>
      </dgm:prSet>
      <dgm:spPr/>
    </dgm:pt>
    <dgm:pt modelId="{1645B051-6BE1-4DBA-B836-7302F4F830D8}" type="pres">
      <dgm:prSet presAssocID="{CA2D0751-80B4-47A1-B43C-48CBF62D3D1E}" presName="rootConnector" presStyleLbl="node2" presStyleIdx="5" presStyleCnt="11"/>
      <dgm:spPr/>
    </dgm:pt>
    <dgm:pt modelId="{9BDC4960-B7A8-4C9A-B723-525EBAEDAB28}" type="pres">
      <dgm:prSet presAssocID="{CA2D0751-80B4-47A1-B43C-48CBF62D3D1E}" presName="hierChild4" presStyleCnt="0"/>
      <dgm:spPr/>
    </dgm:pt>
    <dgm:pt modelId="{E6013253-5AB8-4E76-AA5C-FD9683D59988}" type="pres">
      <dgm:prSet presAssocID="{CA2D0751-80B4-47A1-B43C-48CBF62D3D1E}" presName="hierChild5" presStyleCnt="0"/>
      <dgm:spPr/>
    </dgm:pt>
    <dgm:pt modelId="{E2AD873F-13DF-44C4-B9C7-A857DA863FD0}" type="pres">
      <dgm:prSet presAssocID="{07893E76-4668-4DF6-83DF-9D774F757AAE}" presName="Name37" presStyleLbl="parChTrans1D2" presStyleIdx="6" presStyleCnt="11"/>
      <dgm:spPr/>
    </dgm:pt>
    <dgm:pt modelId="{0C1DF9F2-B5BB-4A9E-A134-91ED73FD90A3}" type="pres">
      <dgm:prSet presAssocID="{8F396122-A935-4A94-89B9-B6D0999ED418}" presName="hierRoot2" presStyleCnt="0">
        <dgm:presLayoutVars>
          <dgm:hierBranch val="init"/>
        </dgm:presLayoutVars>
      </dgm:prSet>
      <dgm:spPr/>
    </dgm:pt>
    <dgm:pt modelId="{8DEA5EF6-916E-4E6B-9150-D36DFF4DD06F}" type="pres">
      <dgm:prSet presAssocID="{8F396122-A935-4A94-89B9-B6D0999ED418}" presName="rootComposite" presStyleCnt="0"/>
      <dgm:spPr/>
    </dgm:pt>
    <dgm:pt modelId="{74B22F4A-3C85-45D8-8FBC-BBABF329EB1A}" type="pres">
      <dgm:prSet presAssocID="{8F396122-A935-4A94-89B9-B6D0999ED418}" presName="rootText" presStyleLbl="node2" presStyleIdx="6" presStyleCnt="11">
        <dgm:presLayoutVars>
          <dgm:chPref val="3"/>
        </dgm:presLayoutVars>
      </dgm:prSet>
      <dgm:spPr/>
    </dgm:pt>
    <dgm:pt modelId="{FB361EDD-1CED-4D66-B219-980A4B6188FE}" type="pres">
      <dgm:prSet presAssocID="{8F396122-A935-4A94-89B9-B6D0999ED418}" presName="rootConnector" presStyleLbl="node2" presStyleIdx="6" presStyleCnt="11"/>
      <dgm:spPr/>
    </dgm:pt>
    <dgm:pt modelId="{56499F49-4368-479B-B59E-F5180DB0878A}" type="pres">
      <dgm:prSet presAssocID="{8F396122-A935-4A94-89B9-B6D0999ED418}" presName="hierChild4" presStyleCnt="0"/>
      <dgm:spPr/>
    </dgm:pt>
    <dgm:pt modelId="{6FBC82EB-6BE7-433D-BC26-442D6B0E63DD}" type="pres">
      <dgm:prSet presAssocID="{8F396122-A935-4A94-89B9-B6D0999ED418}" presName="hierChild5" presStyleCnt="0"/>
      <dgm:spPr/>
    </dgm:pt>
    <dgm:pt modelId="{9FCCFC1A-7180-4F3E-870F-BDC992CFB85E}" type="pres">
      <dgm:prSet presAssocID="{64C51F78-A906-481F-A626-82244BDA06A9}" presName="Name37" presStyleLbl="parChTrans1D2" presStyleIdx="7" presStyleCnt="11"/>
      <dgm:spPr/>
    </dgm:pt>
    <dgm:pt modelId="{B48585CC-5774-499D-981F-35D71F53E486}" type="pres">
      <dgm:prSet presAssocID="{A098F3AA-583E-462E-9323-E715D6A42D06}" presName="hierRoot2" presStyleCnt="0">
        <dgm:presLayoutVars>
          <dgm:hierBranch val="init"/>
        </dgm:presLayoutVars>
      </dgm:prSet>
      <dgm:spPr/>
    </dgm:pt>
    <dgm:pt modelId="{4BE0CA1B-2671-4A75-AB70-0F25671C50CD}" type="pres">
      <dgm:prSet presAssocID="{A098F3AA-583E-462E-9323-E715D6A42D06}" presName="rootComposite" presStyleCnt="0"/>
      <dgm:spPr/>
    </dgm:pt>
    <dgm:pt modelId="{B68C4DE2-3895-4000-B3B8-C33C07E64642}" type="pres">
      <dgm:prSet presAssocID="{A098F3AA-583E-462E-9323-E715D6A42D06}" presName="rootText" presStyleLbl="node2" presStyleIdx="7" presStyleCnt="11">
        <dgm:presLayoutVars>
          <dgm:chPref val="3"/>
        </dgm:presLayoutVars>
      </dgm:prSet>
      <dgm:spPr/>
    </dgm:pt>
    <dgm:pt modelId="{8DE7748E-A77A-4315-9E3A-07FE7089EED9}" type="pres">
      <dgm:prSet presAssocID="{A098F3AA-583E-462E-9323-E715D6A42D06}" presName="rootConnector" presStyleLbl="node2" presStyleIdx="7" presStyleCnt="11"/>
      <dgm:spPr/>
    </dgm:pt>
    <dgm:pt modelId="{13543795-650F-48E8-970E-D557263E3D15}" type="pres">
      <dgm:prSet presAssocID="{A098F3AA-583E-462E-9323-E715D6A42D06}" presName="hierChild4" presStyleCnt="0"/>
      <dgm:spPr/>
    </dgm:pt>
    <dgm:pt modelId="{7AF9806A-2A9C-49CB-A2E6-EAA5E335869E}" type="pres">
      <dgm:prSet presAssocID="{A098F3AA-583E-462E-9323-E715D6A42D06}" presName="hierChild5" presStyleCnt="0"/>
      <dgm:spPr/>
    </dgm:pt>
    <dgm:pt modelId="{3B1B4725-7D02-4AAF-BB15-90052648F644}" type="pres">
      <dgm:prSet presAssocID="{6676A57F-588B-48EF-AB47-F7CA5AE6C683}" presName="Name37" presStyleLbl="parChTrans1D2" presStyleIdx="8" presStyleCnt="11"/>
      <dgm:spPr/>
    </dgm:pt>
    <dgm:pt modelId="{13F8B6B6-7874-4DB4-BE21-32647646F096}" type="pres">
      <dgm:prSet presAssocID="{8AA4F935-B9C0-4055-8230-C3B2F94212C5}" presName="hierRoot2" presStyleCnt="0">
        <dgm:presLayoutVars>
          <dgm:hierBranch val="init"/>
        </dgm:presLayoutVars>
      </dgm:prSet>
      <dgm:spPr/>
    </dgm:pt>
    <dgm:pt modelId="{BD83CFD5-EFFF-44FE-8B05-B041699FAF38}" type="pres">
      <dgm:prSet presAssocID="{8AA4F935-B9C0-4055-8230-C3B2F94212C5}" presName="rootComposite" presStyleCnt="0"/>
      <dgm:spPr/>
    </dgm:pt>
    <dgm:pt modelId="{4DB3EF3B-12F6-4AB3-B55E-2140467004E6}" type="pres">
      <dgm:prSet presAssocID="{8AA4F935-B9C0-4055-8230-C3B2F94212C5}" presName="rootText" presStyleLbl="node2" presStyleIdx="8" presStyleCnt="11">
        <dgm:presLayoutVars>
          <dgm:chPref val="3"/>
        </dgm:presLayoutVars>
      </dgm:prSet>
      <dgm:spPr/>
    </dgm:pt>
    <dgm:pt modelId="{93B49CDF-09D3-4E1D-85E8-966AB8035FBE}" type="pres">
      <dgm:prSet presAssocID="{8AA4F935-B9C0-4055-8230-C3B2F94212C5}" presName="rootConnector" presStyleLbl="node2" presStyleIdx="8" presStyleCnt="11"/>
      <dgm:spPr/>
    </dgm:pt>
    <dgm:pt modelId="{4D3497ED-B1D6-4991-9DA9-6A22081B0119}" type="pres">
      <dgm:prSet presAssocID="{8AA4F935-B9C0-4055-8230-C3B2F94212C5}" presName="hierChild4" presStyleCnt="0"/>
      <dgm:spPr/>
    </dgm:pt>
    <dgm:pt modelId="{2077FF2B-34F3-4B7F-BEAC-6626A2843435}" type="pres">
      <dgm:prSet presAssocID="{70AC34C5-DA17-46D9-A2ED-00BF561A93F5}" presName="Name37" presStyleLbl="parChTrans1D3" presStyleIdx="6" presStyleCnt="10"/>
      <dgm:spPr/>
    </dgm:pt>
    <dgm:pt modelId="{B2E7A011-F623-456E-BB62-61B2BB4F9A49}" type="pres">
      <dgm:prSet presAssocID="{A79CA7BD-C692-44EF-996E-D6869A6203C8}" presName="hierRoot2" presStyleCnt="0">
        <dgm:presLayoutVars>
          <dgm:hierBranch val="init"/>
        </dgm:presLayoutVars>
      </dgm:prSet>
      <dgm:spPr/>
    </dgm:pt>
    <dgm:pt modelId="{F95A5313-3156-4BC6-91D0-B1A27002E03B}" type="pres">
      <dgm:prSet presAssocID="{A79CA7BD-C692-44EF-996E-D6869A6203C8}" presName="rootComposite" presStyleCnt="0"/>
      <dgm:spPr/>
    </dgm:pt>
    <dgm:pt modelId="{4413ED4B-3E63-4BB9-B783-BBB6B3777EE7}" type="pres">
      <dgm:prSet presAssocID="{A79CA7BD-C692-44EF-996E-D6869A6203C8}" presName="rootText" presStyleLbl="node3" presStyleIdx="6" presStyleCnt="10">
        <dgm:presLayoutVars>
          <dgm:chPref val="3"/>
        </dgm:presLayoutVars>
      </dgm:prSet>
      <dgm:spPr/>
    </dgm:pt>
    <dgm:pt modelId="{B4F1A767-D86D-4B00-9167-058068B021AE}" type="pres">
      <dgm:prSet presAssocID="{A79CA7BD-C692-44EF-996E-D6869A6203C8}" presName="rootConnector" presStyleLbl="node3" presStyleIdx="6" presStyleCnt="10"/>
      <dgm:spPr/>
    </dgm:pt>
    <dgm:pt modelId="{32CE0B14-E93D-43CB-808A-A430384C61DC}" type="pres">
      <dgm:prSet presAssocID="{A79CA7BD-C692-44EF-996E-D6869A6203C8}" presName="hierChild4" presStyleCnt="0"/>
      <dgm:spPr/>
    </dgm:pt>
    <dgm:pt modelId="{F255007B-62C7-4D34-974E-E62592BFE4DB}" type="pres">
      <dgm:prSet presAssocID="{A79CA7BD-C692-44EF-996E-D6869A6203C8}" presName="hierChild5" presStyleCnt="0"/>
      <dgm:spPr/>
    </dgm:pt>
    <dgm:pt modelId="{C6A7852F-8A5B-44AC-B1DE-24ED808A8EDE}" type="pres">
      <dgm:prSet presAssocID="{E9CE6542-015D-4C24-94BB-08A0FC3BA991}" presName="Name37" presStyleLbl="parChTrans1D3" presStyleIdx="7" presStyleCnt="10"/>
      <dgm:spPr/>
    </dgm:pt>
    <dgm:pt modelId="{4983E202-4577-4AEA-BC12-6BF23FA00D76}" type="pres">
      <dgm:prSet presAssocID="{00CFC65E-3D3E-42C1-9083-0A3DAC93EB0A}" presName="hierRoot2" presStyleCnt="0">
        <dgm:presLayoutVars>
          <dgm:hierBranch val="init"/>
        </dgm:presLayoutVars>
      </dgm:prSet>
      <dgm:spPr/>
    </dgm:pt>
    <dgm:pt modelId="{930B4420-23D9-4A20-A098-D4A9A62D0930}" type="pres">
      <dgm:prSet presAssocID="{00CFC65E-3D3E-42C1-9083-0A3DAC93EB0A}" presName="rootComposite" presStyleCnt="0"/>
      <dgm:spPr/>
    </dgm:pt>
    <dgm:pt modelId="{A444E342-E267-46B7-AF04-C63CF5369520}" type="pres">
      <dgm:prSet presAssocID="{00CFC65E-3D3E-42C1-9083-0A3DAC93EB0A}" presName="rootText" presStyleLbl="node3" presStyleIdx="7" presStyleCnt="10">
        <dgm:presLayoutVars>
          <dgm:chPref val="3"/>
        </dgm:presLayoutVars>
      </dgm:prSet>
      <dgm:spPr/>
    </dgm:pt>
    <dgm:pt modelId="{7048D39A-0DCF-43F9-93EE-5A4C64539888}" type="pres">
      <dgm:prSet presAssocID="{00CFC65E-3D3E-42C1-9083-0A3DAC93EB0A}" presName="rootConnector" presStyleLbl="node3" presStyleIdx="7" presStyleCnt="10"/>
      <dgm:spPr/>
    </dgm:pt>
    <dgm:pt modelId="{72DB4EA9-8CE0-4A87-B4F2-187F18580794}" type="pres">
      <dgm:prSet presAssocID="{00CFC65E-3D3E-42C1-9083-0A3DAC93EB0A}" presName="hierChild4" presStyleCnt="0"/>
      <dgm:spPr/>
    </dgm:pt>
    <dgm:pt modelId="{2C0CBB12-F190-48DD-A43D-BA76149B0D75}" type="pres">
      <dgm:prSet presAssocID="{00CFC65E-3D3E-42C1-9083-0A3DAC93EB0A}" presName="hierChild5" presStyleCnt="0"/>
      <dgm:spPr/>
    </dgm:pt>
    <dgm:pt modelId="{2195EDCE-4BDC-47E4-88DD-1453F082A367}" type="pres">
      <dgm:prSet presAssocID="{8AA4F935-B9C0-4055-8230-C3B2F94212C5}" presName="hierChild5" presStyleCnt="0"/>
      <dgm:spPr/>
    </dgm:pt>
    <dgm:pt modelId="{AAD22196-97A6-4071-8E89-63F84C98BD00}" type="pres">
      <dgm:prSet presAssocID="{E9DA2425-FB86-41DF-A122-BF00609FBB9F}" presName="Name37" presStyleLbl="parChTrans1D2" presStyleIdx="9" presStyleCnt="11"/>
      <dgm:spPr/>
    </dgm:pt>
    <dgm:pt modelId="{5D111CE4-92E0-4F2B-A695-577E74F64430}" type="pres">
      <dgm:prSet presAssocID="{A3E39D7D-599E-47C8-8C76-34309957D11A}" presName="hierRoot2" presStyleCnt="0">
        <dgm:presLayoutVars>
          <dgm:hierBranch val="init"/>
        </dgm:presLayoutVars>
      </dgm:prSet>
      <dgm:spPr/>
    </dgm:pt>
    <dgm:pt modelId="{29E67E73-5CF8-448F-9460-11B65651597E}" type="pres">
      <dgm:prSet presAssocID="{A3E39D7D-599E-47C8-8C76-34309957D11A}" presName="rootComposite" presStyleCnt="0"/>
      <dgm:spPr/>
    </dgm:pt>
    <dgm:pt modelId="{A231944D-0F7E-486B-90B1-A0E915AAF3EC}" type="pres">
      <dgm:prSet presAssocID="{A3E39D7D-599E-47C8-8C76-34309957D11A}" presName="rootText" presStyleLbl="node2" presStyleIdx="9" presStyleCnt="11">
        <dgm:presLayoutVars>
          <dgm:chPref val="3"/>
        </dgm:presLayoutVars>
      </dgm:prSet>
      <dgm:spPr/>
    </dgm:pt>
    <dgm:pt modelId="{78CF206E-EC40-45B6-B69E-CB7431472724}" type="pres">
      <dgm:prSet presAssocID="{A3E39D7D-599E-47C8-8C76-34309957D11A}" presName="rootConnector" presStyleLbl="node2" presStyleIdx="9" presStyleCnt="11"/>
      <dgm:spPr/>
    </dgm:pt>
    <dgm:pt modelId="{C2D1D4DF-FB66-4371-AFFE-1BD1ECC1DB6A}" type="pres">
      <dgm:prSet presAssocID="{A3E39D7D-599E-47C8-8C76-34309957D11A}" presName="hierChild4" presStyleCnt="0"/>
      <dgm:spPr/>
    </dgm:pt>
    <dgm:pt modelId="{A16347DE-7317-49BC-9DB7-4357A955721B}" type="pres">
      <dgm:prSet presAssocID="{A3E39D7D-599E-47C8-8C76-34309957D11A}" presName="hierChild5" presStyleCnt="0"/>
      <dgm:spPr/>
    </dgm:pt>
    <dgm:pt modelId="{2FE012D9-E9E3-45A6-B825-539A8DED29E9}" type="pres">
      <dgm:prSet presAssocID="{54688EE9-004D-4C73-BAB5-AB911ECC7514}" presName="Name37" presStyleLbl="parChTrans1D2" presStyleIdx="10" presStyleCnt="11"/>
      <dgm:spPr/>
    </dgm:pt>
    <dgm:pt modelId="{97608862-0846-43D2-AD6C-B2A0CD7FDA27}" type="pres">
      <dgm:prSet presAssocID="{2BA66E01-9DF3-429D-B113-943CE5E16C22}" presName="hierRoot2" presStyleCnt="0">
        <dgm:presLayoutVars>
          <dgm:hierBranch val="init"/>
        </dgm:presLayoutVars>
      </dgm:prSet>
      <dgm:spPr/>
    </dgm:pt>
    <dgm:pt modelId="{91C6AF12-667A-4177-B65B-16FC3C1A7FE1}" type="pres">
      <dgm:prSet presAssocID="{2BA66E01-9DF3-429D-B113-943CE5E16C22}" presName="rootComposite" presStyleCnt="0"/>
      <dgm:spPr/>
    </dgm:pt>
    <dgm:pt modelId="{0527E921-A4D0-49F2-BF49-24F5678DDDDC}" type="pres">
      <dgm:prSet presAssocID="{2BA66E01-9DF3-429D-B113-943CE5E16C22}" presName="rootText" presStyleLbl="node2" presStyleIdx="10" presStyleCnt="11">
        <dgm:presLayoutVars>
          <dgm:chPref val="3"/>
        </dgm:presLayoutVars>
      </dgm:prSet>
      <dgm:spPr/>
    </dgm:pt>
    <dgm:pt modelId="{8A39ED7D-A901-490D-837C-41A6421709A7}" type="pres">
      <dgm:prSet presAssocID="{2BA66E01-9DF3-429D-B113-943CE5E16C22}" presName="rootConnector" presStyleLbl="node2" presStyleIdx="10" presStyleCnt="11"/>
      <dgm:spPr/>
    </dgm:pt>
    <dgm:pt modelId="{C8F1B21E-5C45-4685-A7D8-1059191AB486}" type="pres">
      <dgm:prSet presAssocID="{2BA66E01-9DF3-429D-B113-943CE5E16C22}" presName="hierChild4" presStyleCnt="0"/>
      <dgm:spPr/>
    </dgm:pt>
    <dgm:pt modelId="{00DF0E78-372D-49AF-9636-39B35CF20586}" type="pres">
      <dgm:prSet presAssocID="{EF02621A-E304-4515-A718-3267275A5330}" presName="Name37" presStyleLbl="parChTrans1D3" presStyleIdx="8" presStyleCnt="10"/>
      <dgm:spPr/>
    </dgm:pt>
    <dgm:pt modelId="{BCD4CBFC-9DD2-4878-B377-1128A8EC22C7}" type="pres">
      <dgm:prSet presAssocID="{7577FE2E-C6BF-4FD2-BAF3-0730159DD10C}" presName="hierRoot2" presStyleCnt="0">
        <dgm:presLayoutVars>
          <dgm:hierBranch val="init"/>
        </dgm:presLayoutVars>
      </dgm:prSet>
      <dgm:spPr/>
    </dgm:pt>
    <dgm:pt modelId="{05746D4F-F4C4-4D69-8B18-E206FE129FD6}" type="pres">
      <dgm:prSet presAssocID="{7577FE2E-C6BF-4FD2-BAF3-0730159DD10C}" presName="rootComposite" presStyleCnt="0"/>
      <dgm:spPr/>
    </dgm:pt>
    <dgm:pt modelId="{D9079C02-590C-45CD-8EB7-59FE489681F9}" type="pres">
      <dgm:prSet presAssocID="{7577FE2E-C6BF-4FD2-BAF3-0730159DD10C}" presName="rootText" presStyleLbl="node3" presStyleIdx="8" presStyleCnt="10">
        <dgm:presLayoutVars>
          <dgm:chPref val="3"/>
        </dgm:presLayoutVars>
      </dgm:prSet>
      <dgm:spPr/>
    </dgm:pt>
    <dgm:pt modelId="{38371EE5-E269-40B8-955A-B36CAC7696E8}" type="pres">
      <dgm:prSet presAssocID="{7577FE2E-C6BF-4FD2-BAF3-0730159DD10C}" presName="rootConnector" presStyleLbl="node3" presStyleIdx="8" presStyleCnt="10"/>
      <dgm:spPr/>
    </dgm:pt>
    <dgm:pt modelId="{7566C112-FB05-42F2-8B22-A6B6ED1F735F}" type="pres">
      <dgm:prSet presAssocID="{7577FE2E-C6BF-4FD2-BAF3-0730159DD10C}" presName="hierChild4" presStyleCnt="0"/>
      <dgm:spPr/>
    </dgm:pt>
    <dgm:pt modelId="{DB3F0F9F-CB48-47BB-B96A-6DA9949B83EF}" type="pres">
      <dgm:prSet presAssocID="{1E0A4CDF-F3E3-423B-BE44-43517EC65507}" presName="Name37" presStyleLbl="parChTrans1D4" presStyleIdx="3" presStyleCnt="7"/>
      <dgm:spPr/>
    </dgm:pt>
    <dgm:pt modelId="{FA6A8422-0722-4503-A7B5-7C3BCEB3885D}" type="pres">
      <dgm:prSet presAssocID="{CF235F33-F8EC-4062-A8E8-3AC250B148A7}" presName="hierRoot2" presStyleCnt="0">
        <dgm:presLayoutVars>
          <dgm:hierBranch val="init"/>
        </dgm:presLayoutVars>
      </dgm:prSet>
      <dgm:spPr/>
    </dgm:pt>
    <dgm:pt modelId="{4C022902-A1B9-40A8-8C64-FE703CC72D74}" type="pres">
      <dgm:prSet presAssocID="{CF235F33-F8EC-4062-A8E8-3AC250B148A7}" presName="rootComposite" presStyleCnt="0"/>
      <dgm:spPr/>
    </dgm:pt>
    <dgm:pt modelId="{28D0229B-DF30-4BA9-B470-3B44777F212A}" type="pres">
      <dgm:prSet presAssocID="{CF235F33-F8EC-4062-A8E8-3AC250B148A7}" presName="rootText" presStyleLbl="node4" presStyleIdx="3" presStyleCnt="7">
        <dgm:presLayoutVars>
          <dgm:chPref val="3"/>
        </dgm:presLayoutVars>
      </dgm:prSet>
      <dgm:spPr/>
    </dgm:pt>
    <dgm:pt modelId="{C34035DC-DF94-41D8-9186-3AB232EE0D7E}" type="pres">
      <dgm:prSet presAssocID="{CF235F33-F8EC-4062-A8E8-3AC250B148A7}" presName="rootConnector" presStyleLbl="node4" presStyleIdx="3" presStyleCnt="7"/>
      <dgm:spPr/>
    </dgm:pt>
    <dgm:pt modelId="{EF86FC9F-9DE0-40A4-B872-56661200B89D}" type="pres">
      <dgm:prSet presAssocID="{CF235F33-F8EC-4062-A8E8-3AC250B148A7}" presName="hierChild4" presStyleCnt="0"/>
      <dgm:spPr/>
    </dgm:pt>
    <dgm:pt modelId="{751EFEE1-A704-4DAE-B1EE-744B9BEFFBC7}" type="pres">
      <dgm:prSet presAssocID="{CF235F33-F8EC-4062-A8E8-3AC250B148A7}" presName="hierChild5" presStyleCnt="0"/>
      <dgm:spPr/>
    </dgm:pt>
    <dgm:pt modelId="{4F6D6AA7-146D-45B7-83F6-32A2FAB1E493}" type="pres">
      <dgm:prSet presAssocID="{97957B81-6B60-44BE-9DDA-59DFED02E7E3}" presName="Name37" presStyleLbl="parChTrans1D4" presStyleIdx="4" presStyleCnt="7"/>
      <dgm:spPr/>
    </dgm:pt>
    <dgm:pt modelId="{E8FAE003-72BE-4F4E-982C-0E65A0AB30D8}" type="pres">
      <dgm:prSet presAssocID="{207D3BFA-AD39-41D7-9F7C-7C2312E9A937}" presName="hierRoot2" presStyleCnt="0">
        <dgm:presLayoutVars>
          <dgm:hierBranch val="init"/>
        </dgm:presLayoutVars>
      </dgm:prSet>
      <dgm:spPr/>
    </dgm:pt>
    <dgm:pt modelId="{AD92DC3B-857A-470F-AAC9-EF3E88D27452}" type="pres">
      <dgm:prSet presAssocID="{207D3BFA-AD39-41D7-9F7C-7C2312E9A937}" presName="rootComposite" presStyleCnt="0"/>
      <dgm:spPr/>
    </dgm:pt>
    <dgm:pt modelId="{38E5A714-8FF3-495C-A0EA-038174F526D3}" type="pres">
      <dgm:prSet presAssocID="{207D3BFA-AD39-41D7-9F7C-7C2312E9A937}" presName="rootText" presStyleLbl="node4" presStyleIdx="4" presStyleCnt="7">
        <dgm:presLayoutVars>
          <dgm:chPref val="3"/>
        </dgm:presLayoutVars>
      </dgm:prSet>
      <dgm:spPr/>
    </dgm:pt>
    <dgm:pt modelId="{85AD0E70-9B0D-47B1-8107-9DE80B90A8C2}" type="pres">
      <dgm:prSet presAssocID="{207D3BFA-AD39-41D7-9F7C-7C2312E9A937}" presName="rootConnector" presStyleLbl="node4" presStyleIdx="4" presStyleCnt="7"/>
      <dgm:spPr/>
    </dgm:pt>
    <dgm:pt modelId="{DCC3B853-A7FC-4019-BAD5-48B0330A9278}" type="pres">
      <dgm:prSet presAssocID="{207D3BFA-AD39-41D7-9F7C-7C2312E9A937}" presName="hierChild4" presStyleCnt="0"/>
      <dgm:spPr/>
    </dgm:pt>
    <dgm:pt modelId="{3C05F9E7-1183-436A-BB8A-FE83B106C29A}" type="pres">
      <dgm:prSet presAssocID="{207D3BFA-AD39-41D7-9F7C-7C2312E9A937}" presName="hierChild5" presStyleCnt="0"/>
      <dgm:spPr/>
    </dgm:pt>
    <dgm:pt modelId="{3DF1E4BE-D8BB-448C-BE90-4BA164F59BCE}" type="pres">
      <dgm:prSet presAssocID="{7577FE2E-C6BF-4FD2-BAF3-0730159DD10C}" presName="hierChild5" presStyleCnt="0"/>
      <dgm:spPr/>
    </dgm:pt>
    <dgm:pt modelId="{1CCF13E1-D249-498A-8060-C30831BF6468}" type="pres">
      <dgm:prSet presAssocID="{1AB1E939-6B98-4E21-B332-EE1ED8A03053}" presName="Name37" presStyleLbl="parChTrans1D3" presStyleIdx="9" presStyleCnt="10"/>
      <dgm:spPr/>
    </dgm:pt>
    <dgm:pt modelId="{8251AD7C-CBB6-40E4-97C2-7F3DCF259EAA}" type="pres">
      <dgm:prSet presAssocID="{EB29A1F6-9C50-455C-BA44-440CEECC2AC7}" presName="hierRoot2" presStyleCnt="0">
        <dgm:presLayoutVars>
          <dgm:hierBranch val="init"/>
        </dgm:presLayoutVars>
      </dgm:prSet>
      <dgm:spPr/>
    </dgm:pt>
    <dgm:pt modelId="{9828A4CA-ABB9-457C-8D45-08FA27E6B864}" type="pres">
      <dgm:prSet presAssocID="{EB29A1F6-9C50-455C-BA44-440CEECC2AC7}" presName="rootComposite" presStyleCnt="0"/>
      <dgm:spPr/>
    </dgm:pt>
    <dgm:pt modelId="{722A998A-3AD3-48CA-BC0C-4C94FA25A9C6}" type="pres">
      <dgm:prSet presAssocID="{EB29A1F6-9C50-455C-BA44-440CEECC2AC7}" presName="rootText" presStyleLbl="node3" presStyleIdx="9" presStyleCnt="10">
        <dgm:presLayoutVars>
          <dgm:chPref val="3"/>
        </dgm:presLayoutVars>
      </dgm:prSet>
      <dgm:spPr/>
    </dgm:pt>
    <dgm:pt modelId="{B61207BA-36EA-4EDA-B034-6441EB41E1A7}" type="pres">
      <dgm:prSet presAssocID="{EB29A1F6-9C50-455C-BA44-440CEECC2AC7}" presName="rootConnector" presStyleLbl="node3" presStyleIdx="9" presStyleCnt="10"/>
      <dgm:spPr/>
    </dgm:pt>
    <dgm:pt modelId="{5BF4C47A-0886-45AB-A60A-AAEEE0380FD0}" type="pres">
      <dgm:prSet presAssocID="{EB29A1F6-9C50-455C-BA44-440CEECC2AC7}" presName="hierChild4" presStyleCnt="0"/>
      <dgm:spPr/>
    </dgm:pt>
    <dgm:pt modelId="{AEC35254-B853-49FD-AD3E-C0EEF12F7671}" type="pres">
      <dgm:prSet presAssocID="{AE1E4F68-71BA-40B9-831E-4F53DF7AEC16}" presName="Name37" presStyleLbl="parChTrans1D4" presStyleIdx="5" presStyleCnt="7"/>
      <dgm:spPr/>
    </dgm:pt>
    <dgm:pt modelId="{770E1F0F-E15A-48B1-BC01-C09D3ECDCB4B}" type="pres">
      <dgm:prSet presAssocID="{0A797884-116F-458C-9FD7-EC59477DCB3D}" presName="hierRoot2" presStyleCnt="0">
        <dgm:presLayoutVars>
          <dgm:hierBranch val="init"/>
        </dgm:presLayoutVars>
      </dgm:prSet>
      <dgm:spPr/>
    </dgm:pt>
    <dgm:pt modelId="{9B33E022-C2BD-4EC2-9BC9-4F1FB031AAB7}" type="pres">
      <dgm:prSet presAssocID="{0A797884-116F-458C-9FD7-EC59477DCB3D}" presName="rootComposite" presStyleCnt="0"/>
      <dgm:spPr/>
    </dgm:pt>
    <dgm:pt modelId="{E6A4D81D-62EE-4782-8739-7512BC73AC85}" type="pres">
      <dgm:prSet presAssocID="{0A797884-116F-458C-9FD7-EC59477DCB3D}" presName="rootText" presStyleLbl="node4" presStyleIdx="5" presStyleCnt="7">
        <dgm:presLayoutVars>
          <dgm:chPref val="3"/>
        </dgm:presLayoutVars>
      </dgm:prSet>
      <dgm:spPr/>
    </dgm:pt>
    <dgm:pt modelId="{3E7961B3-9461-4BAA-A301-E433BDA27F94}" type="pres">
      <dgm:prSet presAssocID="{0A797884-116F-458C-9FD7-EC59477DCB3D}" presName="rootConnector" presStyleLbl="node4" presStyleIdx="5" presStyleCnt="7"/>
      <dgm:spPr/>
    </dgm:pt>
    <dgm:pt modelId="{11ECB464-A15F-4236-8B0F-444ED52909C4}" type="pres">
      <dgm:prSet presAssocID="{0A797884-116F-458C-9FD7-EC59477DCB3D}" presName="hierChild4" presStyleCnt="0"/>
      <dgm:spPr/>
    </dgm:pt>
    <dgm:pt modelId="{16DF2D8B-2AD7-4297-AD27-30688C2A9DEB}" type="pres">
      <dgm:prSet presAssocID="{0A797884-116F-458C-9FD7-EC59477DCB3D}" presName="hierChild5" presStyleCnt="0"/>
      <dgm:spPr/>
    </dgm:pt>
    <dgm:pt modelId="{8C4749F2-02DD-4CDF-9D0A-38671EEFC298}" type="pres">
      <dgm:prSet presAssocID="{9725D161-BF81-4BD7-9F65-1E2DC1D8B630}" presName="Name37" presStyleLbl="parChTrans1D4" presStyleIdx="6" presStyleCnt="7"/>
      <dgm:spPr/>
    </dgm:pt>
    <dgm:pt modelId="{C21CA82C-29D4-4834-90A3-050E3DD4C125}" type="pres">
      <dgm:prSet presAssocID="{3D2E2EEE-2D7B-47AB-BF2F-5E1BF5BD8CF0}" presName="hierRoot2" presStyleCnt="0">
        <dgm:presLayoutVars>
          <dgm:hierBranch val="init"/>
        </dgm:presLayoutVars>
      </dgm:prSet>
      <dgm:spPr/>
    </dgm:pt>
    <dgm:pt modelId="{FC7C714E-5A88-444D-BE50-C98942570462}" type="pres">
      <dgm:prSet presAssocID="{3D2E2EEE-2D7B-47AB-BF2F-5E1BF5BD8CF0}" presName="rootComposite" presStyleCnt="0"/>
      <dgm:spPr/>
    </dgm:pt>
    <dgm:pt modelId="{247DA349-8FAE-4A05-956D-D22000069B61}" type="pres">
      <dgm:prSet presAssocID="{3D2E2EEE-2D7B-47AB-BF2F-5E1BF5BD8CF0}" presName="rootText" presStyleLbl="node4" presStyleIdx="6" presStyleCnt="7">
        <dgm:presLayoutVars>
          <dgm:chPref val="3"/>
        </dgm:presLayoutVars>
      </dgm:prSet>
      <dgm:spPr/>
    </dgm:pt>
    <dgm:pt modelId="{BC20D515-697A-44E4-9DD8-E0D38AA5528C}" type="pres">
      <dgm:prSet presAssocID="{3D2E2EEE-2D7B-47AB-BF2F-5E1BF5BD8CF0}" presName="rootConnector" presStyleLbl="node4" presStyleIdx="6" presStyleCnt="7"/>
      <dgm:spPr/>
    </dgm:pt>
    <dgm:pt modelId="{BFF9AAC6-1CE6-4F15-980A-AC8566167E45}" type="pres">
      <dgm:prSet presAssocID="{3D2E2EEE-2D7B-47AB-BF2F-5E1BF5BD8CF0}" presName="hierChild4" presStyleCnt="0"/>
      <dgm:spPr/>
    </dgm:pt>
    <dgm:pt modelId="{A3EF22F0-0765-4402-AB19-F6E3AC5E6E83}" type="pres">
      <dgm:prSet presAssocID="{3D2E2EEE-2D7B-47AB-BF2F-5E1BF5BD8CF0}" presName="hierChild5" presStyleCnt="0"/>
      <dgm:spPr/>
    </dgm:pt>
    <dgm:pt modelId="{F8CED6D4-FD3A-4BD8-92DC-221D4E6EE5A5}" type="pres">
      <dgm:prSet presAssocID="{EB29A1F6-9C50-455C-BA44-440CEECC2AC7}" presName="hierChild5" presStyleCnt="0"/>
      <dgm:spPr/>
    </dgm:pt>
    <dgm:pt modelId="{C11B38FC-32FA-467F-A8B5-F0671DDB1C39}" type="pres">
      <dgm:prSet presAssocID="{2BA66E01-9DF3-429D-B113-943CE5E16C22}" presName="hierChild5" presStyleCnt="0"/>
      <dgm:spPr/>
    </dgm:pt>
    <dgm:pt modelId="{A687169F-E19B-4478-8879-163DD1A4DF57}" type="pres">
      <dgm:prSet presAssocID="{E76B3F98-2345-4579-AEB8-873892F75A24}" presName="hierChild3" presStyleCnt="0"/>
      <dgm:spPr/>
    </dgm:pt>
  </dgm:ptLst>
  <dgm:cxnLst>
    <dgm:cxn modelId="{A4EDD133-38C8-409D-BF86-04368A4FFD95}" type="presOf" srcId="{E76B3F98-2345-4579-AEB8-873892F75A24}" destId="{758B0D9E-ACB4-4CC4-99F8-8DB19E9038AD}" srcOrd="1" destOrd="0" presId="urn:microsoft.com/office/officeart/2005/8/layout/orgChart1"/>
    <dgm:cxn modelId="{8F9DA3DF-27CA-4502-A389-F60FF5C1942C}" type="presOf" srcId="{A3E39D7D-599E-47C8-8C76-34309957D11A}" destId="{78CF206E-EC40-45B6-B69E-CB7431472724}" srcOrd="1" destOrd="0" presId="urn:microsoft.com/office/officeart/2005/8/layout/orgChart1"/>
    <dgm:cxn modelId="{7BAEB515-51F8-4508-9F39-3FEA19A9584D}" type="presOf" srcId="{207D3BFA-AD39-41D7-9F7C-7C2312E9A937}" destId="{38E5A714-8FF3-495C-A0EA-038174F526D3}" srcOrd="0" destOrd="0" presId="urn:microsoft.com/office/officeart/2005/8/layout/orgChart1"/>
    <dgm:cxn modelId="{68E1D301-76D3-4684-A5F6-8F7A508707E9}" srcId="{F3935652-A0AF-4E50-8093-AEDAC3C1111E}" destId="{89F6FCAD-F4FD-4E0C-BAF1-DD28AF2118A4}" srcOrd="0" destOrd="0" parTransId="{3CCC8458-EDF2-4BCF-8415-DAA6E61765FC}" sibTransId="{E9D67030-B141-4821-939F-F143FC4D5B20}"/>
    <dgm:cxn modelId="{2E391A8D-2475-4F0B-A573-41B34DF07918}" type="presOf" srcId="{CC7BDE04-C52A-4B50-841A-AF70F7BAB118}" destId="{A252B46A-44FF-44D4-9141-C5928FFA0229}" srcOrd="0" destOrd="0" presId="urn:microsoft.com/office/officeart/2005/8/layout/orgChart1"/>
    <dgm:cxn modelId="{AFBFE0FF-2CE1-4270-A011-7B38FE7B35A8}" srcId="{8AA4F935-B9C0-4055-8230-C3B2F94212C5}" destId="{00CFC65E-3D3E-42C1-9083-0A3DAC93EB0A}" srcOrd="1" destOrd="0" parTransId="{E9CE6542-015D-4C24-94BB-08A0FC3BA991}" sibTransId="{E93BB0E4-BC7A-463E-9A29-B221F0635C06}"/>
    <dgm:cxn modelId="{A31CB65D-2230-4AF4-AC72-95FEB0053528}" type="presOf" srcId="{72CE6CF4-3FFE-4058-A4D8-3E728B997FD8}" destId="{CC6AA94C-9A92-4E23-9B78-683901744C8A}" srcOrd="0" destOrd="0" presId="urn:microsoft.com/office/officeart/2005/8/layout/orgChart1"/>
    <dgm:cxn modelId="{85ABA355-7FD6-4110-9A05-FE10147A802D}" type="presOf" srcId="{F5373D79-D71D-486F-9EC4-DC519A0F0B31}" destId="{DBDE329F-D5D5-4505-A083-0D84D850E61A}" srcOrd="1" destOrd="0" presId="urn:microsoft.com/office/officeart/2005/8/layout/orgChart1"/>
    <dgm:cxn modelId="{790CAD88-CFC4-4F2B-981B-12D6841A16A3}" type="presOf" srcId="{D3A83C7C-BC1B-4AD5-9542-3D05B117C116}" destId="{1167EAD2-0C63-4BA0-99F0-751D4EDEBDDA}" srcOrd="0" destOrd="0" presId="urn:microsoft.com/office/officeart/2005/8/layout/orgChart1"/>
    <dgm:cxn modelId="{55480F85-DF29-40A0-846A-96EB7C3C1E67}" type="presOf" srcId="{8EDAB7D4-48DC-4C51-BE76-F7913DAEA40C}" destId="{E73C08BA-D16E-4964-8A17-CDC4944C0220}" srcOrd="0" destOrd="0" presId="urn:microsoft.com/office/officeart/2005/8/layout/orgChart1"/>
    <dgm:cxn modelId="{0332F7CA-7DCF-4168-9F2C-9E177F7048BD}" type="presOf" srcId="{A098F3AA-583E-462E-9323-E715D6A42D06}" destId="{8DE7748E-A77A-4315-9E3A-07FE7089EED9}" srcOrd="1" destOrd="0" presId="urn:microsoft.com/office/officeart/2005/8/layout/orgChart1"/>
    <dgm:cxn modelId="{1938C420-92CB-4352-9E07-DE1D2CD97565}" type="presOf" srcId="{70AC34C5-DA17-46D9-A2ED-00BF561A93F5}" destId="{2077FF2B-34F3-4B7F-BEAC-6626A2843435}" srcOrd="0" destOrd="0" presId="urn:microsoft.com/office/officeart/2005/8/layout/orgChart1"/>
    <dgm:cxn modelId="{14144C21-B43B-4CF5-9E70-7FD99EBFD857}" type="presOf" srcId="{2BA66E01-9DF3-429D-B113-943CE5E16C22}" destId="{0527E921-A4D0-49F2-BF49-24F5678DDDDC}" srcOrd="0" destOrd="0" presId="urn:microsoft.com/office/officeart/2005/8/layout/orgChart1"/>
    <dgm:cxn modelId="{4B23B501-E341-4F60-8052-ADD0259448A6}" srcId="{EE5592D2-8512-428D-85D9-332AB313CE30}" destId="{5121B80B-E525-483E-80C9-7C9F4AD8565E}" srcOrd="1" destOrd="0" parTransId="{54B44F7C-A5AB-4E50-9356-A6B584E35F3A}" sibTransId="{EC23EC14-F17B-4E74-BF69-DE47CB2DA3D1}"/>
    <dgm:cxn modelId="{8E496D6A-ED60-4824-A464-AF34DC53B6B5}" type="presOf" srcId="{C85DB55B-33CD-443B-98B6-1F7AD7A99E83}" destId="{D76BC0C1-D512-4C38-A712-23B0A6E96ED0}" srcOrd="0" destOrd="0" presId="urn:microsoft.com/office/officeart/2005/8/layout/orgChart1"/>
    <dgm:cxn modelId="{1599A6BA-1566-42FF-9F8A-E577CB56DA08}" type="presOf" srcId="{3D2E2EEE-2D7B-47AB-BF2F-5E1BF5BD8CF0}" destId="{247DA349-8FAE-4A05-956D-D22000069B61}" srcOrd="0" destOrd="0" presId="urn:microsoft.com/office/officeart/2005/8/layout/orgChart1"/>
    <dgm:cxn modelId="{D73942CF-D4AD-45F2-82F2-F362C5AB4FDD}" type="presOf" srcId="{A9434F22-FCC9-427B-B097-3A8D9AD07ECF}" destId="{66A90BA1-31A0-48E3-8C95-1267EC5F84F3}" srcOrd="1" destOrd="0" presId="urn:microsoft.com/office/officeart/2005/8/layout/orgChart1"/>
    <dgm:cxn modelId="{9617EEE4-4E02-4A79-A91D-EC02E3199F9F}" type="presOf" srcId="{FCA7AC57-6D57-43E0-92C7-C0132B04E990}" destId="{34F1DC0A-EA2D-4942-9721-3C10C5B7E1B1}" srcOrd="1" destOrd="0" presId="urn:microsoft.com/office/officeart/2005/8/layout/orgChart1"/>
    <dgm:cxn modelId="{F01700F8-076E-40E0-B34D-0BF7B779479E}" type="presOf" srcId="{89F6FCAD-F4FD-4E0C-BAF1-DD28AF2118A4}" destId="{79633328-5647-442A-A102-18847B8A6CE3}" srcOrd="0" destOrd="0" presId="urn:microsoft.com/office/officeart/2005/8/layout/orgChart1"/>
    <dgm:cxn modelId="{264F36B5-3ACF-4540-A359-7D4464E3F271}" type="presOf" srcId="{207D3BFA-AD39-41D7-9F7C-7C2312E9A937}" destId="{85AD0E70-9B0D-47B1-8107-9DE80B90A8C2}" srcOrd="1" destOrd="0" presId="urn:microsoft.com/office/officeart/2005/8/layout/orgChart1"/>
    <dgm:cxn modelId="{120C05F9-19B1-47F1-B4F8-3348B9641946}" type="presOf" srcId="{0A797884-116F-458C-9FD7-EC59477DCB3D}" destId="{3E7961B3-9461-4BAA-A301-E433BDA27F94}" srcOrd="1" destOrd="0" presId="urn:microsoft.com/office/officeart/2005/8/layout/orgChart1"/>
    <dgm:cxn modelId="{0E268FC5-5F63-4971-9754-41548D279900}" srcId="{89F6FCAD-F4FD-4E0C-BAF1-DD28AF2118A4}" destId="{C85DB55B-33CD-443B-98B6-1F7AD7A99E83}" srcOrd="1" destOrd="0" parTransId="{D9241932-9AF6-4BB4-A533-F83726AFBBC4}" sibTransId="{B4AF38FD-C103-40F2-AF84-7E4ACD75D7E2}"/>
    <dgm:cxn modelId="{3DBBD44C-0C68-4AFF-9413-9A11B125CEBE}" type="presOf" srcId="{F1CF0601-ACE0-4E49-97CF-1CB8913375F1}" destId="{D39F445A-596E-4861-AC99-9A5292D371FA}" srcOrd="1" destOrd="0" presId="urn:microsoft.com/office/officeart/2005/8/layout/orgChart1"/>
    <dgm:cxn modelId="{4CAA3737-FFB5-40B7-A66E-86F84EEA652A}" srcId="{89F6FCAD-F4FD-4E0C-BAF1-DD28AF2118A4}" destId="{B13705D0-BCAD-4160-989D-B81EAC2F71FF}" srcOrd="2" destOrd="0" parTransId="{01AE64BA-C758-417A-A430-4D11AF436266}" sibTransId="{19BAC386-C6BA-4718-BBEB-0F9E53AC54ED}"/>
    <dgm:cxn modelId="{B05F7B9A-263C-431C-A502-952B0FD99320}" type="presOf" srcId="{3CCC8458-EDF2-4BCF-8415-DAA6E61765FC}" destId="{79215246-92CF-458E-95A6-932C0AFBF32A}" srcOrd="0" destOrd="0" presId="urn:microsoft.com/office/officeart/2005/8/layout/orgChart1"/>
    <dgm:cxn modelId="{2BBCB822-2E50-46E8-88A4-141D0E0950B4}" srcId="{89F6FCAD-F4FD-4E0C-BAF1-DD28AF2118A4}" destId="{2EEED340-63BF-4A97-8A8E-C7A17B92357F}" srcOrd="0" destOrd="0" parTransId="{E7F1538B-E4D3-473A-A678-53BC6CD1A1FC}" sibTransId="{58E95A46-9AC8-4007-8E68-5B6264B8260A}"/>
    <dgm:cxn modelId="{C6F0355F-C59B-4B54-9D5C-EC54B737CD10}" type="presOf" srcId="{CA2D0751-80B4-47A1-B43C-48CBF62D3D1E}" destId="{BCAE473C-6424-436F-9455-8A33F0A2C141}" srcOrd="0" destOrd="0" presId="urn:microsoft.com/office/officeart/2005/8/layout/orgChart1"/>
    <dgm:cxn modelId="{4894BE4C-A059-449D-905B-329436AB444D}" srcId="{F3A2D9A6-630D-44E6-9C3B-5599A9D47199}" destId="{E76B3F98-2345-4579-AEB8-873892F75A24}" srcOrd="1" destOrd="0" parTransId="{C8A51949-BF86-4A0C-BD22-EAF074B7FF21}" sibTransId="{A5C43CE0-DA65-46BB-9BAF-E86C409E83F7}"/>
    <dgm:cxn modelId="{E2D7E769-2C06-4E8C-B87E-5276FB82B871}" type="presOf" srcId="{EE5592D2-8512-428D-85D9-332AB313CE30}" destId="{41AFC2E3-DF71-4B09-AA78-D4D926362CCC}" srcOrd="1" destOrd="0" presId="urn:microsoft.com/office/officeart/2005/8/layout/orgChart1"/>
    <dgm:cxn modelId="{0E5ADC3D-291F-4318-A0F6-E40E8EB2A9E3}" srcId="{F3A2D9A6-630D-44E6-9C3B-5599A9D47199}" destId="{08D174D9-B154-4B99-9396-FA720E0CC6B1}" srcOrd="0" destOrd="0" parTransId="{66320C71-A0CB-49FB-B8C1-F81322B4D811}" sibTransId="{8784E58F-16D2-445B-B9FD-1E059A5524D9}"/>
    <dgm:cxn modelId="{8F033302-892D-4121-89B4-9CD740E13102}" type="presOf" srcId="{D91F6CB2-0F03-4AD9-A3EB-014F8DB242FB}" destId="{28BA30D9-1B10-408A-B86D-71137F20C3D0}" srcOrd="1" destOrd="0" presId="urn:microsoft.com/office/officeart/2005/8/layout/orgChart1"/>
    <dgm:cxn modelId="{8E7305F4-0154-4FF9-B265-5439A95F3F22}" type="presOf" srcId="{FCA7AC57-6D57-43E0-92C7-C0132B04E990}" destId="{51E5BE1A-DE50-44C6-B508-08CB25F34856}" srcOrd="0" destOrd="0" presId="urn:microsoft.com/office/officeart/2005/8/layout/orgChart1"/>
    <dgm:cxn modelId="{74078534-F647-4766-85B7-9BC7B407357A}" type="presOf" srcId="{64C51F78-A906-481F-A626-82244BDA06A9}" destId="{9FCCFC1A-7180-4F3E-870F-BDC992CFB85E}" srcOrd="0" destOrd="0" presId="urn:microsoft.com/office/officeart/2005/8/layout/orgChart1"/>
    <dgm:cxn modelId="{07D83166-FA08-4EED-847B-8442804A569A}" type="presOf" srcId="{A79CA7BD-C692-44EF-996E-D6869A6203C8}" destId="{B4F1A767-D86D-4B00-9167-058068B021AE}" srcOrd="1" destOrd="0" presId="urn:microsoft.com/office/officeart/2005/8/layout/orgChart1"/>
    <dgm:cxn modelId="{FD95D7B1-9D0A-44BD-ABB9-CCF65996C467}" type="presOf" srcId="{F3935652-A0AF-4E50-8093-AEDAC3C1111E}" destId="{BDFA9B0C-5FCD-4715-BD6C-FE30837C29F6}" srcOrd="1" destOrd="0" presId="urn:microsoft.com/office/officeart/2005/8/layout/orgChart1"/>
    <dgm:cxn modelId="{08D88931-5C14-4C96-9E4C-70EBF249B57F}" type="presOf" srcId="{EB29A1F6-9C50-455C-BA44-440CEECC2AC7}" destId="{B61207BA-36EA-4EDA-B034-6441EB41E1A7}" srcOrd="1" destOrd="0" presId="urn:microsoft.com/office/officeart/2005/8/layout/orgChart1"/>
    <dgm:cxn modelId="{503A10FA-8006-49F4-B414-8F110D1ACFB4}" type="presOf" srcId="{8F396122-A935-4A94-89B9-B6D0999ED418}" destId="{74B22F4A-3C85-45D8-8FBC-BBABF329EB1A}" srcOrd="0" destOrd="0" presId="urn:microsoft.com/office/officeart/2005/8/layout/orgChart1"/>
    <dgm:cxn modelId="{D69C7C58-B60B-4935-8F42-1044BC8A99AA}" type="presOf" srcId="{08D174D9-B154-4B99-9396-FA720E0CC6B1}" destId="{A6272424-842E-47D3-A54D-09B0087E0605}" srcOrd="0" destOrd="0" presId="urn:microsoft.com/office/officeart/2005/8/layout/orgChart1"/>
    <dgm:cxn modelId="{4DEF2BCF-43F8-406B-AA9D-8C2DA90F23E0}" type="presOf" srcId="{CF235F33-F8EC-4062-A8E8-3AC250B148A7}" destId="{C34035DC-DF94-41D8-9186-3AB232EE0D7E}" srcOrd="1" destOrd="0" presId="urn:microsoft.com/office/officeart/2005/8/layout/orgChart1"/>
    <dgm:cxn modelId="{900C0618-6890-49AC-A8E0-CD336F879907}" type="presOf" srcId="{006A122E-B07C-42F8-9636-1F64DE1E716E}" destId="{3CC706D0-7D2F-4037-BA4B-C76B40914F09}" srcOrd="0" destOrd="0" presId="urn:microsoft.com/office/officeart/2005/8/layout/orgChart1"/>
    <dgm:cxn modelId="{4EADBAAE-EE7E-4BEE-AE6E-C22509BB792F}" type="presOf" srcId="{6676A57F-588B-48EF-AB47-F7CA5AE6C683}" destId="{3B1B4725-7D02-4AAF-BB15-90052648F644}" srcOrd="0" destOrd="0" presId="urn:microsoft.com/office/officeart/2005/8/layout/orgChart1"/>
    <dgm:cxn modelId="{D45EF706-5305-425B-997B-B50FA05AEAAC}" type="presOf" srcId="{D9241932-9AF6-4BB4-A533-F83726AFBBC4}" destId="{D160EBA6-254C-4F2D-8D5A-E157C9F26647}" srcOrd="0" destOrd="0" presId="urn:microsoft.com/office/officeart/2005/8/layout/orgChart1"/>
    <dgm:cxn modelId="{DAE875BF-867A-4457-BC1E-A87EF838C3DB}" type="presOf" srcId="{EE5592D2-8512-428D-85D9-332AB313CE30}" destId="{A44B73C0-A613-45F8-9994-28295537306B}" srcOrd="0" destOrd="0" presId="urn:microsoft.com/office/officeart/2005/8/layout/orgChart1"/>
    <dgm:cxn modelId="{F2EA71A1-1A55-4C20-9AAF-C0F33904B898}" type="presOf" srcId="{0907940A-756D-48AE-972C-29F5370588B3}" destId="{E7D35929-B6EA-4DB8-B5F9-7EBCAC1A0E4B}" srcOrd="0" destOrd="0" presId="urn:microsoft.com/office/officeart/2005/8/layout/orgChart1"/>
    <dgm:cxn modelId="{5749B3D5-E202-4151-9A61-500A405FCE5F}" type="presOf" srcId="{CF235F33-F8EC-4062-A8E8-3AC250B148A7}" destId="{28D0229B-DF30-4BA9-B470-3B44777F212A}" srcOrd="0" destOrd="0" presId="urn:microsoft.com/office/officeart/2005/8/layout/orgChart1"/>
    <dgm:cxn modelId="{C283AD6A-44FD-4A4B-AF38-D80258E38740}" type="presOf" srcId="{E7F1538B-E4D3-473A-A678-53BC6CD1A1FC}" destId="{005EFDB1-B87D-4639-939B-74DB357DDB72}" srcOrd="0" destOrd="0" presId="urn:microsoft.com/office/officeart/2005/8/layout/orgChart1"/>
    <dgm:cxn modelId="{55945E86-DEF5-439E-9AE4-FCC78D59EBAE}" srcId="{EE5592D2-8512-428D-85D9-332AB313CE30}" destId="{F916FA60-55A4-4DE5-B51B-8AE105E1D14A}" srcOrd="3" destOrd="0" parTransId="{CC7BDE04-C52A-4B50-841A-AF70F7BAB118}" sibTransId="{50ECEB14-AC57-443D-A2D2-9C79CF61AD87}"/>
    <dgm:cxn modelId="{33BD7718-6C50-44BB-8F7C-1D70FE605E05}" srcId="{EB29A1F6-9C50-455C-BA44-440CEECC2AC7}" destId="{0A797884-116F-458C-9FD7-EC59477DCB3D}" srcOrd="0" destOrd="0" parTransId="{AE1E4F68-71BA-40B9-831E-4F53DF7AEC16}" sibTransId="{A1905584-DD66-4A60-B62D-1EE65345A6BA}"/>
    <dgm:cxn modelId="{B7A7A185-0C23-4A09-865F-73E729C375F6}" type="presOf" srcId="{F5373D79-D71D-486F-9EC4-DC519A0F0B31}" destId="{437EB653-1505-4769-A3EF-FA0E52CB9861}" srcOrd="0" destOrd="0" presId="urn:microsoft.com/office/officeart/2005/8/layout/orgChart1"/>
    <dgm:cxn modelId="{9710A057-701D-49D6-8CBF-B4F4C9186671}" srcId="{E76B3F98-2345-4579-AEB8-873892F75A24}" destId="{A3E39D7D-599E-47C8-8C76-34309957D11A}" srcOrd="5" destOrd="0" parTransId="{E9DA2425-FB86-41DF-A122-BF00609FBB9F}" sibTransId="{48A03BFA-7954-4B9D-9B2C-2A1319374C7D}"/>
    <dgm:cxn modelId="{F89ECBB3-C1E1-4A95-A273-5C42F71DB7D1}" srcId="{08D174D9-B154-4B99-9396-FA720E0CC6B1}" destId="{A9434F22-FCC9-427B-B097-3A8D9AD07ECF}" srcOrd="2" destOrd="0" parTransId="{8EDAB7D4-48DC-4C51-BE76-F7913DAEA40C}" sibTransId="{F5F134C9-D167-4A80-B5D2-252B56507594}"/>
    <dgm:cxn modelId="{4FCB6DF4-A00E-42F9-95BB-3B4DC11F7037}" type="presOf" srcId="{8AA4F935-B9C0-4055-8230-C3B2F94212C5}" destId="{4DB3EF3B-12F6-4AB3-B55E-2140467004E6}" srcOrd="0" destOrd="0" presId="urn:microsoft.com/office/officeart/2005/8/layout/orgChart1"/>
    <dgm:cxn modelId="{6C24ABB2-7F7F-4AAD-BBF3-3CD928265FDA}" type="presOf" srcId="{08D174D9-B154-4B99-9396-FA720E0CC6B1}" destId="{9E7485B7-C4D1-48ED-8F54-1DA1589C3EEC}" srcOrd="1" destOrd="0" presId="urn:microsoft.com/office/officeart/2005/8/layout/orgChart1"/>
    <dgm:cxn modelId="{63356848-8C5C-4FB6-99AF-A1BBA597D35B}" type="presOf" srcId="{A9434F22-FCC9-427B-B097-3A8D9AD07ECF}" destId="{5CE715A0-AAE9-457D-BD63-912A3FF3F848}" srcOrd="0" destOrd="0" presId="urn:microsoft.com/office/officeart/2005/8/layout/orgChart1"/>
    <dgm:cxn modelId="{758D518C-F900-4CCD-8054-5E6A6115BD07}" type="presOf" srcId="{7045E543-2899-41D1-83B7-96B747D55DF7}" destId="{EB8E3B9D-92F0-4FC6-AB0C-04F5EF73B77A}" srcOrd="0" destOrd="0" presId="urn:microsoft.com/office/officeart/2005/8/layout/orgChart1"/>
    <dgm:cxn modelId="{0660620E-59F8-48B3-8B6F-5CDD751E320B}" srcId="{EB29A1F6-9C50-455C-BA44-440CEECC2AC7}" destId="{3D2E2EEE-2D7B-47AB-BF2F-5E1BF5BD8CF0}" srcOrd="1" destOrd="0" parTransId="{9725D161-BF81-4BD7-9F65-1E2DC1D8B630}" sibTransId="{B7EF0DF9-48CE-4081-9971-96F55D2F034D}"/>
    <dgm:cxn modelId="{D4F4A096-838E-47A0-86CD-DEEB2F2B3993}" type="presOf" srcId="{0907940A-756D-48AE-972C-29F5370588B3}" destId="{5A0E3E99-9796-4E1E-92B0-98A712668CBA}" srcOrd="1" destOrd="0" presId="urn:microsoft.com/office/officeart/2005/8/layout/orgChart1"/>
    <dgm:cxn modelId="{69F52AA8-A986-4398-9D28-EE4D2D367E37}" type="presOf" srcId="{97957B81-6B60-44BE-9DDA-59DFED02E7E3}" destId="{4F6D6AA7-146D-45B7-83F6-32A2FAB1E493}" srcOrd="0" destOrd="0" presId="urn:microsoft.com/office/officeart/2005/8/layout/orgChart1"/>
    <dgm:cxn modelId="{EF6A10DA-BEC7-4B5F-BEBC-5D21C15A57C5}" type="presOf" srcId="{F3A2D9A6-630D-44E6-9C3B-5599A9D47199}" destId="{C2ACA197-15B5-4B1E-9DE4-E339EFC67062}" srcOrd="0" destOrd="0" presId="urn:microsoft.com/office/officeart/2005/8/layout/orgChart1"/>
    <dgm:cxn modelId="{98AACFFE-A1E3-47C4-9C4D-04536C50618A}" type="presOf" srcId="{2EEED340-63BF-4A97-8A8E-C7A17B92357F}" destId="{8CCBED56-EAAE-418E-85E0-56AA4392F398}" srcOrd="1" destOrd="0" presId="urn:microsoft.com/office/officeart/2005/8/layout/orgChart1"/>
    <dgm:cxn modelId="{B823C168-E859-42F5-A3BB-CAA5DE10933A}" srcId="{EE5592D2-8512-428D-85D9-332AB313CE30}" destId="{F1CF0601-ACE0-4E49-97CF-1CB8913375F1}" srcOrd="2" destOrd="0" parTransId="{006A122E-B07C-42F8-9636-1F64DE1E716E}" sibTransId="{FB9C189C-9E6F-4DE2-ACBD-975B7F478503}"/>
    <dgm:cxn modelId="{EBB5C1CD-C533-4E40-9223-44BC41AF795F}" type="presOf" srcId="{5121B80B-E525-483E-80C9-7C9F4AD8565E}" destId="{CDAB0195-B7AB-4295-971E-4A054D053CDD}" srcOrd="0" destOrd="0" presId="urn:microsoft.com/office/officeart/2005/8/layout/orgChart1"/>
    <dgm:cxn modelId="{5A77F3DC-2840-487C-AD1E-47D71FF04997}" type="presOf" srcId="{E9CE6542-015D-4C24-94BB-08A0FC3BA991}" destId="{C6A7852F-8A5B-44AC-B1DE-24ED808A8EDE}" srcOrd="0" destOrd="0" presId="urn:microsoft.com/office/officeart/2005/8/layout/orgChart1"/>
    <dgm:cxn modelId="{A7D346BB-2A5A-438B-92FC-662DCE783644}" type="presOf" srcId="{01AE64BA-C758-417A-A430-4D11AF436266}" destId="{6E8CD37B-DC9C-449F-BC50-BE6FA56F4423}" srcOrd="0" destOrd="0" presId="urn:microsoft.com/office/officeart/2005/8/layout/orgChart1"/>
    <dgm:cxn modelId="{D16B67D6-B22B-4D31-A2D3-B9A5EE2FB92A}" srcId="{08D174D9-B154-4B99-9396-FA720E0CC6B1}" destId="{F3935652-A0AF-4E50-8093-AEDAC3C1111E}" srcOrd="1" destOrd="0" parTransId="{72CE6CF4-3FFE-4058-A4D8-3E728B997FD8}" sibTransId="{D0C65C22-CE6F-4822-9302-ABB0D2532D36}"/>
    <dgm:cxn modelId="{78E1E314-960E-4B28-B5CA-5FC9B3AE81FC}" type="presOf" srcId="{7577FE2E-C6BF-4FD2-BAF3-0730159DD10C}" destId="{D9079C02-590C-45CD-8EB7-59FE489681F9}" srcOrd="0" destOrd="0" presId="urn:microsoft.com/office/officeart/2005/8/layout/orgChart1"/>
    <dgm:cxn modelId="{7259BA45-F7DE-4C65-A412-697931358578}" type="presOf" srcId="{9725D161-BF81-4BD7-9F65-1E2DC1D8B630}" destId="{8C4749F2-02DD-4CDF-9D0A-38671EEFC298}" srcOrd="0" destOrd="0" presId="urn:microsoft.com/office/officeart/2005/8/layout/orgChart1"/>
    <dgm:cxn modelId="{C598C085-4B47-4D0F-958D-928D34939261}" type="presOf" srcId="{7577FE2E-C6BF-4FD2-BAF3-0730159DD10C}" destId="{38371EE5-E269-40B8-955A-B36CAC7696E8}" srcOrd="1" destOrd="0" presId="urn:microsoft.com/office/officeart/2005/8/layout/orgChart1"/>
    <dgm:cxn modelId="{B5A01E6C-5021-44E2-A501-A7726A5EE3B8}" type="presOf" srcId="{AE1E4F68-71BA-40B9-831E-4F53DF7AEC16}" destId="{AEC35254-B853-49FD-AD3E-C0EEF12F7671}" srcOrd="0" destOrd="0" presId="urn:microsoft.com/office/officeart/2005/8/layout/orgChart1"/>
    <dgm:cxn modelId="{362F5AB2-4727-408B-9532-B47C1460E275}" type="presOf" srcId="{A79CA7BD-C692-44EF-996E-D6869A6203C8}" destId="{4413ED4B-3E63-4BB9-B783-BBB6B3777EE7}" srcOrd="0" destOrd="0" presId="urn:microsoft.com/office/officeart/2005/8/layout/orgChart1"/>
    <dgm:cxn modelId="{9A3B2D06-C664-41CF-8DDD-F5988C7AC0B1}" type="presOf" srcId="{590D9B7F-07C0-45B3-8BFE-50ABEF3D3CEC}" destId="{A97B0076-C1D6-466C-B004-7CA30E745141}" srcOrd="0" destOrd="0" presId="urn:microsoft.com/office/officeart/2005/8/layout/orgChart1"/>
    <dgm:cxn modelId="{F65426B1-F954-441B-9D7B-2F2121DF2957}" type="presOf" srcId="{E9DA2425-FB86-41DF-A122-BF00609FBB9F}" destId="{AAD22196-97A6-4071-8E89-63F84C98BD00}" srcOrd="0" destOrd="0" presId="urn:microsoft.com/office/officeart/2005/8/layout/orgChart1"/>
    <dgm:cxn modelId="{8E6D5D7C-DB60-43E4-A861-0E3DC314AAD3}" type="presOf" srcId="{EF02621A-E304-4515-A718-3267275A5330}" destId="{00DF0E78-372D-49AF-9636-39B35CF20586}" srcOrd="0" destOrd="0" presId="urn:microsoft.com/office/officeart/2005/8/layout/orgChart1"/>
    <dgm:cxn modelId="{4A15136E-260B-418C-9FBD-8CB3508DB3DB}" type="presOf" srcId="{D91F6CB2-0F03-4AD9-A3EB-014F8DB242FB}" destId="{44749FF8-2B2F-44F8-82CA-1BFCCD48D6D2}" srcOrd="0" destOrd="0" presId="urn:microsoft.com/office/officeart/2005/8/layout/orgChart1"/>
    <dgm:cxn modelId="{FE1C5C25-EF9F-451D-9BC3-B287537A613B}" type="presOf" srcId="{A3E39D7D-599E-47C8-8C76-34309957D11A}" destId="{A231944D-0F7E-486B-90B1-A0E915AAF3EC}" srcOrd="0" destOrd="0" presId="urn:microsoft.com/office/officeart/2005/8/layout/orgChart1"/>
    <dgm:cxn modelId="{2FF278E7-33BC-40A2-BF45-50E233A4C640}" srcId="{F3935652-A0AF-4E50-8093-AEDAC3C1111E}" destId="{FCA7AC57-6D57-43E0-92C7-C0132B04E990}" srcOrd="1" destOrd="0" parTransId="{FB76AF32-8E3C-4DF6-8EAC-DC3F9E119906}" sibTransId="{C6E6E3E6-08F1-4854-8F81-CEDD4B1F8288}"/>
    <dgm:cxn modelId="{3FCF889A-0242-4CF3-B535-FCB1F2B2DE70}" type="presOf" srcId="{E76B3F98-2345-4579-AEB8-873892F75A24}" destId="{206F796A-9B99-4469-BAA9-31E3ACE9CEEC}" srcOrd="0" destOrd="0" presId="urn:microsoft.com/office/officeart/2005/8/layout/orgChart1"/>
    <dgm:cxn modelId="{2920E083-8400-43CA-9F40-3C21A4FE303A}" type="presOf" srcId="{A098F3AA-583E-462E-9323-E715D6A42D06}" destId="{B68C4DE2-3895-4000-B3B8-C33C07E64642}" srcOrd="0" destOrd="0" presId="urn:microsoft.com/office/officeart/2005/8/layout/orgChart1"/>
    <dgm:cxn modelId="{3BBBC239-0B58-4DF9-A516-0D031C840236}" type="presOf" srcId="{F916FA60-55A4-4DE5-B51B-8AE105E1D14A}" destId="{568D6F29-05E4-4671-BB68-E1F4C36DE9DC}" srcOrd="0" destOrd="0" presId="urn:microsoft.com/office/officeart/2005/8/layout/orgChart1"/>
    <dgm:cxn modelId="{6340AC6B-6F40-47C2-BD9F-D42F20128EFA}" srcId="{08D174D9-B154-4B99-9396-FA720E0CC6B1}" destId="{D91F6CB2-0F03-4AD9-A3EB-014F8DB242FB}" srcOrd="0" destOrd="0" parTransId="{486A5FF3-4914-4EDA-9DA4-2D4A63F0B9E5}" sibTransId="{262E6F14-735E-4D9A-89D3-95CB0C08AA84}"/>
    <dgm:cxn modelId="{A7DB2DA2-65B3-4C4A-9EF1-BA6DA1FD7D55}" type="presOf" srcId="{89F6FCAD-F4FD-4E0C-BAF1-DD28AF2118A4}" destId="{7FC6C589-A02F-4310-87EB-8A8C5AF5BCB2}" srcOrd="1" destOrd="0" presId="urn:microsoft.com/office/officeart/2005/8/layout/orgChart1"/>
    <dgm:cxn modelId="{05D4FECA-0467-48EF-B298-8E87D668F39E}" type="presOf" srcId="{F916FA60-55A4-4DE5-B51B-8AE105E1D14A}" destId="{FB61EA4E-C439-4E27-8466-D157E4090394}" srcOrd="1" destOrd="0" presId="urn:microsoft.com/office/officeart/2005/8/layout/orgChart1"/>
    <dgm:cxn modelId="{8C37A3AD-E888-42F1-B40C-AF99479A473E}" srcId="{E76B3F98-2345-4579-AEB8-873892F75A24}" destId="{8AA4F935-B9C0-4055-8230-C3B2F94212C5}" srcOrd="4" destOrd="0" parTransId="{6676A57F-588B-48EF-AB47-F7CA5AE6C683}" sibTransId="{87F8EE32-8E0C-4F2C-A18E-D4E8E8D9910D}"/>
    <dgm:cxn modelId="{96CCA585-0EB3-4E0A-8DA8-C9638BF61151}" type="presOf" srcId="{07893E76-4668-4DF6-83DF-9D774F757AAE}" destId="{E2AD873F-13DF-44C4-B9C7-A857DA863FD0}" srcOrd="0" destOrd="0" presId="urn:microsoft.com/office/officeart/2005/8/layout/orgChart1"/>
    <dgm:cxn modelId="{DA175CD5-D7CA-41E8-9A95-39300B2E78EC}" type="presOf" srcId="{8F396122-A935-4A94-89B9-B6D0999ED418}" destId="{FB361EDD-1CED-4D66-B219-980A4B6188FE}" srcOrd="1" destOrd="0" presId="urn:microsoft.com/office/officeart/2005/8/layout/orgChart1"/>
    <dgm:cxn modelId="{93A30598-7BB1-4C89-9D45-423C5B332AC3}" type="presOf" srcId="{00CFC65E-3D3E-42C1-9083-0A3DAC93EB0A}" destId="{7048D39A-0DCF-43F9-93EE-5A4C64539888}" srcOrd="1" destOrd="0" presId="urn:microsoft.com/office/officeart/2005/8/layout/orgChart1"/>
    <dgm:cxn modelId="{4916301C-79E4-40DC-AAB3-EDBF65987181}" srcId="{2BA66E01-9DF3-429D-B113-943CE5E16C22}" destId="{EB29A1F6-9C50-455C-BA44-440CEECC2AC7}" srcOrd="1" destOrd="0" parTransId="{1AB1E939-6B98-4E21-B332-EE1ED8A03053}" sibTransId="{058EE2C8-B166-431F-9A1B-34777EAB749F}"/>
    <dgm:cxn modelId="{6F796BE9-D0CF-4FA8-9518-D91B3F01DB7E}" type="presOf" srcId="{1AB1E939-6B98-4E21-B332-EE1ED8A03053}" destId="{1CCF13E1-D249-498A-8060-C30831BF6468}" srcOrd="0" destOrd="0" presId="urn:microsoft.com/office/officeart/2005/8/layout/orgChart1"/>
    <dgm:cxn modelId="{1F9527FB-3EB2-43FB-A12A-AD763464374A}" srcId="{7577FE2E-C6BF-4FD2-BAF3-0730159DD10C}" destId="{207D3BFA-AD39-41D7-9F7C-7C2312E9A937}" srcOrd="1" destOrd="0" parTransId="{97957B81-6B60-44BE-9DDA-59DFED02E7E3}" sibTransId="{F8AC1A34-5A2A-4C44-9B79-67749070DF21}"/>
    <dgm:cxn modelId="{9F0B2032-DA1D-48C1-80F0-295CC5405A1F}" type="presOf" srcId="{5121B80B-E525-483E-80C9-7C9F4AD8565E}" destId="{7813095F-B170-40A3-AD60-E7D1ACAF9A09}" srcOrd="1" destOrd="0" presId="urn:microsoft.com/office/officeart/2005/8/layout/orgChart1"/>
    <dgm:cxn modelId="{B1572AC3-5CE2-46F9-8974-924F456F2472}" srcId="{8AA4F935-B9C0-4055-8230-C3B2F94212C5}" destId="{A79CA7BD-C692-44EF-996E-D6869A6203C8}" srcOrd="0" destOrd="0" parTransId="{70AC34C5-DA17-46D9-A2ED-00BF561A93F5}" sibTransId="{A3EA60BE-1C19-461A-9B0F-072140D3178B}"/>
    <dgm:cxn modelId="{48958A25-4778-4944-9362-9B72971BC281}" srcId="{7577FE2E-C6BF-4FD2-BAF3-0730159DD10C}" destId="{CF235F33-F8EC-4062-A8E8-3AC250B148A7}" srcOrd="0" destOrd="0" parTransId="{1E0A4CDF-F3E3-423B-BE44-43517EC65507}" sibTransId="{668F794B-7A72-41E9-B916-7AF4FBA09662}"/>
    <dgm:cxn modelId="{4B01A47A-DC21-4030-8C27-7693D9B5E0D2}" type="presOf" srcId="{2BA66E01-9DF3-429D-B113-943CE5E16C22}" destId="{8A39ED7D-A901-490D-837C-41A6421709A7}" srcOrd="1" destOrd="0" presId="urn:microsoft.com/office/officeart/2005/8/layout/orgChart1"/>
    <dgm:cxn modelId="{BAF4E4B1-0C94-4F5D-9F1A-EB5891A1B9C6}" type="presOf" srcId="{486A5FF3-4914-4EDA-9DA4-2D4A63F0B9E5}" destId="{2A39819D-7204-41E6-B0CF-534C4EA9E671}" srcOrd="0" destOrd="0" presId="urn:microsoft.com/office/officeart/2005/8/layout/orgChart1"/>
    <dgm:cxn modelId="{4E772189-9E66-47FD-BD66-AA87BEB93AEE}" srcId="{08D174D9-B154-4B99-9396-FA720E0CC6B1}" destId="{EE5592D2-8512-428D-85D9-332AB313CE30}" srcOrd="3" destOrd="0" parTransId="{D3A83C7C-BC1B-4AD5-9542-3D05B117C116}" sibTransId="{E614B1EB-7C05-45F1-9F2F-07067E8E57BE}"/>
    <dgm:cxn modelId="{47A11AC3-2CA6-4BFE-B228-8A0E542A37A2}" type="presOf" srcId="{C85DB55B-33CD-443B-98B6-1F7AD7A99E83}" destId="{EC93663E-EA93-48D0-BCA7-B38A15DA2449}" srcOrd="1" destOrd="0" presId="urn:microsoft.com/office/officeart/2005/8/layout/orgChart1"/>
    <dgm:cxn modelId="{F999018D-8E63-4547-BDAD-83586FE991E9}" type="presOf" srcId="{B13705D0-BCAD-4160-989D-B81EAC2F71FF}" destId="{E3794A36-75E9-45E4-89C4-B94E2DB3336D}" srcOrd="0" destOrd="0" presId="urn:microsoft.com/office/officeart/2005/8/layout/orgChart1"/>
    <dgm:cxn modelId="{0A9C0BB2-175F-4CC7-99F0-A3A3DAB1EFDC}" type="presOf" srcId="{32A1706B-52E9-41F4-837E-56E16D43B357}" destId="{71CA6405-F7E8-4664-A7D5-0D7913A0863E}" srcOrd="0" destOrd="0" presId="urn:microsoft.com/office/officeart/2005/8/layout/orgChart1"/>
    <dgm:cxn modelId="{830D2B85-9A58-4FCD-9805-A67E3C050233}" type="presOf" srcId="{8AA4F935-B9C0-4055-8230-C3B2F94212C5}" destId="{93B49CDF-09D3-4E1D-85E8-966AB8035FBE}" srcOrd="1" destOrd="0" presId="urn:microsoft.com/office/officeart/2005/8/layout/orgChart1"/>
    <dgm:cxn modelId="{3BE6D253-A531-4C27-98A0-EE6443894E89}" type="presOf" srcId="{B13705D0-BCAD-4160-989D-B81EAC2F71FF}" destId="{0E79E6AD-7816-47DC-843F-BA4BCB43E0CB}" srcOrd="1" destOrd="0" presId="urn:microsoft.com/office/officeart/2005/8/layout/orgChart1"/>
    <dgm:cxn modelId="{14F2D684-3B48-4A94-A445-B4F7DD05845F}" srcId="{E76B3F98-2345-4579-AEB8-873892F75A24}" destId="{CA2D0751-80B4-47A1-B43C-48CBF62D3D1E}" srcOrd="1" destOrd="0" parTransId="{32A1706B-52E9-41F4-837E-56E16D43B357}" sibTransId="{5B9B2778-0A16-450D-AB4D-447721F6CF68}"/>
    <dgm:cxn modelId="{D7E516A0-8E8A-42F7-954D-436B9E6FE00B}" type="presOf" srcId="{EB29A1F6-9C50-455C-BA44-440CEECC2AC7}" destId="{722A998A-3AD3-48CA-BC0C-4C94FA25A9C6}" srcOrd="0" destOrd="0" presId="urn:microsoft.com/office/officeart/2005/8/layout/orgChart1"/>
    <dgm:cxn modelId="{80F0C4E4-F1E6-42E0-BF8B-8A07B29ABF62}" type="presOf" srcId="{CA2D0751-80B4-47A1-B43C-48CBF62D3D1E}" destId="{1645B051-6BE1-4DBA-B836-7302F4F830D8}" srcOrd="1" destOrd="0" presId="urn:microsoft.com/office/officeart/2005/8/layout/orgChart1"/>
    <dgm:cxn modelId="{8A6CC515-9E28-47BB-9CB6-68829ABFEB6A}" srcId="{E76B3F98-2345-4579-AEB8-873892F75A24}" destId="{2BA66E01-9DF3-429D-B113-943CE5E16C22}" srcOrd="6" destOrd="0" parTransId="{54688EE9-004D-4C73-BAB5-AB911ECC7514}" sibTransId="{5917684C-6ED0-4955-9C67-DB5FC00BE1A3}"/>
    <dgm:cxn modelId="{41A825DE-53E1-4D5F-B8E4-A1B4F230959C}" srcId="{EE5592D2-8512-428D-85D9-332AB313CE30}" destId="{F5373D79-D71D-486F-9EC4-DC519A0F0B31}" srcOrd="0" destOrd="0" parTransId="{7045E543-2899-41D1-83B7-96B747D55DF7}" sibTransId="{3699148E-46A1-4ABB-A81A-A21690812BA1}"/>
    <dgm:cxn modelId="{9530BA16-AEDC-44F9-AE78-FDA92B8A83B0}" type="presOf" srcId="{FB76AF32-8E3C-4DF6-8EAC-DC3F9E119906}" destId="{A97627FD-12AD-4299-B3D2-8D5542A4AAB9}" srcOrd="0" destOrd="0" presId="urn:microsoft.com/office/officeart/2005/8/layout/orgChart1"/>
    <dgm:cxn modelId="{A381C4E8-4BC1-4B85-9729-9FAD4FC62979}" type="presOf" srcId="{1E0A4CDF-F3E3-423B-BE44-43517EC65507}" destId="{DB3F0F9F-CB48-47BB-B96A-6DA9949B83EF}" srcOrd="0" destOrd="0" presId="urn:microsoft.com/office/officeart/2005/8/layout/orgChart1"/>
    <dgm:cxn modelId="{040F4E58-0BB6-4EA9-82DD-BBB61734AE8D}" type="presOf" srcId="{F1CF0601-ACE0-4E49-97CF-1CB8913375F1}" destId="{0DADEFE8-451E-43AB-95A2-33F2F93B188A}" srcOrd="0" destOrd="0" presId="urn:microsoft.com/office/officeart/2005/8/layout/orgChart1"/>
    <dgm:cxn modelId="{4AA4D123-0460-4BF3-A95B-A625283F6583}" type="presOf" srcId="{3D2E2EEE-2D7B-47AB-BF2F-5E1BF5BD8CF0}" destId="{BC20D515-697A-44E4-9DD8-E0D38AA5528C}" srcOrd="1" destOrd="0" presId="urn:microsoft.com/office/officeart/2005/8/layout/orgChart1"/>
    <dgm:cxn modelId="{F51B2CC0-2337-4450-B100-6C08CB3A9351}" srcId="{E76B3F98-2345-4579-AEB8-873892F75A24}" destId="{8F396122-A935-4A94-89B9-B6D0999ED418}" srcOrd="2" destOrd="0" parTransId="{07893E76-4668-4DF6-83DF-9D774F757AAE}" sibTransId="{65EAE965-DB82-4B1C-86CB-ACAD732C43BC}"/>
    <dgm:cxn modelId="{6C167B69-D110-4673-BADB-D2D0F7209F2B}" type="presOf" srcId="{00CFC65E-3D3E-42C1-9083-0A3DAC93EB0A}" destId="{A444E342-E267-46B7-AF04-C63CF5369520}" srcOrd="0" destOrd="0" presId="urn:microsoft.com/office/officeart/2005/8/layout/orgChart1"/>
    <dgm:cxn modelId="{D0B2AF7A-2500-4F7D-9144-AA092D5E2F96}" type="presOf" srcId="{2EEED340-63BF-4A97-8A8E-C7A17B92357F}" destId="{1F771D77-FE8B-4FB9-A8FA-87DCCBCBC760}" srcOrd="0" destOrd="0" presId="urn:microsoft.com/office/officeart/2005/8/layout/orgChart1"/>
    <dgm:cxn modelId="{20149A0B-AA7B-47EB-9AAA-4D5ABBD6E88A}" type="presOf" srcId="{54688EE9-004D-4C73-BAB5-AB911ECC7514}" destId="{2FE012D9-E9E3-45A6-B825-539A8DED29E9}" srcOrd="0" destOrd="0" presId="urn:microsoft.com/office/officeart/2005/8/layout/orgChart1"/>
    <dgm:cxn modelId="{F1EE8DF9-5AD4-460D-9254-422B0C86E6A0}" type="presOf" srcId="{54B44F7C-A5AB-4E50-9356-A6B584E35F3A}" destId="{50657360-4D30-4EF4-B6B8-9E53D247AA78}" srcOrd="0" destOrd="0" presId="urn:microsoft.com/office/officeart/2005/8/layout/orgChart1"/>
    <dgm:cxn modelId="{A4B87EC1-AFB1-4458-967F-7D8B7CD4D87E}" type="presOf" srcId="{F3935652-A0AF-4E50-8093-AEDAC3C1111E}" destId="{6DF7FFB8-D455-4039-8681-F924162723A2}" srcOrd="0" destOrd="0" presId="urn:microsoft.com/office/officeart/2005/8/layout/orgChart1"/>
    <dgm:cxn modelId="{26DF2D2F-A721-464A-816A-7B31C534BAEA}" srcId="{2BA66E01-9DF3-429D-B113-943CE5E16C22}" destId="{7577FE2E-C6BF-4FD2-BAF3-0730159DD10C}" srcOrd="0" destOrd="0" parTransId="{EF02621A-E304-4515-A718-3267275A5330}" sibTransId="{3441494F-18F2-4EA0-AA5F-0F147332D65E}"/>
    <dgm:cxn modelId="{7933985E-9C4D-4006-9952-57CBD683E658}" type="presOf" srcId="{0A797884-116F-458C-9FD7-EC59477DCB3D}" destId="{E6A4D81D-62EE-4782-8739-7512BC73AC85}" srcOrd="0" destOrd="0" presId="urn:microsoft.com/office/officeart/2005/8/layout/orgChart1"/>
    <dgm:cxn modelId="{CBFCF602-8056-4174-B874-E44D7BCA2172}" srcId="{E76B3F98-2345-4579-AEB8-873892F75A24}" destId="{A098F3AA-583E-462E-9323-E715D6A42D06}" srcOrd="3" destOrd="0" parTransId="{64C51F78-A906-481F-A626-82244BDA06A9}" sibTransId="{1DCA892B-87F2-4F5D-B890-876F3590E6A1}"/>
    <dgm:cxn modelId="{6EE5F6F1-3789-4DFC-A178-71F1AC98D29F}" srcId="{E76B3F98-2345-4579-AEB8-873892F75A24}" destId="{0907940A-756D-48AE-972C-29F5370588B3}" srcOrd="0" destOrd="0" parTransId="{590D9B7F-07C0-45B3-8BFE-50ABEF3D3CEC}" sibTransId="{F836A84B-83D4-4DF5-BD8B-8D5847CAB50F}"/>
    <dgm:cxn modelId="{D6738D25-46A3-4C19-86AE-628DD0103B71}" type="presParOf" srcId="{C2ACA197-15B5-4B1E-9DE4-E339EFC67062}" destId="{E068FADB-B165-4C49-AC5C-F88847DB6CA5}" srcOrd="0" destOrd="0" presId="urn:microsoft.com/office/officeart/2005/8/layout/orgChart1"/>
    <dgm:cxn modelId="{00860334-4445-480D-8B93-25AF95972ADE}" type="presParOf" srcId="{E068FADB-B165-4C49-AC5C-F88847DB6CA5}" destId="{BD2ECDB2-793F-4500-9781-4D1C62CC75FB}" srcOrd="0" destOrd="0" presId="urn:microsoft.com/office/officeart/2005/8/layout/orgChart1"/>
    <dgm:cxn modelId="{83299433-8DEC-45FC-A8E0-08129D948B59}" type="presParOf" srcId="{BD2ECDB2-793F-4500-9781-4D1C62CC75FB}" destId="{A6272424-842E-47D3-A54D-09B0087E0605}" srcOrd="0" destOrd="0" presId="urn:microsoft.com/office/officeart/2005/8/layout/orgChart1"/>
    <dgm:cxn modelId="{97C0C892-B456-42B5-91F9-64D052CF37E3}" type="presParOf" srcId="{BD2ECDB2-793F-4500-9781-4D1C62CC75FB}" destId="{9E7485B7-C4D1-48ED-8F54-1DA1589C3EEC}" srcOrd="1" destOrd="0" presId="urn:microsoft.com/office/officeart/2005/8/layout/orgChart1"/>
    <dgm:cxn modelId="{EDE33E97-A297-4A5B-8ACB-F8CB6E85AC5B}" type="presParOf" srcId="{E068FADB-B165-4C49-AC5C-F88847DB6CA5}" destId="{93CD375E-0D74-4D23-945A-1F86CA3A9D32}" srcOrd="1" destOrd="0" presId="urn:microsoft.com/office/officeart/2005/8/layout/orgChart1"/>
    <dgm:cxn modelId="{A57DE307-6642-4312-9A8D-0C7EE24E2C51}" type="presParOf" srcId="{93CD375E-0D74-4D23-945A-1F86CA3A9D32}" destId="{2A39819D-7204-41E6-B0CF-534C4EA9E671}" srcOrd="0" destOrd="0" presId="urn:microsoft.com/office/officeart/2005/8/layout/orgChart1"/>
    <dgm:cxn modelId="{FE795C48-0996-4FA7-BBBD-B261E1C4C66E}" type="presParOf" srcId="{93CD375E-0D74-4D23-945A-1F86CA3A9D32}" destId="{F7B11A57-D2E9-4A7F-9BC0-75894DF56218}" srcOrd="1" destOrd="0" presId="urn:microsoft.com/office/officeart/2005/8/layout/orgChart1"/>
    <dgm:cxn modelId="{F4E76751-0DAE-4F64-BB23-E79AE51A7078}" type="presParOf" srcId="{F7B11A57-D2E9-4A7F-9BC0-75894DF56218}" destId="{07F39E16-3318-407A-8F72-8EA73B73C4FC}" srcOrd="0" destOrd="0" presId="urn:microsoft.com/office/officeart/2005/8/layout/orgChart1"/>
    <dgm:cxn modelId="{C0C8594F-BBB3-44EF-ABBA-35FFE4943831}" type="presParOf" srcId="{07F39E16-3318-407A-8F72-8EA73B73C4FC}" destId="{44749FF8-2B2F-44F8-82CA-1BFCCD48D6D2}" srcOrd="0" destOrd="0" presId="urn:microsoft.com/office/officeart/2005/8/layout/orgChart1"/>
    <dgm:cxn modelId="{48BFC746-CE97-4CB0-B332-EDDA7B31F4FA}" type="presParOf" srcId="{07F39E16-3318-407A-8F72-8EA73B73C4FC}" destId="{28BA30D9-1B10-408A-B86D-71137F20C3D0}" srcOrd="1" destOrd="0" presId="urn:microsoft.com/office/officeart/2005/8/layout/orgChart1"/>
    <dgm:cxn modelId="{ECCCBDF7-49E2-4F0B-9A53-EC3CCAC6B60D}" type="presParOf" srcId="{F7B11A57-D2E9-4A7F-9BC0-75894DF56218}" destId="{85201B22-A99F-4AD9-B2D6-CB3DCD4809FD}" srcOrd="1" destOrd="0" presId="urn:microsoft.com/office/officeart/2005/8/layout/orgChart1"/>
    <dgm:cxn modelId="{D2ADB4C4-AE61-4B36-A0CF-307EB47D752C}" type="presParOf" srcId="{F7B11A57-D2E9-4A7F-9BC0-75894DF56218}" destId="{98B55D32-2364-404C-9E09-254742F5F1B3}" srcOrd="2" destOrd="0" presId="urn:microsoft.com/office/officeart/2005/8/layout/orgChart1"/>
    <dgm:cxn modelId="{A9D9A9D6-94D9-4300-9A0D-78902198B272}" type="presParOf" srcId="{93CD375E-0D74-4D23-945A-1F86CA3A9D32}" destId="{CC6AA94C-9A92-4E23-9B78-683901744C8A}" srcOrd="2" destOrd="0" presId="urn:microsoft.com/office/officeart/2005/8/layout/orgChart1"/>
    <dgm:cxn modelId="{2D09A392-6F2A-465E-A204-660C059FED9C}" type="presParOf" srcId="{93CD375E-0D74-4D23-945A-1F86CA3A9D32}" destId="{103C8A08-82BC-41F8-B231-583A48898756}" srcOrd="3" destOrd="0" presId="urn:microsoft.com/office/officeart/2005/8/layout/orgChart1"/>
    <dgm:cxn modelId="{49254013-997A-4E29-B263-BD09212891BA}" type="presParOf" srcId="{103C8A08-82BC-41F8-B231-583A48898756}" destId="{5EB65FAD-68C7-49AC-B901-393344104359}" srcOrd="0" destOrd="0" presId="urn:microsoft.com/office/officeart/2005/8/layout/orgChart1"/>
    <dgm:cxn modelId="{0CAE1231-41F6-46D8-9614-6E04BE157F6D}" type="presParOf" srcId="{5EB65FAD-68C7-49AC-B901-393344104359}" destId="{6DF7FFB8-D455-4039-8681-F924162723A2}" srcOrd="0" destOrd="0" presId="urn:microsoft.com/office/officeart/2005/8/layout/orgChart1"/>
    <dgm:cxn modelId="{30569462-2EE7-4EF2-9F88-255CFFEAD2F9}" type="presParOf" srcId="{5EB65FAD-68C7-49AC-B901-393344104359}" destId="{BDFA9B0C-5FCD-4715-BD6C-FE30837C29F6}" srcOrd="1" destOrd="0" presId="urn:microsoft.com/office/officeart/2005/8/layout/orgChart1"/>
    <dgm:cxn modelId="{D88990A9-4AE4-4BA7-AA6F-7715086C9BFC}" type="presParOf" srcId="{103C8A08-82BC-41F8-B231-583A48898756}" destId="{1A67C906-D037-43AF-B075-DA18F3F6D1B0}" srcOrd="1" destOrd="0" presId="urn:microsoft.com/office/officeart/2005/8/layout/orgChart1"/>
    <dgm:cxn modelId="{2C47103F-1268-4603-94C2-B19EDF5AA949}" type="presParOf" srcId="{1A67C906-D037-43AF-B075-DA18F3F6D1B0}" destId="{79215246-92CF-458E-95A6-932C0AFBF32A}" srcOrd="0" destOrd="0" presId="urn:microsoft.com/office/officeart/2005/8/layout/orgChart1"/>
    <dgm:cxn modelId="{C38C995D-EAAB-4C43-9188-6D33443C29A3}" type="presParOf" srcId="{1A67C906-D037-43AF-B075-DA18F3F6D1B0}" destId="{41A6B98B-8784-444E-ABA6-323DE8894656}" srcOrd="1" destOrd="0" presId="urn:microsoft.com/office/officeart/2005/8/layout/orgChart1"/>
    <dgm:cxn modelId="{77FAC467-DBB7-43F2-A595-5E57832FB77F}" type="presParOf" srcId="{41A6B98B-8784-444E-ABA6-323DE8894656}" destId="{EEE9232C-DBB8-4ABB-B578-264EB5296A9A}" srcOrd="0" destOrd="0" presId="urn:microsoft.com/office/officeart/2005/8/layout/orgChart1"/>
    <dgm:cxn modelId="{7E40019C-6252-4051-B3E9-E91B9F91AA91}" type="presParOf" srcId="{EEE9232C-DBB8-4ABB-B578-264EB5296A9A}" destId="{79633328-5647-442A-A102-18847B8A6CE3}" srcOrd="0" destOrd="0" presId="urn:microsoft.com/office/officeart/2005/8/layout/orgChart1"/>
    <dgm:cxn modelId="{BDFDE56C-D1F8-445D-847C-DB490D627CD1}" type="presParOf" srcId="{EEE9232C-DBB8-4ABB-B578-264EB5296A9A}" destId="{7FC6C589-A02F-4310-87EB-8A8C5AF5BCB2}" srcOrd="1" destOrd="0" presId="urn:microsoft.com/office/officeart/2005/8/layout/orgChart1"/>
    <dgm:cxn modelId="{2C7DDC84-50EB-42EA-B414-FE07DBF5CAED}" type="presParOf" srcId="{41A6B98B-8784-444E-ABA6-323DE8894656}" destId="{F9861AEE-F4F9-48FD-9BF4-628BE9E27344}" srcOrd="1" destOrd="0" presId="urn:microsoft.com/office/officeart/2005/8/layout/orgChart1"/>
    <dgm:cxn modelId="{96880058-1511-4949-9247-E6B0B571B593}" type="presParOf" srcId="{F9861AEE-F4F9-48FD-9BF4-628BE9E27344}" destId="{005EFDB1-B87D-4639-939B-74DB357DDB72}" srcOrd="0" destOrd="0" presId="urn:microsoft.com/office/officeart/2005/8/layout/orgChart1"/>
    <dgm:cxn modelId="{6B3521A2-31A8-44D4-AAC7-6F41D9FBC7D9}" type="presParOf" srcId="{F9861AEE-F4F9-48FD-9BF4-628BE9E27344}" destId="{F0E94463-5DAF-425E-90F2-BFB6FE51BC4E}" srcOrd="1" destOrd="0" presId="urn:microsoft.com/office/officeart/2005/8/layout/orgChart1"/>
    <dgm:cxn modelId="{C3BD31F1-F4E4-4CB9-A5FC-4E0CAC90F3B0}" type="presParOf" srcId="{F0E94463-5DAF-425E-90F2-BFB6FE51BC4E}" destId="{739D6B87-EC3B-4706-88B8-C023235025A2}" srcOrd="0" destOrd="0" presId="urn:microsoft.com/office/officeart/2005/8/layout/orgChart1"/>
    <dgm:cxn modelId="{90F0C499-F14B-45F9-96DB-202828A60208}" type="presParOf" srcId="{739D6B87-EC3B-4706-88B8-C023235025A2}" destId="{1F771D77-FE8B-4FB9-A8FA-87DCCBCBC760}" srcOrd="0" destOrd="0" presId="urn:microsoft.com/office/officeart/2005/8/layout/orgChart1"/>
    <dgm:cxn modelId="{521FD2B0-70EE-40D1-B83C-D3ED156F47C8}" type="presParOf" srcId="{739D6B87-EC3B-4706-88B8-C023235025A2}" destId="{8CCBED56-EAAE-418E-85E0-56AA4392F398}" srcOrd="1" destOrd="0" presId="urn:microsoft.com/office/officeart/2005/8/layout/orgChart1"/>
    <dgm:cxn modelId="{B93EA183-69EF-4C83-8EDC-0518528A3F70}" type="presParOf" srcId="{F0E94463-5DAF-425E-90F2-BFB6FE51BC4E}" destId="{B2088EB3-145E-4D6B-A872-CECFB8A435C2}" srcOrd="1" destOrd="0" presId="urn:microsoft.com/office/officeart/2005/8/layout/orgChart1"/>
    <dgm:cxn modelId="{D783DBBA-7154-4624-B1C8-98D2760EE5E6}" type="presParOf" srcId="{F0E94463-5DAF-425E-90F2-BFB6FE51BC4E}" destId="{3806C42E-EB52-402F-B681-3122FFB9BD93}" srcOrd="2" destOrd="0" presId="urn:microsoft.com/office/officeart/2005/8/layout/orgChart1"/>
    <dgm:cxn modelId="{72ACBE2D-BC8B-4B7A-9E38-B4F98C81A6F8}" type="presParOf" srcId="{F9861AEE-F4F9-48FD-9BF4-628BE9E27344}" destId="{D160EBA6-254C-4F2D-8D5A-E157C9F26647}" srcOrd="2" destOrd="0" presId="urn:microsoft.com/office/officeart/2005/8/layout/orgChart1"/>
    <dgm:cxn modelId="{C20C0753-22D1-48B7-BC9E-5AE12553F401}" type="presParOf" srcId="{F9861AEE-F4F9-48FD-9BF4-628BE9E27344}" destId="{60795076-498E-4AAB-9182-89F2DC576E93}" srcOrd="3" destOrd="0" presId="urn:microsoft.com/office/officeart/2005/8/layout/orgChart1"/>
    <dgm:cxn modelId="{872843F8-EF6A-4757-B064-03C9C791ADAC}" type="presParOf" srcId="{60795076-498E-4AAB-9182-89F2DC576E93}" destId="{A6FE2109-E61A-47D9-A681-479E0BD89688}" srcOrd="0" destOrd="0" presId="urn:microsoft.com/office/officeart/2005/8/layout/orgChart1"/>
    <dgm:cxn modelId="{5EE82C42-40D9-4D86-942D-E7BCB63A590A}" type="presParOf" srcId="{A6FE2109-E61A-47D9-A681-479E0BD89688}" destId="{D76BC0C1-D512-4C38-A712-23B0A6E96ED0}" srcOrd="0" destOrd="0" presId="urn:microsoft.com/office/officeart/2005/8/layout/orgChart1"/>
    <dgm:cxn modelId="{1610C1A1-AF31-44FF-9800-DB24B18A4764}" type="presParOf" srcId="{A6FE2109-E61A-47D9-A681-479E0BD89688}" destId="{EC93663E-EA93-48D0-BCA7-B38A15DA2449}" srcOrd="1" destOrd="0" presId="urn:microsoft.com/office/officeart/2005/8/layout/orgChart1"/>
    <dgm:cxn modelId="{54650372-5617-4039-9B60-3B5348DE78E5}" type="presParOf" srcId="{60795076-498E-4AAB-9182-89F2DC576E93}" destId="{3721FAF3-F48E-44BB-9988-1C1D78B2E51F}" srcOrd="1" destOrd="0" presId="urn:microsoft.com/office/officeart/2005/8/layout/orgChart1"/>
    <dgm:cxn modelId="{786BDB0D-56F9-43F1-B6BA-EB59BF940EFE}" type="presParOf" srcId="{60795076-498E-4AAB-9182-89F2DC576E93}" destId="{5FF5E8BD-7D83-4792-8D5D-43D5965B6506}" srcOrd="2" destOrd="0" presId="urn:microsoft.com/office/officeart/2005/8/layout/orgChart1"/>
    <dgm:cxn modelId="{DBAFF2B3-9414-4AF5-A417-EBB3379DC926}" type="presParOf" srcId="{F9861AEE-F4F9-48FD-9BF4-628BE9E27344}" destId="{6E8CD37B-DC9C-449F-BC50-BE6FA56F4423}" srcOrd="4" destOrd="0" presId="urn:microsoft.com/office/officeart/2005/8/layout/orgChart1"/>
    <dgm:cxn modelId="{078BBF65-0EE0-4AB8-86FA-A278AECC0AF0}" type="presParOf" srcId="{F9861AEE-F4F9-48FD-9BF4-628BE9E27344}" destId="{E3D148B0-44AD-47F9-A374-40EBFF305548}" srcOrd="5" destOrd="0" presId="urn:microsoft.com/office/officeart/2005/8/layout/orgChart1"/>
    <dgm:cxn modelId="{FAFF1008-454F-42B6-BE67-A006F619A7CB}" type="presParOf" srcId="{E3D148B0-44AD-47F9-A374-40EBFF305548}" destId="{8DB9A2B2-7686-4F8C-ABA8-76DD34770FBA}" srcOrd="0" destOrd="0" presId="urn:microsoft.com/office/officeart/2005/8/layout/orgChart1"/>
    <dgm:cxn modelId="{5F140ABF-DA54-464E-A7AF-02D82012ED0B}" type="presParOf" srcId="{8DB9A2B2-7686-4F8C-ABA8-76DD34770FBA}" destId="{E3794A36-75E9-45E4-89C4-B94E2DB3336D}" srcOrd="0" destOrd="0" presId="urn:microsoft.com/office/officeart/2005/8/layout/orgChart1"/>
    <dgm:cxn modelId="{E98D839D-BBB7-4E91-BC0A-8DF2A5078DE7}" type="presParOf" srcId="{8DB9A2B2-7686-4F8C-ABA8-76DD34770FBA}" destId="{0E79E6AD-7816-47DC-843F-BA4BCB43E0CB}" srcOrd="1" destOrd="0" presId="urn:microsoft.com/office/officeart/2005/8/layout/orgChart1"/>
    <dgm:cxn modelId="{8BC34797-DAF9-49FD-BA54-2780EF0C43FC}" type="presParOf" srcId="{E3D148B0-44AD-47F9-A374-40EBFF305548}" destId="{D17B2386-5B84-42C9-96C3-0E91CD4F7657}" srcOrd="1" destOrd="0" presId="urn:microsoft.com/office/officeart/2005/8/layout/orgChart1"/>
    <dgm:cxn modelId="{BD9A9DDF-47BE-4321-9603-F54B6C024213}" type="presParOf" srcId="{E3D148B0-44AD-47F9-A374-40EBFF305548}" destId="{828FEED9-1A1E-4D33-A7AE-B35DB87507F5}" srcOrd="2" destOrd="0" presId="urn:microsoft.com/office/officeart/2005/8/layout/orgChart1"/>
    <dgm:cxn modelId="{A68D82B6-7BAF-4DEE-AB76-F750A51CC5CD}" type="presParOf" srcId="{41A6B98B-8784-444E-ABA6-323DE8894656}" destId="{5BC20BD4-D448-48E5-8371-01ED12D962A3}" srcOrd="2" destOrd="0" presId="urn:microsoft.com/office/officeart/2005/8/layout/orgChart1"/>
    <dgm:cxn modelId="{D0EAB118-06D7-4273-A4B8-8A1A399B58D9}" type="presParOf" srcId="{1A67C906-D037-43AF-B075-DA18F3F6D1B0}" destId="{A97627FD-12AD-4299-B3D2-8D5542A4AAB9}" srcOrd="2" destOrd="0" presId="urn:microsoft.com/office/officeart/2005/8/layout/orgChart1"/>
    <dgm:cxn modelId="{15E4FE66-6A5D-496B-B670-6E6F419236E4}" type="presParOf" srcId="{1A67C906-D037-43AF-B075-DA18F3F6D1B0}" destId="{43F91AE2-C010-4C69-934B-109F95B4F6A5}" srcOrd="3" destOrd="0" presId="urn:microsoft.com/office/officeart/2005/8/layout/orgChart1"/>
    <dgm:cxn modelId="{CA6FD7E0-FD71-4548-B722-EDDA04A0F227}" type="presParOf" srcId="{43F91AE2-C010-4C69-934B-109F95B4F6A5}" destId="{719D663D-5DD5-4825-8139-0B64BAECBE74}" srcOrd="0" destOrd="0" presId="urn:microsoft.com/office/officeart/2005/8/layout/orgChart1"/>
    <dgm:cxn modelId="{564A102D-991F-47B2-9AFD-F9F679E763B2}" type="presParOf" srcId="{719D663D-5DD5-4825-8139-0B64BAECBE74}" destId="{51E5BE1A-DE50-44C6-B508-08CB25F34856}" srcOrd="0" destOrd="0" presId="urn:microsoft.com/office/officeart/2005/8/layout/orgChart1"/>
    <dgm:cxn modelId="{56FFCE2C-1EA8-4D12-A3CB-DF2DBFAD39CC}" type="presParOf" srcId="{719D663D-5DD5-4825-8139-0B64BAECBE74}" destId="{34F1DC0A-EA2D-4942-9721-3C10C5B7E1B1}" srcOrd="1" destOrd="0" presId="urn:microsoft.com/office/officeart/2005/8/layout/orgChart1"/>
    <dgm:cxn modelId="{D4070988-E683-4C33-9A3E-A5B0312181ED}" type="presParOf" srcId="{43F91AE2-C010-4C69-934B-109F95B4F6A5}" destId="{143C4B00-19E9-4B1B-9507-299F8E0AAC2A}" srcOrd="1" destOrd="0" presId="urn:microsoft.com/office/officeart/2005/8/layout/orgChart1"/>
    <dgm:cxn modelId="{EE2C7049-3FD0-4DEF-BBB3-9129531677ED}" type="presParOf" srcId="{43F91AE2-C010-4C69-934B-109F95B4F6A5}" destId="{567FF5E3-118C-4969-BE76-9D5E71224028}" srcOrd="2" destOrd="0" presId="urn:microsoft.com/office/officeart/2005/8/layout/orgChart1"/>
    <dgm:cxn modelId="{CE519604-F6BB-440F-A4A2-CFF801E45ADA}" type="presParOf" srcId="{103C8A08-82BC-41F8-B231-583A48898756}" destId="{4BD7DD21-3425-4C27-84FF-533D6A36991D}" srcOrd="2" destOrd="0" presId="urn:microsoft.com/office/officeart/2005/8/layout/orgChart1"/>
    <dgm:cxn modelId="{9FD74C4B-F6ED-4B58-8E79-E32228BCF207}" type="presParOf" srcId="{93CD375E-0D74-4D23-945A-1F86CA3A9D32}" destId="{E73C08BA-D16E-4964-8A17-CDC4944C0220}" srcOrd="4" destOrd="0" presId="urn:microsoft.com/office/officeart/2005/8/layout/orgChart1"/>
    <dgm:cxn modelId="{22693CB2-432E-44C2-A650-AA1DC77E57D9}" type="presParOf" srcId="{93CD375E-0D74-4D23-945A-1F86CA3A9D32}" destId="{0E96D3CD-D584-4DAA-A8A1-3B801B9559DE}" srcOrd="5" destOrd="0" presId="urn:microsoft.com/office/officeart/2005/8/layout/orgChart1"/>
    <dgm:cxn modelId="{27D10C29-6D97-4EA3-AD5E-B7889961AAFF}" type="presParOf" srcId="{0E96D3CD-D584-4DAA-A8A1-3B801B9559DE}" destId="{61CA9887-F19A-409A-A209-FE558ACBB228}" srcOrd="0" destOrd="0" presId="urn:microsoft.com/office/officeart/2005/8/layout/orgChart1"/>
    <dgm:cxn modelId="{B41C6D45-A045-472E-B831-E13600CB6F0C}" type="presParOf" srcId="{61CA9887-F19A-409A-A209-FE558ACBB228}" destId="{5CE715A0-AAE9-457D-BD63-912A3FF3F848}" srcOrd="0" destOrd="0" presId="urn:microsoft.com/office/officeart/2005/8/layout/orgChart1"/>
    <dgm:cxn modelId="{504D29C1-FAB9-40B4-AA1B-FB82BC8F688E}" type="presParOf" srcId="{61CA9887-F19A-409A-A209-FE558ACBB228}" destId="{66A90BA1-31A0-48E3-8C95-1267EC5F84F3}" srcOrd="1" destOrd="0" presId="urn:microsoft.com/office/officeart/2005/8/layout/orgChart1"/>
    <dgm:cxn modelId="{4040D740-646F-400C-BF2B-CECDB0EC4F11}" type="presParOf" srcId="{0E96D3CD-D584-4DAA-A8A1-3B801B9559DE}" destId="{76BAC797-554C-4F6C-B7B4-257D27AF16B1}" srcOrd="1" destOrd="0" presId="urn:microsoft.com/office/officeart/2005/8/layout/orgChart1"/>
    <dgm:cxn modelId="{C23EBA60-6E10-455F-8F2C-39E2D511548F}" type="presParOf" srcId="{0E96D3CD-D584-4DAA-A8A1-3B801B9559DE}" destId="{E4CCD288-6340-43A2-9CC9-606C5AC9F263}" srcOrd="2" destOrd="0" presId="urn:microsoft.com/office/officeart/2005/8/layout/orgChart1"/>
    <dgm:cxn modelId="{EF921A12-DCAC-42E4-9487-3DEFBAC797C0}" type="presParOf" srcId="{93CD375E-0D74-4D23-945A-1F86CA3A9D32}" destId="{1167EAD2-0C63-4BA0-99F0-751D4EDEBDDA}" srcOrd="6" destOrd="0" presId="urn:microsoft.com/office/officeart/2005/8/layout/orgChart1"/>
    <dgm:cxn modelId="{65BDBCC2-A36F-4668-B186-A633A1B82B80}" type="presParOf" srcId="{93CD375E-0D74-4D23-945A-1F86CA3A9D32}" destId="{84719A2F-7D38-479F-9973-D5839043E812}" srcOrd="7" destOrd="0" presId="urn:microsoft.com/office/officeart/2005/8/layout/orgChart1"/>
    <dgm:cxn modelId="{101228F5-2711-4A6B-841B-C8C5406D2787}" type="presParOf" srcId="{84719A2F-7D38-479F-9973-D5839043E812}" destId="{C3210972-1126-4BF2-8640-6F230C640029}" srcOrd="0" destOrd="0" presId="urn:microsoft.com/office/officeart/2005/8/layout/orgChart1"/>
    <dgm:cxn modelId="{42FF63D9-B722-45D1-8C18-6DFB3F10D3B6}" type="presParOf" srcId="{C3210972-1126-4BF2-8640-6F230C640029}" destId="{A44B73C0-A613-45F8-9994-28295537306B}" srcOrd="0" destOrd="0" presId="urn:microsoft.com/office/officeart/2005/8/layout/orgChart1"/>
    <dgm:cxn modelId="{C74C20C5-DCD0-4FBF-BC0E-56AD094AA1C0}" type="presParOf" srcId="{C3210972-1126-4BF2-8640-6F230C640029}" destId="{41AFC2E3-DF71-4B09-AA78-D4D926362CCC}" srcOrd="1" destOrd="0" presId="urn:microsoft.com/office/officeart/2005/8/layout/orgChart1"/>
    <dgm:cxn modelId="{467E61D4-E134-4B56-9A7C-28A031A92567}" type="presParOf" srcId="{84719A2F-7D38-479F-9973-D5839043E812}" destId="{799A2444-AE70-4BD2-A4A3-401F0BB2BC1F}" srcOrd="1" destOrd="0" presId="urn:microsoft.com/office/officeart/2005/8/layout/orgChart1"/>
    <dgm:cxn modelId="{773B5215-223C-4FEE-A5D3-90C34561AA7D}" type="presParOf" srcId="{799A2444-AE70-4BD2-A4A3-401F0BB2BC1F}" destId="{EB8E3B9D-92F0-4FC6-AB0C-04F5EF73B77A}" srcOrd="0" destOrd="0" presId="urn:microsoft.com/office/officeart/2005/8/layout/orgChart1"/>
    <dgm:cxn modelId="{B74F72D6-71D8-42C1-A214-BA85F1491940}" type="presParOf" srcId="{799A2444-AE70-4BD2-A4A3-401F0BB2BC1F}" destId="{80808105-90A6-4DF7-865C-C9A36BEEC27A}" srcOrd="1" destOrd="0" presId="urn:microsoft.com/office/officeart/2005/8/layout/orgChart1"/>
    <dgm:cxn modelId="{FC0C1A0F-8293-4DB7-BD74-6FA087D5116B}" type="presParOf" srcId="{80808105-90A6-4DF7-865C-C9A36BEEC27A}" destId="{4ABB0F7D-D8F6-46A8-9D6D-6280B4A2CF9E}" srcOrd="0" destOrd="0" presId="urn:microsoft.com/office/officeart/2005/8/layout/orgChart1"/>
    <dgm:cxn modelId="{BE79E615-C258-48DC-8338-72FDAA99A071}" type="presParOf" srcId="{4ABB0F7D-D8F6-46A8-9D6D-6280B4A2CF9E}" destId="{437EB653-1505-4769-A3EF-FA0E52CB9861}" srcOrd="0" destOrd="0" presId="urn:microsoft.com/office/officeart/2005/8/layout/orgChart1"/>
    <dgm:cxn modelId="{5E187C16-E098-4608-B7C3-D2E023727957}" type="presParOf" srcId="{4ABB0F7D-D8F6-46A8-9D6D-6280B4A2CF9E}" destId="{DBDE329F-D5D5-4505-A083-0D84D850E61A}" srcOrd="1" destOrd="0" presId="urn:microsoft.com/office/officeart/2005/8/layout/orgChart1"/>
    <dgm:cxn modelId="{49B0BCAA-5578-49C7-9041-7D2AAE3EA931}" type="presParOf" srcId="{80808105-90A6-4DF7-865C-C9A36BEEC27A}" destId="{39D5C425-7083-416A-8D1E-94C916D9CB18}" srcOrd="1" destOrd="0" presId="urn:microsoft.com/office/officeart/2005/8/layout/orgChart1"/>
    <dgm:cxn modelId="{C8DBB4AD-1B4C-427B-AD1D-52A6E409E615}" type="presParOf" srcId="{80808105-90A6-4DF7-865C-C9A36BEEC27A}" destId="{C4CA6D68-0D79-42F6-B942-13068F3DE541}" srcOrd="2" destOrd="0" presId="urn:microsoft.com/office/officeart/2005/8/layout/orgChart1"/>
    <dgm:cxn modelId="{07B665E0-6246-47CE-A7CA-3916E0B69C00}" type="presParOf" srcId="{799A2444-AE70-4BD2-A4A3-401F0BB2BC1F}" destId="{50657360-4D30-4EF4-B6B8-9E53D247AA78}" srcOrd="2" destOrd="0" presId="urn:microsoft.com/office/officeart/2005/8/layout/orgChart1"/>
    <dgm:cxn modelId="{94FCEEA6-ADD8-4CC2-A85F-4BEDE960FA33}" type="presParOf" srcId="{799A2444-AE70-4BD2-A4A3-401F0BB2BC1F}" destId="{4D44617D-E840-4F59-B7DE-594251354389}" srcOrd="3" destOrd="0" presId="urn:microsoft.com/office/officeart/2005/8/layout/orgChart1"/>
    <dgm:cxn modelId="{B8293172-A6DE-4B6E-9D52-F676A2C8F9D7}" type="presParOf" srcId="{4D44617D-E840-4F59-B7DE-594251354389}" destId="{D5E652A6-7419-4767-9D74-404AA988A9C5}" srcOrd="0" destOrd="0" presId="urn:microsoft.com/office/officeart/2005/8/layout/orgChart1"/>
    <dgm:cxn modelId="{B9FA5091-3C8A-47B2-A372-3AC059473814}" type="presParOf" srcId="{D5E652A6-7419-4767-9D74-404AA988A9C5}" destId="{CDAB0195-B7AB-4295-971E-4A054D053CDD}" srcOrd="0" destOrd="0" presId="urn:microsoft.com/office/officeart/2005/8/layout/orgChart1"/>
    <dgm:cxn modelId="{A404AE5A-65D2-408B-8AF9-B03686A5F4B0}" type="presParOf" srcId="{D5E652A6-7419-4767-9D74-404AA988A9C5}" destId="{7813095F-B170-40A3-AD60-E7D1ACAF9A09}" srcOrd="1" destOrd="0" presId="urn:microsoft.com/office/officeart/2005/8/layout/orgChart1"/>
    <dgm:cxn modelId="{F81E1481-50BE-4CDC-9E0A-D50626051C6D}" type="presParOf" srcId="{4D44617D-E840-4F59-B7DE-594251354389}" destId="{9E94FB28-8D38-4582-8108-7DA724FA3F70}" srcOrd="1" destOrd="0" presId="urn:microsoft.com/office/officeart/2005/8/layout/orgChart1"/>
    <dgm:cxn modelId="{77F17A63-E344-4187-B900-FCE224EA383E}" type="presParOf" srcId="{4D44617D-E840-4F59-B7DE-594251354389}" destId="{8451E87C-7EE3-42A3-B914-C2F53BFB7E2C}" srcOrd="2" destOrd="0" presId="urn:microsoft.com/office/officeart/2005/8/layout/orgChart1"/>
    <dgm:cxn modelId="{257D5544-8E3D-4EBA-85AC-E7C4873099AC}" type="presParOf" srcId="{799A2444-AE70-4BD2-A4A3-401F0BB2BC1F}" destId="{3CC706D0-7D2F-4037-BA4B-C76B40914F09}" srcOrd="4" destOrd="0" presId="urn:microsoft.com/office/officeart/2005/8/layout/orgChart1"/>
    <dgm:cxn modelId="{694F478E-A50B-47B7-81B8-700BE9200E8B}" type="presParOf" srcId="{799A2444-AE70-4BD2-A4A3-401F0BB2BC1F}" destId="{1E6EC8D2-3487-459A-A084-8ED613C4D698}" srcOrd="5" destOrd="0" presId="urn:microsoft.com/office/officeart/2005/8/layout/orgChart1"/>
    <dgm:cxn modelId="{3E9E1452-76DE-410E-A0DF-F37AB3B5F95A}" type="presParOf" srcId="{1E6EC8D2-3487-459A-A084-8ED613C4D698}" destId="{B48532F9-8BB0-4A36-A2F3-D64424AF9559}" srcOrd="0" destOrd="0" presId="urn:microsoft.com/office/officeart/2005/8/layout/orgChart1"/>
    <dgm:cxn modelId="{4AFA1BC0-12E4-46CB-A05D-DB717FB84672}" type="presParOf" srcId="{B48532F9-8BB0-4A36-A2F3-D64424AF9559}" destId="{0DADEFE8-451E-43AB-95A2-33F2F93B188A}" srcOrd="0" destOrd="0" presId="urn:microsoft.com/office/officeart/2005/8/layout/orgChart1"/>
    <dgm:cxn modelId="{C8390964-D5A1-41A9-8258-D334CAA84935}" type="presParOf" srcId="{B48532F9-8BB0-4A36-A2F3-D64424AF9559}" destId="{D39F445A-596E-4861-AC99-9A5292D371FA}" srcOrd="1" destOrd="0" presId="urn:microsoft.com/office/officeart/2005/8/layout/orgChart1"/>
    <dgm:cxn modelId="{005E2CD8-97CE-47C7-861E-A8C9033B83C7}" type="presParOf" srcId="{1E6EC8D2-3487-459A-A084-8ED613C4D698}" destId="{CAEBA39D-E45E-4D93-B9FA-12E2671264BB}" srcOrd="1" destOrd="0" presId="urn:microsoft.com/office/officeart/2005/8/layout/orgChart1"/>
    <dgm:cxn modelId="{EDBF2D31-76A5-4FA0-BCDE-20F276F8FB07}" type="presParOf" srcId="{1E6EC8D2-3487-459A-A084-8ED613C4D698}" destId="{0222F166-4503-4EC9-995B-34E474304D12}" srcOrd="2" destOrd="0" presId="urn:microsoft.com/office/officeart/2005/8/layout/orgChart1"/>
    <dgm:cxn modelId="{E96E6CD1-DFBC-490D-817C-935DD850B0C4}" type="presParOf" srcId="{799A2444-AE70-4BD2-A4A3-401F0BB2BC1F}" destId="{A252B46A-44FF-44D4-9141-C5928FFA0229}" srcOrd="6" destOrd="0" presId="urn:microsoft.com/office/officeart/2005/8/layout/orgChart1"/>
    <dgm:cxn modelId="{5B1AAEAD-49CA-4DCD-B586-0187776333BA}" type="presParOf" srcId="{799A2444-AE70-4BD2-A4A3-401F0BB2BC1F}" destId="{2F030327-73AA-4152-9BAF-EAE387166B84}" srcOrd="7" destOrd="0" presId="urn:microsoft.com/office/officeart/2005/8/layout/orgChart1"/>
    <dgm:cxn modelId="{EB404F73-C4C2-4579-B2EC-36A47FBC0904}" type="presParOf" srcId="{2F030327-73AA-4152-9BAF-EAE387166B84}" destId="{C6AD8C82-F9E4-4094-ABCB-4CF05C190F22}" srcOrd="0" destOrd="0" presId="urn:microsoft.com/office/officeart/2005/8/layout/orgChart1"/>
    <dgm:cxn modelId="{1FF22C78-1A2E-4090-8345-68B4F11686C4}" type="presParOf" srcId="{C6AD8C82-F9E4-4094-ABCB-4CF05C190F22}" destId="{568D6F29-05E4-4671-BB68-E1F4C36DE9DC}" srcOrd="0" destOrd="0" presId="urn:microsoft.com/office/officeart/2005/8/layout/orgChart1"/>
    <dgm:cxn modelId="{3233F620-3A1D-4A5B-9BF4-8B1F53B62626}" type="presParOf" srcId="{C6AD8C82-F9E4-4094-ABCB-4CF05C190F22}" destId="{FB61EA4E-C439-4E27-8466-D157E4090394}" srcOrd="1" destOrd="0" presId="urn:microsoft.com/office/officeart/2005/8/layout/orgChart1"/>
    <dgm:cxn modelId="{809FF1A4-C993-4CB0-9DC2-D4DD6E927565}" type="presParOf" srcId="{2F030327-73AA-4152-9BAF-EAE387166B84}" destId="{C923AC9D-8285-496F-9EE1-4C9490992258}" srcOrd="1" destOrd="0" presId="urn:microsoft.com/office/officeart/2005/8/layout/orgChart1"/>
    <dgm:cxn modelId="{7B93BDFD-AB9D-4288-A6B8-EE3C6143FBF2}" type="presParOf" srcId="{2F030327-73AA-4152-9BAF-EAE387166B84}" destId="{E3790A11-0064-4500-A423-4394646E0335}" srcOrd="2" destOrd="0" presId="urn:microsoft.com/office/officeart/2005/8/layout/orgChart1"/>
    <dgm:cxn modelId="{19E33377-5806-4B8B-ADCE-15D3C0726306}" type="presParOf" srcId="{84719A2F-7D38-479F-9973-D5839043E812}" destId="{13E1EEC3-93B8-45BD-B922-76682A1215A8}" srcOrd="2" destOrd="0" presId="urn:microsoft.com/office/officeart/2005/8/layout/orgChart1"/>
    <dgm:cxn modelId="{F3183F03-1E06-462C-B5BA-B815DF305223}" type="presParOf" srcId="{E068FADB-B165-4C49-AC5C-F88847DB6CA5}" destId="{7A42E2D0-8894-4B13-8DBA-3A3D47C996F8}" srcOrd="2" destOrd="0" presId="urn:microsoft.com/office/officeart/2005/8/layout/orgChart1"/>
    <dgm:cxn modelId="{BDC9C982-F313-4413-94C4-3956E73F006F}" type="presParOf" srcId="{C2ACA197-15B5-4B1E-9DE4-E339EFC67062}" destId="{E527442A-3E1D-433D-8D81-A5811D131F3C}" srcOrd="1" destOrd="0" presId="urn:microsoft.com/office/officeart/2005/8/layout/orgChart1"/>
    <dgm:cxn modelId="{F4769D80-A0F8-49A7-A243-7533662B80F9}" type="presParOf" srcId="{E527442A-3E1D-433D-8D81-A5811D131F3C}" destId="{844996FA-6F06-4055-A506-D0744BD42351}" srcOrd="0" destOrd="0" presId="urn:microsoft.com/office/officeart/2005/8/layout/orgChart1"/>
    <dgm:cxn modelId="{A231D9AE-4815-44A2-9EB2-3A1C06522979}" type="presParOf" srcId="{844996FA-6F06-4055-A506-D0744BD42351}" destId="{206F796A-9B99-4469-BAA9-31E3ACE9CEEC}" srcOrd="0" destOrd="0" presId="urn:microsoft.com/office/officeart/2005/8/layout/orgChart1"/>
    <dgm:cxn modelId="{80ADBFA8-4FB9-4810-92CA-2D035B0CFFCC}" type="presParOf" srcId="{844996FA-6F06-4055-A506-D0744BD42351}" destId="{758B0D9E-ACB4-4CC4-99F8-8DB19E9038AD}" srcOrd="1" destOrd="0" presId="urn:microsoft.com/office/officeart/2005/8/layout/orgChart1"/>
    <dgm:cxn modelId="{8A46797D-9717-44B5-8092-F4A7273D56E6}" type="presParOf" srcId="{E527442A-3E1D-433D-8D81-A5811D131F3C}" destId="{5F47FDF5-43BF-4669-AE64-82835FB8ACA5}" srcOrd="1" destOrd="0" presId="urn:microsoft.com/office/officeart/2005/8/layout/orgChart1"/>
    <dgm:cxn modelId="{12A9815C-6846-4A88-9347-B0C67B5E8AA0}" type="presParOf" srcId="{5F47FDF5-43BF-4669-AE64-82835FB8ACA5}" destId="{A97B0076-C1D6-466C-B004-7CA30E745141}" srcOrd="0" destOrd="0" presId="urn:microsoft.com/office/officeart/2005/8/layout/orgChart1"/>
    <dgm:cxn modelId="{3EB3B26D-85D5-4797-9D61-2F6D6BE2F042}" type="presParOf" srcId="{5F47FDF5-43BF-4669-AE64-82835FB8ACA5}" destId="{4D280EB8-4BF8-4667-86D5-0A8477808A48}" srcOrd="1" destOrd="0" presId="urn:microsoft.com/office/officeart/2005/8/layout/orgChart1"/>
    <dgm:cxn modelId="{F0B931D9-C35E-4B9F-9980-24271FCEEE8A}" type="presParOf" srcId="{4D280EB8-4BF8-4667-86D5-0A8477808A48}" destId="{FF6505C1-1CB0-4565-8F58-BA3A5DD65DE3}" srcOrd="0" destOrd="0" presId="urn:microsoft.com/office/officeart/2005/8/layout/orgChart1"/>
    <dgm:cxn modelId="{9CEB5AEA-BFDD-43FF-B495-52F18196531C}" type="presParOf" srcId="{FF6505C1-1CB0-4565-8F58-BA3A5DD65DE3}" destId="{E7D35929-B6EA-4DB8-B5F9-7EBCAC1A0E4B}" srcOrd="0" destOrd="0" presId="urn:microsoft.com/office/officeart/2005/8/layout/orgChart1"/>
    <dgm:cxn modelId="{8C7A15F0-CE34-44DA-9046-F93DF6F801A4}" type="presParOf" srcId="{FF6505C1-1CB0-4565-8F58-BA3A5DD65DE3}" destId="{5A0E3E99-9796-4E1E-92B0-98A712668CBA}" srcOrd="1" destOrd="0" presId="urn:microsoft.com/office/officeart/2005/8/layout/orgChart1"/>
    <dgm:cxn modelId="{D111ED49-A84B-4FD6-BB61-3D006C7E3812}" type="presParOf" srcId="{4D280EB8-4BF8-4667-86D5-0A8477808A48}" destId="{D89AA2C9-39E0-4863-9ACF-8161A19A1A55}" srcOrd="1" destOrd="0" presId="urn:microsoft.com/office/officeart/2005/8/layout/orgChart1"/>
    <dgm:cxn modelId="{B96E42F3-6C11-4640-A0F8-68F816D036A3}" type="presParOf" srcId="{4D280EB8-4BF8-4667-86D5-0A8477808A48}" destId="{47C5E7CB-0317-4073-9A58-60AED222E24C}" srcOrd="2" destOrd="0" presId="urn:microsoft.com/office/officeart/2005/8/layout/orgChart1"/>
    <dgm:cxn modelId="{933EE8E7-DE57-413A-9DF1-2D08D7FB9DA1}" type="presParOf" srcId="{5F47FDF5-43BF-4669-AE64-82835FB8ACA5}" destId="{71CA6405-F7E8-4664-A7D5-0D7913A0863E}" srcOrd="2" destOrd="0" presId="urn:microsoft.com/office/officeart/2005/8/layout/orgChart1"/>
    <dgm:cxn modelId="{0E1D3A0A-1B4F-44BC-BB77-6DDF235A2ECF}" type="presParOf" srcId="{5F47FDF5-43BF-4669-AE64-82835FB8ACA5}" destId="{4F07A3DC-52B1-424E-86D9-58B5479BE218}" srcOrd="3" destOrd="0" presId="urn:microsoft.com/office/officeart/2005/8/layout/orgChart1"/>
    <dgm:cxn modelId="{37401181-9530-427B-A2B7-81DF746C3253}" type="presParOf" srcId="{4F07A3DC-52B1-424E-86D9-58B5479BE218}" destId="{82073E14-D2B4-47E9-B1F2-EC5F3A0BAFF2}" srcOrd="0" destOrd="0" presId="urn:microsoft.com/office/officeart/2005/8/layout/orgChart1"/>
    <dgm:cxn modelId="{4C0AD51E-DB09-49BA-B7BA-345AC7D6D8F0}" type="presParOf" srcId="{82073E14-D2B4-47E9-B1F2-EC5F3A0BAFF2}" destId="{BCAE473C-6424-436F-9455-8A33F0A2C141}" srcOrd="0" destOrd="0" presId="urn:microsoft.com/office/officeart/2005/8/layout/orgChart1"/>
    <dgm:cxn modelId="{92C5748F-2DDA-428D-BEA4-26B9D81C0380}" type="presParOf" srcId="{82073E14-D2B4-47E9-B1F2-EC5F3A0BAFF2}" destId="{1645B051-6BE1-4DBA-B836-7302F4F830D8}" srcOrd="1" destOrd="0" presId="urn:microsoft.com/office/officeart/2005/8/layout/orgChart1"/>
    <dgm:cxn modelId="{56E40141-C841-4835-8455-CE6F0A4DB4DB}" type="presParOf" srcId="{4F07A3DC-52B1-424E-86D9-58B5479BE218}" destId="{9BDC4960-B7A8-4C9A-B723-525EBAEDAB28}" srcOrd="1" destOrd="0" presId="urn:microsoft.com/office/officeart/2005/8/layout/orgChart1"/>
    <dgm:cxn modelId="{B9FD9F71-1EA2-416D-A3B6-E1E8F3E54B89}" type="presParOf" srcId="{4F07A3DC-52B1-424E-86D9-58B5479BE218}" destId="{E6013253-5AB8-4E76-AA5C-FD9683D59988}" srcOrd="2" destOrd="0" presId="urn:microsoft.com/office/officeart/2005/8/layout/orgChart1"/>
    <dgm:cxn modelId="{890D77F0-C71D-48F4-B59E-A7DA1F5C15BE}" type="presParOf" srcId="{5F47FDF5-43BF-4669-AE64-82835FB8ACA5}" destId="{E2AD873F-13DF-44C4-B9C7-A857DA863FD0}" srcOrd="4" destOrd="0" presId="urn:microsoft.com/office/officeart/2005/8/layout/orgChart1"/>
    <dgm:cxn modelId="{2D4CE99F-BE24-4E2E-91EF-F89D1B06444E}" type="presParOf" srcId="{5F47FDF5-43BF-4669-AE64-82835FB8ACA5}" destId="{0C1DF9F2-B5BB-4A9E-A134-91ED73FD90A3}" srcOrd="5" destOrd="0" presId="urn:microsoft.com/office/officeart/2005/8/layout/orgChart1"/>
    <dgm:cxn modelId="{9FB8D262-40C5-4210-B2EA-100C9C6CDEFD}" type="presParOf" srcId="{0C1DF9F2-B5BB-4A9E-A134-91ED73FD90A3}" destId="{8DEA5EF6-916E-4E6B-9150-D36DFF4DD06F}" srcOrd="0" destOrd="0" presId="urn:microsoft.com/office/officeart/2005/8/layout/orgChart1"/>
    <dgm:cxn modelId="{855884F7-5713-4344-9DBA-775FFE6996DF}" type="presParOf" srcId="{8DEA5EF6-916E-4E6B-9150-D36DFF4DD06F}" destId="{74B22F4A-3C85-45D8-8FBC-BBABF329EB1A}" srcOrd="0" destOrd="0" presId="urn:microsoft.com/office/officeart/2005/8/layout/orgChart1"/>
    <dgm:cxn modelId="{BC620C2E-4088-448B-B37A-91CE50EB60A1}" type="presParOf" srcId="{8DEA5EF6-916E-4E6B-9150-D36DFF4DD06F}" destId="{FB361EDD-1CED-4D66-B219-980A4B6188FE}" srcOrd="1" destOrd="0" presId="urn:microsoft.com/office/officeart/2005/8/layout/orgChart1"/>
    <dgm:cxn modelId="{C2C9A0BC-81D0-41C8-BEA6-F95C066256DA}" type="presParOf" srcId="{0C1DF9F2-B5BB-4A9E-A134-91ED73FD90A3}" destId="{56499F49-4368-479B-B59E-F5180DB0878A}" srcOrd="1" destOrd="0" presId="urn:microsoft.com/office/officeart/2005/8/layout/orgChart1"/>
    <dgm:cxn modelId="{2C80B4AD-D90D-4822-B8EB-388CCDE51B0E}" type="presParOf" srcId="{0C1DF9F2-B5BB-4A9E-A134-91ED73FD90A3}" destId="{6FBC82EB-6BE7-433D-BC26-442D6B0E63DD}" srcOrd="2" destOrd="0" presId="urn:microsoft.com/office/officeart/2005/8/layout/orgChart1"/>
    <dgm:cxn modelId="{B4833CB8-A0C5-48DC-A9C4-CE700B456FC1}" type="presParOf" srcId="{5F47FDF5-43BF-4669-AE64-82835FB8ACA5}" destId="{9FCCFC1A-7180-4F3E-870F-BDC992CFB85E}" srcOrd="6" destOrd="0" presId="urn:microsoft.com/office/officeart/2005/8/layout/orgChart1"/>
    <dgm:cxn modelId="{C49C9A41-912D-4D08-AAE5-EF4F8710A971}" type="presParOf" srcId="{5F47FDF5-43BF-4669-AE64-82835FB8ACA5}" destId="{B48585CC-5774-499D-981F-35D71F53E486}" srcOrd="7" destOrd="0" presId="urn:microsoft.com/office/officeart/2005/8/layout/orgChart1"/>
    <dgm:cxn modelId="{3642172A-12C9-4EE2-8B74-0E481DD317E6}" type="presParOf" srcId="{B48585CC-5774-499D-981F-35D71F53E486}" destId="{4BE0CA1B-2671-4A75-AB70-0F25671C50CD}" srcOrd="0" destOrd="0" presId="urn:microsoft.com/office/officeart/2005/8/layout/orgChart1"/>
    <dgm:cxn modelId="{FDE8EC45-EAE7-4204-BE65-F2564A93BC82}" type="presParOf" srcId="{4BE0CA1B-2671-4A75-AB70-0F25671C50CD}" destId="{B68C4DE2-3895-4000-B3B8-C33C07E64642}" srcOrd="0" destOrd="0" presId="urn:microsoft.com/office/officeart/2005/8/layout/orgChart1"/>
    <dgm:cxn modelId="{A75AB9F4-221C-4EF4-BDB5-BF1B0D5D744A}" type="presParOf" srcId="{4BE0CA1B-2671-4A75-AB70-0F25671C50CD}" destId="{8DE7748E-A77A-4315-9E3A-07FE7089EED9}" srcOrd="1" destOrd="0" presId="urn:microsoft.com/office/officeart/2005/8/layout/orgChart1"/>
    <dgm:cxn modelId="{FD8071BC-F15D-4BD8-B729-31E560B7848C}" type="presParOf" srcId="{B48585CC-5774-499D-981F-35D71F53E486}" destId="{13543795-650F-48E8-970E-D557263E3D15}" srcOrd="1" destOrd="0" presId="urn:microsoft.com/office/officeart/2005/8/layout/orgChart1"/>
    <dgm:cxn modelId="{2FD69C11-3380-4EC0-85BA-69C0D0D25259}" type="presParOf" srcId="{B48585CC-5774-499D-981F-35D71F53E486}" destId="{7AF9806A-2A9C-49CB-A2E6-EAA5E335869E}" srcOrd="2" destOrd="0" presId="urn:microsoft.com/office/officeart/2005/8/layout/orgChart1"/>
    <dgm:cxn modelId="{FAC282B8-C516-4BD6-BFD4-B69D06CFF35E}" type="presParOf" srcId="{5F47FDF5-43BF-4669-AE64-82835FB8ACA5}" destId="{3B1B4725-7D02-4AAF-BB15-90052648F644}" srcOrd="8" destOrd="0" presId="urn:microsoft.com/office/officeart/2005/8/layout/orgChart1"/>
    <dgm:cxn modelId="{92CED366-083C-4A89-AB02-D8D3B1CC1475}" type="presParOf" srcId="{5F47FDF5-43BF-4669-AE64-82835FB8ACA5}" destId="{13F8B6B6-7874-4DB4-BE21-32647646F096}" srcOrd="9" destOrd="0" presId="urn:microsoft.com/office/officeart/2005/8/layout/orgChart1"/>
    <dgm:cxn modelId="{A269F59F-361D-44CE-8272-29F047213283}" type="presParOf" srcId="{13F8B6B6-7874-4DB4-BE21-32647646F096}" destId="{BD83CFD5-EFFF-44FE-8B05-B041699FAF38}" srcOrd="0" destOrd="0" presId="urn:microsoft.com/office/officeart/2005/8/layout/orgChart1"/>
    <dgm:cxn modelId="{BFEE215C-C119-451D-BD24-AC560F3D6B51}" type="presParOf" srcId="{BD83CFD5-EFFF-44FE-8B05-B041699FAF38}" destId="{4DB3EF3B-12F6-4AB3-B55E-2140467004E6}" srcOrd="0" destOrd="0" presId="urn:microsoft.com/office/officeart/2005/8/layout/orgChart1"/>
    <dgm:cxn modelId="{9DE452C6-06C8-441E-89C0-03F7D115876B}" type="presParOf" srcId="{BD83CFD5-EFFF-44FE-8B05-B041699FAF38}" destId="{93B49CDF-09D3-4E1D-85E8-966AB8035FBE}" srcOrd="1" destOrd="0" presId="urn:microsoft.com/office/officeart/2005/8/layout/orgChart1"/>
    <dgm:cxn modelId="{3982C5CA-E23A-4377-B188-C10D9581AC73}" type="presParOf" srcId="{13F8B6B6-7874-4DB4-BE21-32647646F096}" destId="{4D3497ED-B1D6-4991-9DA9-6A22081B0119}" srcOrd="1" destOrd="0" presId="urn:microsoft.com/office/officeart/2005/8/layout/orgChart1"/>
    <dgm:cxn modelId="{BB991C42-E357-4082-BA8C-A141FF6FC150}" type="presParOf" srcId="{4D3497ED-B1D6-4991-9DA9-6A22081B0119}" destId="{2077FF2B-34F3-4B7F-BEAC-6626A2843435}" srcOrd="0" destOrd="0" presId="urn:microsoft.com/office/officeart/2005/8/layout/orgChart1"/>
    <dgm:cxn modelId="{B8F23B2D-7276-4D05-8D69-40087EF8ECC9}" type="presParOf" srcId="{4D3497ED-B1D6-4991-9DA9-6A22081B0119}" destId="{B2E7A011-F623-456E-BB62-61B2BB4F9A49}" srcOrd="1" destOrd="0" presId="urn:microsoft.com/office/officeart/2005/8/layout/orgChart1"/>
    <dgm:cxn modelId="{750A97A9-F9C0-43A1-B77D-4D06056901AB}" type="presParOf" srcId="{B2E7A011-F623-456E-BB62-61B2BB4F9A49}" destId="{F95A5313-3156-4BC6-91D0-B1A27002E03B}" srcOrd="0" destOrd="0" presId="urn:microsoft.com/office/officeart/2005/8/layout/orgChart1"/>
    <dgm:cxn modelId="{7F3D13E4-8BFB-4751-8092-30ABF589ACDC}" type="presParOf" srcId="{F95A5313-3156-4BC6-91D0-B1A27002E03B}" destId="{4413ED4B-3E63-4BB9-B783-BBB6B3777EE7}" srcOrd="0" destOrd="0" presId="urn:microsoft.com/office/officeart/2005/8/layout/orgChart1"/>
    <dgm:cxn modelId="{DEC93673-4641-411B-97F0-BE8FF549EB21}" type="presParOf" srcId="{F95A5313-3156-4BC6-91D0-B1A27002E03B}" destId="{B4F1A767-D86D-4B00-9167-058068B021AE}" srcOrd="1" destOrd="0" presId="urn:microsoft.com/office/officeart/2005/8/layout/orgChart1"/>
    <dgm:cxn modelId="{5991B6FC-7647-4639-827F-0787C8935865}" type="presParOf" srcId="{B2E7A011-F623-456E-BB62-61B2BB4F9A49}" destId="{32CE0B14-E93D-43CB-808A-A430384C61DC}" srcOrd="1" destOrd="0" presId="urn:microsoft.com/office/officeart/2005/8/layout/orgChart1"/>
    <dgm:cxn modelId="{12592353-308D-441A-91D1-A53858F789B0}" type="presParOf" srcId="{B2E7A011-F623-456E-BB62-61B2BB4F9A49}" destId="{F255007B-62C7-4D34-974E-E62592BFE4DB}" srcOrd="2" destOrd="0" presId="urn:microsoft.com/office/officeart/2005/8/layout/orgChart1"/>
    <dgm:cxn modelId="{50CCD45F-254B-4BDD-8249-96DD28E53244}" type="presParOf" srcId="{4D3497ED-B1D6-4991-9DA9-6A22081B0119}" destId="{C6A7852F-8A5B-44AC-B1DE-24ED808A8EDE}" srcOrd="2" destOrd="0" presId="urn:microsoft.com/office/officeart/2005/8/layout/orgChart1"/>
    <dgm:cxn modelId="{2F11FAD2-5580-4B59-8114-161EA2E043E6}" type="presParOf" srcId="{4D3497ED-B1D6-4991-9DA9-6A22081B0119}" destId="{4983E202-4577-4AEA-BC12-6BF23FA00D76}" srcOrd="3" destOrd="0" presId="urn:microsoft.com/office/officeart/2005/8/layout/orgChart1"/>
    <dgm:cxn modelId="{B5F6B484-3083-41CF-BF8B-26A62B44BEBC}" type="presParOf" srcId="{4983E202-4577-4AEA-BC12-6BF23FA00D76}" destId="{930B4420-23D9-4A20-A098-D4A9A62D0930}" srcOrd="0" destOrd="0" presId="urn:microsoft.com/office/officeart/2005/8/layout/orgChart1"/>
    <dgm:cxn modelId="{EC526A54-0999-4277-9094-F35DDC0DF826}" type="presParOf" srcId="{930B4420-23D9-4A20-A098-D4A9A62D0930}" destId="{A444E342-E267-46B7-AF04-C63CF5369520}" srcOrd="0" destOrd="0" presId="urn:microsoft.com/office/officeart/2005/8/layout/orgChart1"/>
    <dgm:cxn modelId="{97BE8FC0-F56F-4319-A907-99FA230AB36C}" type="presParOf" srcId="{930B4420-23D9-4A20-A098-D4A9A62D0930}" destId="{7048D39A-0DCF-43F9-93EE-5A4C64539888}" srcOrd="1" destOrd="0" presId="urn:microsoft.com/office/officeart/2005/8/layout/orgChart1"/>
    <dgm:cxn modelId="{9A55BD48-0C50-41E8-BF0F-B75E22CB30BC}" type="presParOf" srcId="{4983E202-4577-4AEA-BC12-6BF23FA00D76}" destId="{72DB4EA9-8CE0-4A87-B4F2-187F18580794}" srcOrd="1" destOrd="0" presId="urn:microsoft.com/office/officeart/2005/8/layout/orgChart1"/>
    <dgm:cxn modelId="{136C7122-736A-4109-9D1A-1B3CF8734FD2}" type="presParOf" srcId="{4983E202-4577-4AEA-BC12-6BF23FA00D76}" destId="{2C0CBB12-F190-48DD-A43D-BA76149B0D75}" srcOrd="2" destOrd="0" presId="urn:microsoft.com/office/officeart/2005/8/layout/orgChart1"/>
    <dgm:cxn modelId="{8097C857-14B1-4447-B101-8C6FE3074E5F}" type="presParOf" srcId="{13F8B6B6-7874-4DB4-BE21-32647646F096}" destId="{2195EDCE-4BDC-47E4-88DD-1453F082A367}" srcOrd="2" destOrd="0" presId="urn:microsoft.com/office/officeart/2005/8/layout/orgChart1"/>
    <dgm:cxn modelId="{197D0445-3A5F-4879-AC2B-3A09A0651B71}" type="presParOf" srcId="{5F47FDF5-43BF-4669-AE64-82835FB8ACA5}" destId="{AAD22196-97A6-4071-8E89-63F84C98BD00}" srcOrd="10" destOrd="0" presId="urn:microsoft.com/office/officeart/2005/8/layout/orgChart1"/>
    <dgm:cxn modelId="{9DA6CB38-5B80-4175-A3CA-52206AC24002}" type="presParOf" srcId="{5F47FDF5-43BF-4669-AE64-82835FB8ACA5}" destId="{5D111CE4-92E0-4F2B-A695-577E74F64430}" srcOrd="11" destOrd="0" presId="urn:microsoft.com/office/officeart/2005/8/layout/orgChart1"/>
    <dgm:cxn modelId="{83262799-656F-4B06-8243-F9C8B76A35D1}" type="presParOf" srcId="{5D111CE4-92E0-4F2B-A695-577E74F64430}" destId="{29E67E73-5CF8-448F-9460-11B65651597E}" srcOrd="0" destOrd="0" presId="urn:microsoft.com/office/officeart/2005/8/layout/orgChart1"/>
    <dgm:cxn modelId="{E5AC8411-FCF1-45AB-A802-0D5CACCB7D61}" type="presParOf" srcId="{29E67E73-5CF8-448F-9460-11B65651597E}" destId="{A231944D-0F7E-486B-90B1-A0E915AAF3EC}" srcOrd="0" destOrd="0" presId="urn:microsoft.com/office/officeart/2005/8/layout/orgChart1"/>
    <dgm:cxn modelId="{26445419-D910-41D4-BCF2-EAF446BAFF64}" type="presParOf" srcId="{29E67E73-5CF8-448F-9460-11B65651597E}" destId="{78CF206E-EC40-45B6-B69E-CB7431472724}" srcOrd="1" destOrd="0" presId="urn:microsoft.com/office/officeart/2005/8/layout/orgChart1"/>
    <dgm:cxn modelId="{160604C4-2E0E-4B32-96CE-DA8B064B120B}" type="presParOf" srcId="{5D111CE4-92E0-4F2B-A695-577E74F64430}" destId="{C2D1D4DF-FB66-4371-AFFE-1BD1ECC1DB6A}" srcOrd="1" destOrd="0" presId="urn:microsoft.com/office/officeart/2005/8/layout/orgChart1"/>
    <dgm:cxn modelId="{1BA4354B-23DF-416C-BADB-7CB189823CDE}" type="presParOf" srcId="{5D111CE4-92E0-4F2B-A695-577E74F64430}" destId="{A16347DE-7317-49BC-9DB7-4357A955721B}" srcOrd="2" destOrd="0" presId="urn:microsoft.com/office/officeart/2005/8/layout/orgChart1"/>
    <dgm:cxn modelId="{6F4B70C1-F1F2-482B-ADF9-54C29B4DDDCB}" type="presParOf" srcId="{5F47FDF5-43BF-4669-AE64-82835FB8ACA5}" destId="{2FE012D9-E9E3-45A6-B825-539A8DED29E9}" srcOrd="12" destOrd="0" presId="urn:microsoft.com/office/officeart/2005/8/layout/orgChart1"/>
    <dgm:cxn modelId="{119A415C-C3C8-4208-ADAE-51B6EABB2C2A}" type="presParOf" srcId="{5F47FDF5-43BF-4669-AE64-82835FB8ACA5}" destId="{97608862-0846-43D2-AD6C-B2A0CD7FDA27}" srcOrd="13" destOrd="0" presId="urn:microsoft.com/office/officeart/2005/8/layout/orgChart1"/>
    <dgm:cxn modelId="{F56BC32B-AC8E-42CF-B045-39C00B97E097}" type="presParOf" srcId="{97608862-0846-43D2-AD6C-B2A0CD7FDA27}" destId="{91C6AF12-667A-4177-B65B-16FC3C1A7FE1}" srcOrd="0" destOrd="0" presId="urn:microsoft.com/office/officeart/2005/8/layout/orgChart1"/>
    <dgm:cxn modelId="{3A8AA9CE-7A3C-4523-888C-32FE5A117E9C}" type="presParOf" srcId="{91C6AF12-667A-4177-B65B-16FC3C1A7FE1}" destId="{0527E921-A4D0-49F2-BF49-24F5678DDDDC}" srcOrd="0" destOrd="0" presId="urn:microsoft.com/office/officeart/2005/8/layout/orgChart1"/>
    <dgm:cxn modelId="{F4639198-BEBE-4244-8345-5A5AF1B4B4D0}" type="presParOf" srcId="{91C6AF12-667A-4177-B65B-16FC3C1A7FE1}" destId="{8A39ED7D-A901-490D-837C-41A6421709A7}" srcOrd="1" destOrd="0" presId="urn:microsoft.com/office/officeart/2005/8/layout/orgChart1"/>
    <dgm:cxn modelId="{2B78797A-1FC2-4CAA-9AD1-51DDDA91503F}" type="presParOf" srcId="{97608862-0846-43D2-AD6C-B2A0CD7FDA27}" destId="{C8F1B21E-5C45-4685-A7D8-1059191AB486}" srcOrd="1" destOrd="0" presId="urn:microsoft.com/office/officeart/2005/8/layout/orgChart1"/>
    <dgm:cxn modelId="{76FE8526-5E2C-4486-814E-38E09BA48404}" type="presParOf" srcId="{C8F1B21E-5C45-4685-A7D8-1059191AB486}" destId="{00DF0E78-372D-49AF-9636-39B35CF20586}" srcOrd="0" destOrd="0" presId="urn:microsoft.com/office/officeart/2005/8/layout/orgChart1"/>
    <dgm:cxn modelId="{21F13DEA-5693-4E9F-95A5-E4B73ACE3CB7}" type="presParOf" srcId="{C8F1B21E-5C45-4685-A7D8-1059191AB486}" destId="{BCD4CBFC-9DD2-4878-B377-1128A8EC22C7}" srcOrd="1" destOrd="0" presId="urn:microsoft.com/office/officeart/2005/8/layout/orgChart1"/>
    <dgm:cxn modelId="{57449F2A-DB17-4E7E-AA0D-9BA8A067A06E}" type="presParOf" srcId="{BCD4CBFC-9DD2-4878-B377-1128A8EC22C7}" destId="{05746D4F-F4C4-4D69-8B18-E206FE129FD6}" srcOrd="0" destOrd="0" presId="urn:microsoft.com/office/officeart/2005/8/layout/orgChart1"/>
    <dgm:cxn modelId="{17A0E38D-6538-49B2-863E-E7EABC723CEB}" type="presParOf" srcId="{05746D4F-F4C4-4D69-8B18-E206FE129FD6}" destId="{D9079C02-590C-45CD-8EB7-59FE489681F9}" srcOrd="0" destOrd="0" presId="urn:microsoft.com/office/officeart/2005/8/layout/orgChart1"/>
    <dgm:cxn modelId="{2DE4350F-BA94-408A-AF8D-8473BF226A6F}" type="presParOf" srcId="{05746D4F-F4C4-4D69-8B18-E206FE129FD6}" destId="{38371EE5-E269-40B8-955A-B36CAC7696E8}" srcOrd="1" destOrd="0" presId="urn:microsoft.com/office/officeart/2005/8/layout/orgChart1"/>
    <dgm:cxn modelId="{E9490B74-1358-4881-B6C7-2095675C6EBE}" type="presParOf" srcId="{BCD4CBFC-9DD2-4878-B377-1128A8EC22C7}" destId="{7566C112-FB05-42F2-8B22-A6B6ED1F735F}" srcOrd="1" destOrd="0" presId="urn:microsoft.com/office/officeart/2005/8/layout/orgChart1"/>
    <dgm:cxn modelId="{0D47C360-18A8-4745-AD20-E5A52D599672}" type="presParOf" srcId="{7566C112-FB05-42F2-8B22-A6B6ED1F735F}" destId="{DB3F0F9F-CB48-47BB-B96A-6DA9949B83EF}" srcOrd="0" destOrd="0" presId="urn:microsoft.com/office/officeart/2005/8/layout/orgChart1"/>
    <dgm:cxn modelId="{29D8748D-9DB5-452C-8205-FCA1C1DC1E39}" type="presParOf" srcId="{7566C112-FB05-42F2-8B22-A6B6ED1F735F}" destId="{FA6A8422-0722-4503-A7B5-7C3BCEB3885D}" srcOrd="1" destOrd="0" presId="urn:microsoft.com/office/officeart/2005/8/layout/orgChart1"/>
    <dgm:cxn modelId="{D7E8B4A2-1D6C-4059-9969-E6B2FC0D7C7C}" type="presParOf" srcId="{FA6A8422-0722-4503-A7B5-7C3BCEB3885D}" destId="{4C022902-A1B9-40A8-8C64-FE703CC72D74}" srcOrd="0" destOrd="0" presId="urn:microsoft.com/office/officeart/2005/8/layout/orgChart1"/>
    <dgm:cxn modelId="{32F6B25C-6041-45B1-ADC5-34C01E7A438D}" type="presParOf" srcId="{4C022902-A1B9-40A8-8C64-FE703CC72D74}" destId="{28D0229B-DF30-4BA9-B470-3B44777F212A}" srcOrd="0" destOrd="0" presId="urn:microsoft.com/office/officeart/2005/8/layout/orgChart1"/>
    <dgm:cxn modelId="{6941AF16-958B-418D-95E2-DB79DE4B2E78}" type="presParOf" srcId="{4C022902-A1B9-40A8-8C64-FE703CC72D74}" destId="{C34035DC-DF94-41D8-9186-3AB232EE0D7E}" srcOrd="1" destOrd="0" presId="urn:microsoft.com/office/officeart/2005/8/layout/orgChart1"/>
    <dgm:cxn modelId="{CE97A287-00EE-448D-A771-63E57D930CCB}" type="presParOf" srcId="{FA6A8422-0722-4503-A7B5-7C3BCEB3885D}" destId="{EF86FC9F-9DE0-40A4-B872-56661200B89D}" srcOrd="1" destOrd="0" presId="urn:microsoft.com/office/officeart/2005/8/layout/orgChart1"/>
    <dgm:cxn modelId="{1650B100-DD46-4AC9-B658-F6B370FB47E2}" type="presParOf" srcId="{FA6A8422-0722-4503-A7B5-7C3BCEB3885D}" destId="{751EFEE1-A704-4DAE-B1EE-744B9BEFFBC7}" srcOrd="2" destOrd="0" presId="urn:microsoft.com/office/officeart/2005/8/layout/orgChart1"/>
    <dgm:cxn modelId="{7645DFF1-036C-4590-8575-F1931CC36940}" type="presParOf" srcId="{7566C112-FB05-42F2-8B22-A6B6ED1F735F}" destId="{4F6D6AA7-146D-45B7-83F6-32A2FAB1E493}" srcOrd="2" destOrd="0" presId="urn:microsoft.com/office/officeart/2005/8/layout/orgChart1"/>
    <dgm:cxn modelId="{E360AB1D-8C3C-4D34-BB03-BEB2B9F5AD97}" type="presParOf" srcId="{7566C112-FB05-42F2-8B22-A6B6ED1F735F}" destId="{E8FAE003-72BE-4F4E-982C-0E65A0AB30D8}" srcOrd="3" destOrd="0" presId="urn:microsoft.com/office/officeart/2005/8/layout/orgChart1"/>
    <dgm:cxn modelId="{F4E119B5-5793-4F42-AE08-09814261E605}" type="presParOf" srcId="{E8FAE003-72BE-4F4E-982C-0E65A0AB30D8}" destId="{AD92DC3B-857A-470F-AAC9-EF3E88D27452}" srcOrd="0" destOrd="0" presId="urn:microsoft.com/office/officeart/2005/8/layout/orgChart1"/>
    <dgm:cxn modelId="{911CF168-769A-46E2-B59C-63F50C67CC8F}" type="presParOf" srcId="{AD92DC3B-857A-470F-AAC9-EF3E88D27452}" destId="{38E5A714-8FF3-495C-A0EA-038174F526D3}" srcOrd="0" destOrd="0" presId="urn:microsoft.com/office/officeart/2005/8/layout/orgChart1"/>
    <dgm:cxn modelId="{658BC134-2211-4BD4-B987-D2C039D3335B}" type="presParOf" srcId="{AD92DC3B-857A-470F-AAC9-EF3E88D27452}" destId="{85AD0E70-9B0D-47B1-8107-9DE80B90A8C2}" srcOrd="1" destOrd="0" presId="urn:microsoft.com/office/officeart/2005/8/layout/orgChart1"/>
    <dgm:cxn modelId="{984931CC-F7DA-46C8-B93C-54144BA3D782}" type="presParOf" srcId="{E8FAE003-72BE-4F4E-982C-0E65A0AB30D8}" destId="{DCC3B853-A7FC-4019-BAD5-48B0330A9278}" srcOrd="1" destOrd="0" presId="urn:microsoft.com/office/officeart/2005/8/layout/orgChart1"/>
    <dgm:cxn modelId="{DE8220A7-2D36-4520-A445-479144A40566}" type="presParOf" srcId="{E8FAE003-72BE-4F4E-982C-0E65A0AB30D8}" destId="{3C05F9E7-1183-436A-BB8A-FE83B106C29A}" srcOrd="2" destOrd="0" presId="urn:microsoft.com/office/officeart/2005/8/layout/orgChart1"/>
    <dgm:cxn modelId="{2EF553AD-081F-442F-A630-A44CFAB1D1EB}" type="presParOf" srcId="{BCD4CBFC-9DD2-4878-B377-1128A8EC22C7}" destId="{3DF1E4BE-D8BB-448C-BE90-4BA164F59BCE}" srcOrd="2" destOrd="0" presId="urn:microsoft.com/office/officeart/2005/8/layout/orgChart1"/>
    <dgm:cxn modelId="{E4D21FCE-3E9C-4866-B6E6-4AD7E2AB5239}" type="presParOf" srcId="{C8F1B21E-5C45-4685-A7D8-1059191AB486}" destId="{1CCF13E1-D249-498A-8060-C30831BF6468}" srcOrd="2" destOrd="0" presId="urn:microsoft.com/office/officeart/2005/8/layout/orgChart1"/>
    <dgm:cxn modelId="{A6C332C8-B5F5-4C30-B5DE-BCEAE437EECC}" type="presParOf" srcId="{C8F1B21E-5C45-4685-A7D8-1059191AB486}" destId="{8251AD7C-CBB6-40E4-97C2-7F3DCF259EAA}" srcOrd="3" destOrd="0" presId="urn:microsoft.com/office/officeart/2005/8/layout/orgChart1"/>
    <dgm:cxn modelId="{06EAD718-48C8-42A0-8078-4037190489DA}" type="presParOf" srcId="{8251AD7C-CBB6-40E4-97C2-7F3DCF259EAA}" destId="{9828A4CA-ABB9-457C-8D45-08FA27E6B864}" srcOrd="0" destOrd="0" presId="urn:microsoft.com/office/officeart/2005/8/layout/orgChart1"/>
    <dgm:cxn modelId="{337C42B0-26A2-447C-AD06-4225CC11983B}" type="presParOf" srcId="{9828A4CA-ABB9-457C-8D45-08FA27E6B864}" destId="{722A998A-3AD3-48CA-BC0C-4C94FA25A9C6}" srcOrd="0" destOrd="0" presId="urn:microsoft.com/office/officeart/2005/8/layout/orgChart1"/>
    <dgm:cxn modelId="{1656DE9E-4B60-4493-AB01-963EB8994390}" type="presParOf" srcId="{9828A4CA-ABB9-457C-8D45-08FA27E6B864}" destId="{B61207BA-36EA-4EDA-B034-6441EB41E1A7}" srcOrd="1" destOrd="0" presId="urn:microsoft.com/office/officeart/2005/8/layout/orgChart1"/>
    <dgm:cxn modelId="{CB1D827B-F25E-41BA-BB39-6B0B49B2A45C}" type="presParOf" srcId="{8251AD7C-CBB6-40E4-97C2-7F3DCF259EAA}" destId="{5BF4C47A-0886-45AB-A60A-AAEEE0380FD0}" srcOrd="1" destOrd="0" presId="urn:microsoft.com/office/officeart/2005/8/layout/orgChart1"/>
    <dgm:cxn modelId="{DC076054-F047-453E-BCF2-949F62325C03}" type="presParOf" srcId="{5BF4C47A-0886-45AB-A60A-AAEEE0380FD0}" destId="{AEC35254-B853-49FD-AD3E-C0EEF12F7671}" srcOrd="0" destOrd="0" presId="urn:microsoft.com/office/officeart/2005/8/layout/orgChart1"/>
    <dgm:cxn modelId="{BB9E6BC4-E061-4CC9-B525-DA35048B1201}" type="presParOf" srcId="{5BF4C47A-0886-45AB-A60A-AAEEE0380FD0}" destId="{770E1F0F-E15A-48B1-BC01-C09D3ECDCB4B}" srcOrd="1" destOrd="0" presId="urn:microsoft.com/office/officeart/2005/8/layout/orgChart1"/>
    <dgm:cxn modelId="{EBFF9EEF-1387-4B67-91D1-BDAA6E65E55E}" type="presParOf" srcId="{770E1F0F-E15A-48B1-BC01-C09D3ECDCB4B}" destId="{9B33E022-C2BD-4EC2-9BC9-4F1FB031AAB7}" srcOrd="0" destOrd="0" presId="urn:microsoft.com/office/officeart/2005/8/layout/orgChart1"/>
    <dgm:cxn modelId="{E4B6D52B-7535-49C7-8946-61047CF48D3A}" type="presParOf" srcId="{9B33E022-C2BD-4EC2-9BC9-4F1FB031AAB7}" destId="{E6A4D81D-62EE-4782-8739-7512BC73AC85}" srcOrd="0" destOrd="0" presId="urn:microsoft.com/office/officeart/2005/8/layout/orgChart1"/>
    <dgm:cxn modelId="{42A26DEC-1BFD-4CB4-AC06-4200F4CE9498}" type="presParOf" srcId="{9B33E022-C2BD-4EC2-9BC9-4F1FB031AAB7}" destId="{3E7961B3-9461-4BAA-A301-E433BDA27F94}" srcOrd="1" destOrd="0" presId="urn:microsoft.com/office/officeart/2005/8/layout/orgChart1"/>
    <dgm:cxn modelId="{18805BA6-479D-42A7-9F2A-71677FDF39DB}" type="presParOf" srcId="{770E1F0F-E15A-48B1-BC01-C09D3ECDCB4B}" destId="{11ECB464-A15F-4236-8B0F-444ED52909C4}" srcOrd="1" destOrd="0" presId="urn:microsoft.com/office/officeart/2005/8/layout/orgChart1"/>
    <dgm:cxn modelId="{FE65CE58-4071-4215-8305-108C2C8EE0E4}" type="presParOf" srcId="{770E1F0F-E15A-48B1-BC01-C09D3ECDCB4B}" destId="{16DF2D8B-2AD7-4297-AD27-30688C2A9DEB}" srcOrd="2" destOrd="0" presId="urn:microsoft.com/office/officeart/2005/8/layout/orgChart1"/>
    <dgm:cxn modelId="{46E42BA4-378A-4E33-A173-F88566B026A8}" type="presParOf" srcId="{5BF4C47A-0886-45AB-A60A-AAEEE0380FD0}" destId="{8C4749F2-02DD-4CDF-9D0A-38671EEFC298}" srcOrd="2" destOrd="0" presId="urn:microsoft.com/office/officeart/2005/8/layout/orgChart1"/>
    <dgm:cxn modelId="{48CF85B0-4A69-4D31-9DE1-D59547C37C55}" type="presParOf" srcId="{5BF4C47A-0886-45AB-A60A-AAEEE0380FD0}" destId="{C21CA82C-29D4-4834-90A3-050E3DD4C125}" srcOrd="3" destOrd="0" presId="urn:microsoft.com/office/officeart/2005/8/layout/orgChart1"/>
    <dgm:cxn modelId="{BABF37EC-7F4E-468E-8533-4F328B406F67}" type="presParOf" srcId="{C21CA82C-29D4-4834-90A3-050E3DD4C125}" destId="{FC7C714E-5A88-444D-BE50-C98942570462}" srcOrd="0" destOrd="0" presId="urn:microsoft.com/office/officeart/2005/8/layout/orgChart1"/>
    <dgm:cxn modelId="{1CB3267C-EED6-4E29-BB23-6805D7F511E9}" type="presParOf" srcId="{FC7C714E-5A88-444D-BE50-C98942570462}" destId="{247DA349-8FAE-4A05-956D-D22000069B61}" srcOrd="0" destOrd="0" presId="urn:microsoft.com/office/officeart/2005/8/layout/orgChart1"/>
    <dgm:cxn modelId="{5524D841-C929-46C8-B6B1-14319F801C3E}" type="presParOf" srcId="{FC7C714E-5A88-444D-BE50-C98942570462}" destId="{BC20D515-697A-44E4-9DD8-E0D38AA5528C}" srcOrd="1" destOrd="0" presId="urn:microsoft.com/office/officeart/2005/8/layout/orgChart1"/>
    <dgm:cxn modelId="{024E3C65-C591-4C72-BE54-B83D79CD6E95}" type="presParOf" srcId="{C21CA82C-29D4-4834-90A3-050E3DD4C125}" destId="{BFF9AAC6-1CE6-4F15-980A-AC8566167E45}" srcOrd="1" destOrd="0" presId="urn:microsoft.com/office/officeart/2005/8/layout/orgChart1"/>
    <dgm:cxn modelId="{C4EA4100-D7DA-422C-9F3B-CB5785213A9F}" type="presParOf" srcId="{C21CA82C-29D4-4834-90A3-050E3DD4C125}" destId="{A3EF22F0-0765-4402-AB19-F6E3AC5E6E83}" srcOrd="2" destOrd="0" presId="urn:microsoft.com/office/officeart/2005/8/layout/orgChart1"/>
    <dgm:cxn modelId="{A4082717-18E6-4DA2-9FAA-2A72C0FAEF55}" type="presParOf" srcId="{8251AD7C-CBB6-40E4-97C2-7F3DCF259EAA}" destId="{F8CED6D4-FD3A-4BD8-92DC-221D4E6EE5A5}" srcOrd="2" destOrd="0" presId="urn:microsoft.com/office/officeart/2005/8/layout/orgChart1"/>
    <dgm:cxn modelId="{36340078-689C-496E-8DE6-E59726A2AD6D}" type="presParOf" srcId="{97608862-0846-43D2-AD6C-B2A0CD7FDA27}" destId="{C11B38FC-32FA-467F-A8B5-F0671DDB1C39}" srcOrd="2" destOrd="0" presId="urn:microsoft.com/office/officeart/2005/8/layout/orgChart1"/>
    <dgm:cxn modelId="{40CE55A9-D73B-4827-BD9C-FDDD2E09EBE5}" type="presParOf" srcId="{E527442A-3E1D-433D-8D81-A5811D131F3C}" destId="{A687169F-E19B-4478-8879-163DD1A4DF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7942019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7942019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7814890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7191651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7191651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7439706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5563786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2251104" y="65114"/>
              </a:lnTo>
              <a:lnTo>
                <a:pt x="225110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5563786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500736" y="65114"/>
              </a:lnTo>
              <a:lnTo>
                <a:pt x="1500736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6066099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6066099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5563786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750368" y="65114"/>
              </a:lnTo>
              <a:lnTo>
                <a:pt x="750368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5518066" y="1295043"/>
          <a:ext cx="91440" cy="130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4813418" y="1295043"/>
          <a:ext cx="750368" cy="130229"/>
        </a:xfrm>
        <a:custGeom>
          <a:avLst/>
          <a:gdLst/>
          <a:ahLst/>
          <a:cxnLst/>
          <a:rect l="0" t="0" r="0" b="0"/>
          <a:pathLst>
            <a:path>
              <a:moveTo>
                <a:pt x="750368" y="0"/>
              </a:moveTo>
              <a:lnTo>
                <a:pt x="750368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4063050" y="1295043"/>
          <a:ext cx="1500736" cy="130229"/>
        </a:xfrm>
        <a:custGeom>
          <a:avLst/>
          <a:gdLst/>
          <a:ahLst/>
          <a:cxnLst/>
          <a:rect l="0" t="0" r="0" b="0"/>
          <a:pathLst>
            <a:path>
              <a:moveTo>
                <a:pt x="1500736" y="0"/>
              </a:moveTo>
              <a:lnTo>
                <a:pt x="1500736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3312682" y="1295043"/>
          <a:ext cx="2251104" cy="130229"/>
        </a:xfrm>
        <a:custGeom>
          <a:avLst/>
          <a:gdLst/>
          <a:ahLst/>
          <a:cxnLst/>
          <a:rect l="0" t="0" r="0" b="0"/>
          <a:pathLst>
            <a:path>
              <a:moveTo>
                <a:pt x="2251104" y="0"/>
              </a:moveTo>
              <a:lnTo>
                <a:pt x="225110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2314258" y="1735342"/>
          <a:ext cx="93020" cy="160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159"/>
              </a:lnTo>
              <a:lnTo>
                <a:pt x="93020" y="160615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2314258" y="1735342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2314258" y="1735342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2314258" y="1735342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1436762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1125552" y="65114"/>
              </a:lnTo>
              <a:lnTo>
                <a:pt x="1125552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1436762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061578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14"/>
              </a:lnTo>
              <a:lnTo>
                <a:pt x="375184" y="65114"/>
              </a:lnTo>
              <a:lnTo>
                <a:pt x="375184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438338" y="2175640"/>
          <a:ext cx="93020" cy="1165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1"/>
              </a:lnTo>
              <a:lnTo>
                <a:pt x="93020" y="11658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438338" y="2175640"/>
          <a:ext cx="93020" cy="725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562"/>
              </a:lnTo>
              <a:lnTo>
                <a:pt x="93020" y="725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438338" y="2175640"/>
          <a:ext cx="93020" cy="285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263"/>
              </a:lnTo>
              <a:lnTo>
                <a:pt x="93020" y="2852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686394" y="1735342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061578" y="1295043"/>
          <a:ext cx="375184" cy="130229"/>
        </a:xfrm>
        <a:custGeom>
          <a:avLst/>
          <a:gdLst/>
          <a:ahLst/>
          <a:cxnLst/>
          <a:rect l="0" t="0" r="0" b="0"/>
          <a:pathLst>
            <a:path>
              <a:moveTo>
                <a:pt x="375184" y="0"/>
              </a:moveTo>
              <a:lnTo>
                <a:pt x="375184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311210" y="1295043"/>
          <a:ext cx="1125552" cy="130229"/>
        </a:xfrm>
        <a:custGeom>
          <a:avLst/>
          <a:gdLst/>
          <a:ahLst/>
          <a:cxnLst/>
          <a:rect l="0" t="0" r="0" b="0"/>
          <a:pathLst>
            <a:path>
              <a:moveTo>
                <a:pt x="1125552" y="0"/>
              </a:moveTo>
              <a:lnTo>
                <a:pt x="1125552" y="65114"/>
              </a:lnTo>
              <a:lnTo>
                <a:pt x="0" y="65114"/>
              </a:lnTo>
              <a:lnTo>
                <a:pt x="0" y="13022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126692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client</a:t>
          </a:r>
        </a:p>
      </dsp:txBody>
      <dsp:txXfrm>
        <a:off x="1126692" y="984974"/>
        <a:ext cx="620138" cy="310069"/>
      </dsp:txXfrm>
    </dsp:sp>
    <dsp:sp modelId="{44749FF8-2B2F-44F8-82CA-1BFCCD48D6D2}">
      <dsp:nvSpPr>
        <dsp:cNvPr id="0" name=""/>
        <dsp:cNvSpPr/>
      </dsp:nvSpPr>
      <dsp:spPr>
        <a:xfrm>
          <a:off x="1140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router</a:t>
          </a:r>
        </a:p>
      </dsp:txBody>
      <dsp:txXfrm>
        <a:off x="1140" y="1425272"/>
        <a:ext cx="620138" cy="310069"/>
      </dsp:txXfrm>
    </dsp:sp>
    <dsp:sp modelId="{6DF7FFB8-D455-4039-8681-F924162723A2}">
      <dsp:nvSpPr>
        <dsp:cNvPr id="0" name=""/>
        <dsp:cNvSpPr/>
      </dsp:nvSpPr>
      <dsp:spPr>
        <a:xfrm>
          <a:off x="751508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view</a:t>
          </a:r>
        </a:p>
      </dsp:txBody>
      <dsp:txXfrm>
        <a:off x="751508" y="1425272"/>
        <a:ext cx="620138" cy="310069"/>
      </dsp:txXfrm>
    </dsp:sp>
    <dsp:sp modelId="{79633328-5647-442A-A102-18847B8A6CE3}">
      <dsp:nvSpPr>
        <dsp:cNvPr id="0" name=""/>
        <dsp:cNvSpPr/>
      </dsp:nvSpPr>
      <dsp:spPr>
        <a:xfrm>
          <a:off x="376324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Components</a:t>
          </a:r>
        </a:p>
      </dsp:txBody>
      <dsp:txXfrm>
        <a:off x="376324" y="1865571"/>
        <a:ext cx="620138" cy="310069"/>
      </dsp:txXfrm>
    </dsp:sp>
    <dsp:sp modelId="{1F771D77-FE8B-4FB9-A8FA-87DCCBCBC760}">
      <dsp:nvSpPr>
        <dsp:cNvPr id="0" name=""/>
        <dsp:cNvSpPr/>
      </dsp:nvSpPr>
      <dsp:spPr>
        <a:xfrm>
          <a:off x="531359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filter</a:t>
          </a:r>
          <a:endParaRPr lang="de-DE" sz="500" kern="1200" dirty="0"/>
        </a:p>
      </dsp:txBody>
      <dsp:txXfrm>
        <a:off x="531359" y="2305870"/>
        <a:ext cx="620138" cy="310069"/>
      </dsp:txXfrm>
    </dsp:sp>
    <dsp:sp modelId="{D76BC0C1-D512-4C38-A712-23B0A6E96ED0}">
      <dsp:nvSpPr>
        <dsp:cNvPr id="0" name=""/>
        <dsp:cNvSpPr/>
      </dsp:nvSpPr>
      <dsp:spPr>
        <a:xfrm>
          <a:off x="531359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uielemet</a:t>
          </a:r>
          <a:endParaRPr lang="de-DE" sz="500" kern="1200" dirty="0"/>
        </a:p>
      </dsp:txBody>
      <dsp:txXfrm>
        <a:off x="531359" y="2746168"/>
        <a:ext cx="620138" cy="310069"/>
      </dsp:txXfrm>
    </dsp:sp>
    <dsp:sp modelId="{E3794A36-75E9-45E4-89C4-B94E2DB3336D}">
      <dsp:nvSpPr>
        <dsp:cNvPr id="0" name=""/>
        <dsp:cNvSpPr/>
      </dsp:nvSpPr>
      <dsp:spPr>
        <a:xfrm>
          <a:off x="531359" y="3186467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uipanel</a:t>
          </a:r>
          <a:endParaRPr lang="de-DE" sz="500" kern="1200" dirty="0"/>
        </a:p>
      </dsp:txBody>
      <dsp:txXfrm>
        <a:off x="531359" y="3186467"/>
        <a:ext cx="620138" cy="310069"/>
      </dsp:txXfrm>
    </dsp:sp>
    <dsp:sp modelId="{51E5BE1A-DE50-44C6-B508-08CB25F34856}">
      <dsp:nvSpPr>
        <dsp:cNvPr id="0" name=""/>
        <dsp:cNvSpPr/>
      </dsp:nvSpPr>
      <dsp:spPr>
        <a:xfrm>
          <a:off x="1126692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subview</a:t>
          </a:r>
        </a:p>
      </dsp:txBody>
      <dsp:txXfrm>
        <a:off x="1126692" y="1865571"/>
        <a:ext cx="620138" cy="310069"/>
      </dsp:txXfrm>
    </dsp:sp>
    <dsp:sp modelId="{5CE715A0-AAE9-457D-BD63-912A3FF3F848}">
      <dsp:nvSpPr>
        <dsp:cNvPr id="0" name=""/>
        <dsp:cNvSpPr/>
      </dsp:nvSpPr>
      <dsp:spPr>
        <a:xfrm>
          <a:off x="150187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storage</a:t>
          </a:r>
        </a:p>
      </dsp:txBody>
      <dsp:txXfrm>
        <a:off x="1501877" y="1425272"/>
        <a:ext cx="620138" cy="310069"/>
      </dsp:txXfrm>
    </dsp:sp>
    <dsp:sp modelId="{A44B73C0-A613-45F8-9994-28295537306B}">
      <dsp:nvSpPr>
        <dsp:cNvPr id="0" name=""/>
        <dsp:cNvSpPr/>
      </dsp:nvSpPr>
      <dsp:spPr>
        <a:xfrm>
          <a:off x="225224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2252245" y="1425272"/>
        <a:ext cx="620138" cy="310069"/>
      </dsp:txXfrm>
    </dsp:sp>
    <dsp:sp modelId="{437EB653-1505-4769-A3EF-FA0E52CB9861}">
      <dsp:nvSpPr>
        <dsp:cNvPr id="0" name=""/>
        <dsp:cNvSpPr/>
      </dsp:nvSpPr>
      <dsp:spPr>
        <a:xfrm>
          <a:off x="2407279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plans</a:t>
          </a:r>
        </a:p>
      </dsp:txBody>
      <dsp:txXfrm>
        <a:off x="2407279" y="1865571"/>
        <a:ext cx="620138" cy="310069"/>
      </dsp:txXfrm>
    </dsp:sp>
    <dsp:sp modelId="{CDAB0195-B7AB-4295-971E-4A054D053CDD}">
      <dsp:nvSpPr>
        <dsp:cNvPr id="0" name=""/>
        <dsp:cNvSpPr/>
      </dsp:nvSpPr>
      <dsp:spPr>
        <a:xfrm>
          <a:off x="2407279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modules</a:t>
          </a:r>
        </a:p>
      </dsp:txBody>
      <dsp:txXfrm>
        <a:off x="2407279" y="2305870"/>
        <a:ext cx="620138" cy="310069"/>
      </dsp:txXfrm>
    </dsp:sp>
    <dsp:sp modelId="{0DADEFE8-451E-43AB-95A2-33F2F93B188A}">
      <dsp:nvSpPr>
        <dsp:cNvPr id="0" name=""/>
        <dsp:cNvSpPr/>
      </dsp:nvSpPr>
      <dsp:spPr>
        <a:xfrm>
          <a:off x="2407279" y="2746168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</a:t>
          </a:r>
        </a:p>
      </dsp:txBody>
      <dsp:txXfrm>
        <a:off x="2407279" y="2746168"/>
        <a:ext cx="620138" cy="310069"/>
      </dsp:txXfrm>
    </dsp:sp>
    <dsp:sp modelId="{568D6F29-05E4-4671-BB68-E1F4C36DE9DC}">
      <dsp:nvSpPr>
        <dsp:cNvPr id="0" name=""/>
        <dsp:cNvSpPr/>
      </dsp:nvSpPr>
      <dsp:spPr>
        <a:xfrm>
          <a:off x="2407279" y="3186467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system</a:t>
          </a:r>
        </a:p>
      </dsp:txBody>
      <dsp:txXfrm>
        <a:off x="2407279" y="3186467"/>
        <a:ext cx="620138" cy="310069"/>
      </dsp:txXfrm>
    </dsp:sp>
    <dsp:sp modelId="{206F796A-9B99-4469-BAA9-31E3ACE9CEEC}">
      <dsp:nvSpPr>
        <dsp:cNvPr id="0" name=""/>
        <dsp:cNvSpPr/>
      </dsp:nvSpPr>
      <dsp:spPr>
        <a:xfrm>
          <a:off x="5253717" y="984974"/>
          <a:ext cx="620138" cy="3100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server</a:t>
          </a:r>
        </a:p>
      </dsp:txBody>
      <dsp:txXfrm>
        <a:off x="5253717" y="984974"/>
        <a:ext cx="620138" cy="310069"/>
      </dsp:txXfrm>
    </dsp:sp>
    <dsp:sp modelId="{E7D35929-B6EA-4DB8-B5F9-7EBCAC1A0E4B}">
      <dsp:nvSpPr>
        <dsp:cNvPr id="0" name=""/>
        <dsp:cNvSpPr/>
      </dsp:nvSpPr>
      <dsp:spPr>
        <a:xfrm>
          <a:off x="300261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rest</a:t>
          </a:r>
        </a:p>
      </dsp:txBody>
      <dsp:txXfrm>
        <a:off x="3002613" y="1425272"/>
        <a:ext cx="620138" cy="310069"/>
      </dsp:txXfrm>
    </dsp:sp>
    <dsp:sp modelId="{BCAE473C-6424-436F-9455-8A33F0A2C141}">
      <dsp:nvSpPr>
        <dsp:cNvPr id="0" name=""/>
        <dsp:cNvSpPr/>
      </dsp:nvSpPr>
      <dsp:spPr>
        <a:xfrm>
          <a:off x="375298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authorization.endpoint</a:t>
          </a:r>
        </a:p>
      </dsp:txBody>
      <dsp:txXfrm>
        <a:off x="3752981" y="1425272"/>
        <a:ext cx="620138" cy="310069"/>
      </dsp:txXfrm>
    </dsp:sp>
    <dsp:sp modelId="{74B22F4A-3C85-45D8-8FBC-BBABF329EB1A}">
      <dsp:nvSpPr>
        <dsp:cNvPr id="0" name=""/>
        <dsp:cNvSpPr/>
      </dsp:nvSpPr>
      <dsp:spPr>
        <a:xfrm>
          <a:off x="4503349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pluginmanager</a:t>
          </a:r>
        </a:p>
      </dsp:txBody>
      <dsp:txXfrm>
        <a:off x="4503349" y="1425272"/>
        <a:ext cx="620138" cy="310069"/>
      </dsp:txXfrm>
    </dsp:sp>
    <dsp:sp modelId="{B68C4DE2-3895-4000-B3B8-C33C07E64642}">
      <dsp:nvSpPr>
        <dsp:cNvPr id="0" name=""/>
        <dsp:cNvSpPr/>
      </dsp:nvSpPr>
      <dsp:spPr>
        <a:xfrm>
          <a:off x="5253717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verification</a:t>
          </a:r>
        </a:p>
      </dsp:txBody>
      <dsp:txXfrm>
        <a:off x="5253717" y="1425272"/>
        <a:ext cx="620138" cy="310069"/>
      </dsp:txXfrm>
    </dsp:sp>
    <dsp:sp modelId="{4DB3EF3B-12F6-4AB3-B55E-2140467004E6}">
      <dsp:nvSpPr>
        <dsp:cNvPr id="0" name=""/>
        <dsp:cNvSpPr/>
      </dsp:nvSpPr>
      <dsp:spPr>
        <a:xfrm>
          <a:off x="6004085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generation</a:t>
          </a:r>
        </a:p>
      </dsp:txBody>
      <dsp:txXfrm>
        <a:off x="6004085" y="1425272"/>
        <a:ext cx="620138" cy="310069"/>
      </dsp:txXfrm>
    </dsp:sp>
    <dsp:sp modelId="{4413ED4B-3E63-4BB9-B783-BBB6B3777EE7}">
      <dsp:nvSpPr>
        <dsp:cNvPr id="0" name=""/>
        <dsp:cNvSpPr/>
      </dsp:nvSpPr>
      <dsp:spPr>
        <a:xfrm>
          <a:off x="6159120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objectivefunction</a:t>
          </a:r>
        </a:p>
      </dsp:txBody>
      <dsp:txXfrm>
        <a:off x="6159120" y="1865571"/>
        <a:ext cx="620138" cy="310069"/>
      </dsp:txXfrm>
    </dsp:sp>
    <dsp:sp modelId="{A444E342-E267-46B7-AF04-C63CF5369520}">
      <dsp:nvSpPr>
        <dsp:cNvPr id="0" name=""/>
        <dsp:cNvSpPr/>
      </dsp:nvSpPr>
      <dsp:spPr>
        <a:xfrm>
          <a:off x="6159120" y="2305870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standard</a:t>
          </a:r>
        </a:p>
      </dsp:txBody>
      <dsp:txXfrm>
        <a:off x="6159120" y="2305870"/>
        <a:ext cx="620138" cy="310069"/>
      </dsp:txXfrm>
    </dsp:sp>
    <dsp:sp modelId="{A231944D-0F7E-486B-90B1-A0E915AAF3EC}">
      <dsp:nvSpPr>
        <dsp:cNvPr id="0" name=""/>
        <dsp:cNvSpPr/>
      </dsp:nvSpPr>
      <dsp:spPr>
        <a:xfrm>
          <a:off x="6754453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filter</a:t>
          </a:r>
        </a:p>
      </dsp:txBody>
      <dsp:txXfrm>
        <a:off x="6754453" y="1425272"/>
        <a:ext cx="620138" cy="310069"/>
      </dsp:txXfrm>
    </dsp:sp>
    <dsp:sp modelId="{0527E921-A4D0-49F2-BF49-24F5678DDDDC}">
      <dsp:nvSpPr>
        <dsp:cNvPr id="0" name=""/>
        <dsp:cNvSpPr/>
      </dsp:nvSpPr>
      <dsp:spPr>
        <a:xfrm>
          <a:off x="7504821" y="1425272"/>
          <a:ext cx="620138" cy="3100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</a:t>
          </a:r>
        </a:p>
      </dsp:txBody>
      <dsp:txXfrm>
        <a:off x="7504821" y="1425272"/>
        <a:ext cx="620138" cy="310069"/>
      </dsp:txXfrm>
    </dsp:sp>
    <dsp:sp modelId="{D9079C02-590C-45CD-8EB7-59FE489681F9}">
      <dsp:nvSpPr>
        <dsp:cNvPr id="0" name=""/>
        <dsp:cNvSpPr/>
      </dsp:nvSpPr>
      <dsp:spPr>
        <a:xfrm>
          <a:off x="7129637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moduledata</a:t>
          </a:r>
        </a:p>
      </dsp:txBody>
      <dsp:txXfrm>
        <a:off x="7129637" y="1865571"/>
        <a:ext cx="620138" cy="310069"/>
      </dsp:txXfrm>
    </dsp:sp>
    <dsp:sp modelId="{28D0229B-DF30-4BA9-B470-3B44777F212A}">
      <dsp:nvSpPr>
        <dsp:cNvPr id="0" name=""/>
        <dsp:cNvSpPr/>
      </dsp:nvSpPr>
      <dsp:spPr>
        <a:xfrm>
          <a:off x="7284672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constraint</a:t>
          </a:r>
        </a:p>
      </dsp:txBody>
      <dsp:txXfrm>
        <a:off x="7284672" y="2305870"/>
        <a:ext cx="620138" cy="310069"/>
      </dsp:txXfrm>
    </dsp:sp>
    <dsp:sp modelId="{38E5A714-8FF3-495C-A0EA-038174F526D3}">
      <dsp:nvSpPr>
        <dsp:cNvPr id="0" name=""/>
        <dsp:cNvSpPr/>
      </dsp:nvSpPr>
      <dsp:spPr>
        <a:xfrm>
          <a:off x="7284672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7284672" y="2746168"/>
        <a:ext cx="620138" cy="310069"/>
      </dsp:txXfrm>
    </dsp:sp>
    <dsp:sp modelId="{722A998A-3AD3-48CA-BC0C-4C94FA25A9C6}">
      <dsp:nvSpPr>
        <dsp:cNvPr id="0" name=""/>
        <dsp:cNvSpPr/>
      </dsp:nvSpPr>
      <dsp:spPr>
        <a:xfrm>
          <a:off x="7880005" y="1865571"/>
          <a:ext cx="620138" cy="3100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userdata</a:t>
          </a:r>
        </a:p>
      </dsp:txBody>
      <dsp:txXfrm>
        <a:off x="7880005" y="1865571"/>
        <a:ext cx="620138" cy="310069"/>
      </dsp:txXfrm>
    </dsp:sp>
    <dsp:sp modelId="{E6A4D81D-62EE-4782-8739-7512BC73AC85}">
      <dsp:nvSpPr>
        <dsp:cNvPr id="0" name=""/>
        <dsp:cNvSpPr/>
      </dsp:nvSpPr>
      <dsp:spPr>
        <a:xfrm>
          <a:off x="8035040" y="2305870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authorization</a:t>
          </a:r>
        </a:p>
      </dsp:txBody>
      <dsp:txXfrm>
        <a:off x="8035040" y="2305870"/>
        <a:ext cx="620138" cy="310069"/>
      </dsp:txXfrm>
    </dsp:sp>
    <dsp:sp modelId="{247DA349-8FAE-4A05-956D-D22000069B61}">
      <dsp:nvSpPr>
        <dsp:cNvPr id="0" name=""/>
        <dsp:cNvSpPr/>
      </dsp:nvSpPr>
      <dsp:spPr>
        <a:xfrm>
          <a:off x="8035040" y="2746168"/>
          <a:ext cx="620138" cy="3100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dao</a:t>
          </a:r>
        </a:p>
      </dsp:txBody>
      <dsp:txXfrm>
        <a:off x="8035040" y="2746168"/>
        <a:ext cx="620138" cy="31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749F2-02DD-4CDF-9D0A-38671EEFC298}">
      <dsp:nvSpPr>
        <dsp:cNvPr id="0" name=""/>
        <dsp:cNvSpPr/>
      </dsp:nvSpPr>
      <dsp:spPr>
        <a:xfrm>
          <a:off x="11652607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35254-B853-49FD-AD3E-C0EEF12F7671}">
      <dsp:nvSpPr>
        <dsp:cNvPr id="0" name=""/>
        <dsp:cNvSpPr/>
      </dsp:nvSpPr>
      <dsp:spPr>
        <a:xfrm>
          <a:off x="11652607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F13E1-D249-498A-8060-C30831BF6468}">
      <dsp:nvSpPr>
        <dsp:cNvPr id="0" name=""/>
        <dsp:cNvSpPr/>
      </dsp:nvSpPr>
      <dsp:spPr>
        <a:xfrm>
          <a:off x="11466083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D6AA7-146D-45B7-83F6-32A2FAB1E493}">
      <dsp:nvSpPr>
        <dsp:cNvPr id="0" name=""/>
        <dsp:cNvSpPr/>
      </dsp:nvSpPr>
      <dsp:spPr>
        <a:xfrm>
          <a:off x="10551660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F0F9F-CB48-47BB-B96A-6DA9949B83EF}">
      <dsp:nvSpPr>
        <dsp:cNvPr id="0" name=""/>
        <dsp:cNvSpPr/>
      </dsp:nvSpPr>
      <dsp:spPr>
        <a:xfrm>
          <a:off x="10551660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F0E78-372D-49AF-9636-39B35CF20586}">
      <dsp:nvSpPr>
        <dsp:cNvPr id="0" name=""/>
        <dsp:cNvSpPr/>
      </dsp:nvSpPr>
      <dsp:spPr>
        <a:xfrm>
          <a:off x="10915609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012D9-E9E3-45A6-B825-539A8DED29E9}">
      <dsp:nvSpPr>
        <dsp:cNvPr id="0" name=""/>
        <dsp:cNvSpPr/>
      </dsp:nvSpPr>
      <dsp:spPr>
        <a:xfrm>
          <a:off x="8163241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3302841" y="95536"/>
              </a:lnTo>
              <a:lnTo>
                <a:pt x="3302841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2196-97A6-4071-8E89-63F84C98BD00}">
      <dsp:nvSpPr>
        <dsp:cNvPr id="0" name=""/>
        <dsp:cNvSpPr/>
      </dsp:nvSpPr>
      <dsp:spPr>
        <a:xfrm>
          <a:off x="8163241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2201894" y="95536"/>
              </a:lnTo>
              <a:lnTo>
                <a:pt x="2201894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7852F-8A5B-44AC-B1DE-24ED808A8EDE}">
      <dsp:nvSpPr>
        <dsp:cNvPr id="0" name=""/>
        <dsp:cNvSpPr/>
      </dsp:nvSpPr>
      <dsp:spPr>
        <a:xfrm>
          <a:off x="8900239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FF2B-34F3-4B7F-BEAC-6626A2843435}">
      <dsp:nvSpPr>
        <dsp:cNvPr id="0" name=""/>
        <dsp:cNvSpPr/>
      </dsp:nvSpPr>
      <dsp:spPr>
        <a:xfrm>
          <a:off x="8900239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4725-7D02-4AAF-BB15-90052648F644}">
      <dsp:nvSpPr>
        <dsp:cNvPr id="0" name=""/>
        <dsp:cNvSpPr/>
      </dsp:nvSpPr>
      <dsp:spPr>
        <a:xfrm>
          <a:off x="8163241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100947" y="95536"/>
              </a:lnTo>
              <a:lnTo>
                <a:pt x="1100947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CFC1A-7180-4F3E-870F-BDC992CFB85E}">
      <dsp:nvSpPr>
        <dsp:cNvPr id="0" name=""/>
        <dsp:cNvSpPr/>
      </dsp:nvSpPr>
      <dsp:spPr>
        <a:xfrm>
          <a:off x="8117521" y="1798781"/>
          <a:ext cx="91440" cy="1910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D873F-13DF-44C4-B9C7-A857DA863FD0}">
      <dsp:nvSpPr>
        <dsp:cNvPr id="0" name=""/>
        <dsp:cNvSpPr/>
      </dsp:nvSpPr>
      <dsp:spPr>
        <a:xfrm>
          <a:off x="7062294" y="1798781"/>
          <a:ext cx="1100947" cy="191073"/>
        </a:xfrm>
        <a:custGeom>
          <a:avLst/>
          <a:gdLst/>
          <a:ahLst/>
          <a:cxnLst/>
          <a:rect l="0" t="0" r="0" b="0"/>
          <a:pathLst>
            <a:path>
              <a:moveTo>
                <a:pt x="1100947" y="0"/>
              </a:moveTo>
              <a:lnTo>
                <a:pt x="1100947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A6405-F7E8-4664-A7D5-0D7913A0863E}">
      <dsp:nvSpPr>
        <dsp:cNvPr id="0" name=""/>
        <dsp:cNvSpPr/>
      </dsp:nvSpPr>
      <dsp:spPr>
        <a:xfrm>
          <a:off x="5961346" y="1798781"/>
          <a:ext cx="2201894" cy="191073"/>
        </a:xfrm>
        <a:custGeom>
          <a:avLst/>
          <a:gdLst/>
          <a:ahLst/>
          <a:cxnLst/>
          <a:rect l="0" t="0" r="0" b="0"/>
          <a:pathLst>
            <a:path>
              <a:moveTo>
                <a:pt x="2201894" y="0"/>
              </a:moveTo>
              <a:lnTo>
                <a:pt x="2201894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B0076-C1D6-466C-B004-7CA30E745141}">
      <dsp:nvSpPr>
        <dsp:cNvPr id="0" name=""/>
        <dsp:cNvSpPr/>
      </dsp:nvSpPr>
      <dsp:spPr>
        <a:xfrm>
          <a:off x="4860399" y="1798781"/>
          <a:ext cx="3302841" cy="191073"/>
        </a:xfrm>
        <a:custGeom>
          <a:avLst/>
          <a:gdLst/>
          <a:ahLst/>
          <a:cxnLst/>
          <a:rect l="0" t="0" r="0" b="0"/>
          <a:pathLst>
            <a:path>
              <a:moveTo>
                <a:pt x="3302841" y="0"/>
              </a:moveTo>
              <a:lnTo>
                <a:pt x="3302841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2B46A-44FF-44D4-9141-C5928FFA0229}">
      <dsp:nvSpPr>
        <dsp:cNvPr id="0" name=""/>
        <dsp:cNvSpPr/>
      </dsp:nvSpPr>
      <dsp:spPr>
        <a:xfrm>
          <a:off x="3395502" y="2444791"/>
          <a:ext cx="136481" cy="235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573"/>
              </a:lnTo>
              <a:lnTo>
                <a:pt x="136481" y="23565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706D0-7D2F-4037-BA4B-C76B40914F09}">
      <dsp:nvSpPr>
        <dsp:cNvPr id="0" name=""/>
        <dsp:cNvSpPr/>
      </dsp:nvSpPr>
      <dsp:spPr>
        <a:xfrm>
          <a:off x="3395502" y="2444791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7360-4D30-4EF4-B6B8-9E53D247AA78}">
      <dsp:nvSpPr>
        <dsp:cNvPr id="0" name=""/>
        <dsp:cNvSpPr/>
      </dsp:nvSpPr>
      <dsp:spPr>
        <a:xfrm>
          <a:off x="3395502" y="2444791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E3B9D-92F0-4FC6-AB0C-04F5EF73B77A}">
      <dsp:nvSpPr>
        <dsp:cNvPr id="0" name=""/>
        <dsp:cNvSpPr/>
      </dsp:nvSpPr>
      <dsp:spPr>
        <a:xfrm>
          <a:off x="3395502" y="2444791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7EAD2-0C63-4BA0-99F0-751D4EDEBDDA}">
      <dsp:nvSpPr>
        <dsp:cNvPr id="0" name=""/>
        <dsp:cNvSpPr/>
      </dsp:nvSpPr>
      <dsp:spPr>
        <a:xfrm>
          <a:off x="2108031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1651420" y="95536"/>
              </a:lnTo>
              <a:lnTo>
                <a:pt x="165142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C08BA-D16E-4964-8A17-CDC4944C0220}">
      <dsp:nvSpPr>
        <dsp:cNvPr id="0" name=""/>
        <dsp:cNvSpPr/>
      </dsp:nvSpPr>
      <dsp:spPr>
        <a:xfrm>
          <a:off x="2108031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627FD-12AD-4299-B3D2-8D5542A4AAB9}">
      <dsp:nvSpPr>
        <dsp:cNvPr id="0" name=""/>
        <dsp:cNvSpPr/>
      </dsp:nvSpPr>
      <dsp:spPr>
        <a:xfrm>
          <a:off x="1557558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36"/>
              </a:lnTo>
              <a:lnTo>
                <a:pt x="550473" y="95536"/>
              </a:lnTo>
              <a:lnTo>
                <a:pt x="550473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CD37B-DC9C-449F-BC50-BE6FA56F4423}">
      <dsp:nvSpPr>
        <dsp:cNvPr id="0" name=""/>
        <dsp:cNvSpPr/>
      </dsp:nvSpPr>
      <dsp:spPr>
        <a:xfrm>
          <a:off x="643134" y="3090802"/>
          <a:ext cx="136481" cy="1710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62"/>
              </a:lnTo>
              <a:lnTo>
                <a:pt x="136481" y="17105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0EBA6-254C-4F2D-8D5A-E157C9F26647}">
      <dsp:nvSpPr>
        <dsp:cNvPr id="0" name=""/>
        <dsp:cNvSpPr/>
      </dsp:nvSpPr>
      <dsp:spPr>
        <a:xfrm>
          <a:off x="643134" y="3090802"/>
          <a:ext cx="136481" cy="1064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552"/>
              </a:lnTo>
              <a:lnTo>
                <a:pt x="136481" y="10645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EFDB1-B87D-4639-939B-74DB357DDB72}">
      <dsp:nvSpPr>
        <dsp:cNvPr id="0" name=""/>
        <dsp:cNvSpPr/>
      </dsp:nvSpPr>
      <dsp:spPr>
        <a:xfrm>
          <a:off x="643134" y="3090802"/>
          <a:ext cx="136481" cy="41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541"/>
              </a:lnTo>
              <a:lnTo>
                <a:pt x="136481" y="4185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5246-92CF-458E-95A6-932C0AFBF32A}">
      <dsp:nvSpPr>
        <dsp:cNvPr id="0" name=""/>
        <dsp:cNvSpPr/>
      </dsp:nvSpPr>
      <dsp:spPr>
        <a:xfrm>
          <a:off x="1007084" y="244479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AA94C-9A92-4E23-9B78-683901744C8A}">
      <dsp:nvSpPr>
        <dsp:cNvPr id="0" name=""/>
        <dsp:cNvSpPr/>
      </dsp:nvSpPr>
      <dsp:spPr>
        <a:xfrm>
          <a:off x="1557558" y="1798781"/>
          <a:ext cx="550473" cy="191073"/>
        </a:xfrm>
        <a:custGeom>
          <a:avLst/>
          <a:gdLst/>
          <a:ahLst/>
          <a:cxnLst/>
          <a:rect l="0" t="0" r="0" b="0"/>
          <a:pathLst>
            <a:path>
              <a:moveTo>
                <a:pt x="550473" y="0"/>
              </a:moveTo>
              <a:lnTo>
                <a:pt x="550473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819D-7204-41E6-B0CF-534C4EA9E671}">
      <dsp:nvSpPr>
        <dsp:cNvPr id="0" name=""/>
        <dsp:cNvSpPr/>
      </dsp:nvSpPr>
      <dsp:spPr>
        <a:xfrm>
          <a:off x="456610" y="1798781"/>
          <a:ext cx="1651420" cy="191073"/>
        </a:xfrm>
        <a:custGeom>
          <a:avLst/>
          <a:gdLst/>
          <a:ahLst/>
          <a:cxnLst/>
          <a:rect l="0" t="0" r="0" b="0"/>
          <a:pathLst>
            <a:path>
              <a:moveTo>
                <a:pt x="1651420" y="0"/>
              </a:moveTo>
              <a:lnTo>
                <a:pt x="1651420" y="95536"/>
              </a:lnTo>
              <a:lnTo>
                <a:pt x="0" y="95536"/>
              </a:lnTo>
              <a:lnTo>
                <a:pt x="0" y="19107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2424-842E-47D3-A54D-09B0087E0605}">
      <dsp:nvSpPr>
        <dsp:cNvPr id="0" name=""/>
        <dsp:cNvSpPr/>
      </dsp:nvSpPr>
      <dsp:spPr>
        <a:xfrm>
          <a:off x="165309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client</a:t>
          </a:r>
        </a:p>
      </dsp:txBody>
      <dsp:txXfrm>
        <a:off x="1653094" y="1343844"/>
        <a:ext cx="909873" cy="454936"/>
      </dsp:txXfrm>
    </dsp:sp>
    <dsp:sp modelId="{44749FF8-2B2F-44F8-82CA-1BFCCD48D6D2}">
      <dsp:nvSpPr>
        <dsp:cNvPr id="0" name=""/>
        <dsp:cNvSpPr/>
      </dsp:nvSpPr>
      <dsp:spPr>
        <a:xfrm>
          <a:off x="1673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router</a:t>
          </a:r>
        </a:p>
      </dsp:txBody>
      <dsp:txXfrm>
        <a:off x="1673" y="1989855"/>
        <a:ext cx="909873" cy="454936"/>
      </dsp:txXfrm>
    </dsp:sp>
    <dsp:sp modelId="{6DF7FFB8-D455-4039-8681-F924162723A2}">
      <dsp:nvSpPr>
        <dsp:cNvPr id="0" name=""/>
        <dsp:cNvSpPr/>
      </dsp:nvSpPr>
      <dsp:spPr>
        <a:xfrm>
          <a:off x="110262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view</a:t>
          </a:r>
        </a:p>
      </dsp:txBody>
      <dsp:txXfrm>
        <a:off x="1102621" y="1989855"/>
        <a:ext cx="909873" cy="454936"/>
      </dsp:txXfrm>
    </dsp:sp>
    <dsp:sp modelId="{79633328-5647-442A-A102-18847B8A6CE3}">
      <dsp:nvSpPr>
        <dsp:cNvPr id="0" name=""/>
        <dsp:cNvSpPr/>
      </dsp:nvSpPr>
      <dsp:spPr>
        <a:xfrm>
          <a:off x="552147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Components</a:t>
          </a:r>
        </a:p>
      </dsp:txBody>
      <dsp:txXfrm>
        <a:off x="552147" y="2635865"/>
        <a:ext cx="909873" cy="454936"/>
      </dsp:txXfrm>
    </dsp:sp>
    <dsp:sp modelId="{1F771D77-FE8B-4FB9-A8FA-87DCCBCBC760}">
      <dsp:nvSpPr>
        <dsp:cNvPr id="0" name=""/>
        <dsp:cNvSpPr/>
      </dsp:nvSpPr>
      <dsp:spPr>
        <a:xfrm>
          <a:off x="779615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filter</a:t>
          </a:r>
          <a:endParaRPr lang="de-DE" sz="700" kern="1200" dirty="0"/>
        </a:p>
      </dsp:txBody>
      <dsp:txXfrm>
        <a:off x="779615" y="3281875"/>
        <a:ext cx="909873" cy="454936"/>
      </dsp:txXfrm>
    </dsp:sp>
    <dsp:sp modelId="{D76BC0C1-D512-4C38-A712-23B0A6E96ED0}">
      <dsp:nvSpPr>
        <dsp:cNvPr id="0" name=""/>
        <dsp:cNvSpPr/>
      </dsp:nvSpPr>
      <dsp:spPr>
        <a:xfrm>
          <a:off x="779615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uielemet</a:t>
          </a:r>
          <a:endParaRPr lang="de-DE" sz="700" kern="1200" dirty="0"/>
        </a:p>
      </dsp:txBody>
      <dsp:txXfrm>
        <a:off x="779615" y="3927886"/>
        <a:ext cx="909873" cy="454936"/>
      </dsp:txXfrm>
    </dsp:sp>
    <dsp:sp modelId="{E3794A36-75E9-45E4-89C4-B94E2DB3336D}">
      <dsp:nvSpPr>
        <dsp:cNvPr id="0" name=""/>
        <dsp:cNvSpPr/>
      </dsp:nvSpPr>
      <dsp:spPr>
        <a:xfrm>
          <a:off x="779615" y="457389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uipanel</a:t>
          </a:r>
          <a:endParaRPr lang="de-DE" sz="700" kern="1200" dirty="0"/>
        </a:p>
      </dsp:txBody>
      <dsp:txXfrm>
        <a:off x="779615" y="4573896"/>
        <a:ext cx="909873" cy="454936"/>
      </dsp:txXfrm>
    </dsp:sp>
    <dsp:sp modelId="{51E5BE1A-DE50-44C6-B508-08CB25F34856}">
      <dsp:nvSpPr>
        <dsp:cNvPr id="0" name=""/>
        <dsp:cNvSpPr/>
      </dsp:nvSpPr>
      <dsp:spPr>
        <a:xfrm>
          <a:off x="165309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subview</a:t>
          </a:r>
        </a:p>
      </dsp:txBody>
      <dsp:txXfrm>
        <a:off x="1653094" y="2635865"/>
        <a:ext cx="909873" cy="454936"/>
      </dsp:txXfrm>
    </dsp:sp>
    <dsp:sp modelId="{5CE715A0-AAE9-457D-BD63-912A3FF3F848}">
      <dsp:nvSpPr>
        <dsp:cNvPr id="0" name=""/>
        <dsp:cNvSpPr/>
      </dsp:nvSpPr>
      <dsp:spPr>
        <a:xfrm>
          <a:off x="2203568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storage</a:t>
          </a:r>
        </a:p>
      </dsp:txBody>
      <dsp:txXfrm>
        <a:off x="2203568" y="1989855"/>
        <a:ext cx="909873" cy="454936"/>
      </dsp:txXfrm>
    </dsp:sp>
    <dsp:sp modelId="{A44B73C0-A613-45F8-9994-28295537306B}">
      <dsp:nvSpPr>
        <dsp:cNvPr id="0" name=""/>
        <dsp:cNvSpPr/>
      </dsp:nvSpPr>
      <dsp:spPr>
        <a:xfrm>
          <a:off x="3304515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3304515" y="1989855"/>
        <a:ext cx="909873" cy="454936"/>
      </dsp:txXfrm>
    </dsp:sp>
    <dsp:sp modelId="{437EB653-1505-4769-A3EF-FA0E52CB9861}">
      <dsp:nvSpPr>
        <dsp:cNvPr id="0" name=""/>
        <dsp:cNvSpPr/>
      </dsp:nvSpPr>
      <dsp:spPr>
        <a:xfrm>
          <a:off x="3531984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plans</a:t>
          </a:r>
        </a:p>
      </dsp:txBody>
      <dsp:txXfrm>
        <a:off x="3531984" y="2635865"/>
        <a:ext cx="909873" cy="454936"/>
      </dsp:txXfrm>
    </dsp:sp>
    <dsp:sp modelId="{CDAB0195-B7AB-4295-971E-4A054D053CDD}">
      <dsp:nvSpPr>
        <dsp:cNvPr id="0" name=""/>
        <dsp:cNvSpPr/>
      </dsp:nvSpPr>
      <dsp:spPr>
        <a:xfrm>
          <a:off x="3531984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modules</a:t>
          </a:r>
        </a:p>
      </dsp:txBody>
      <dsp:txXfrm>
        <a:off x="3531984" y="3281875"/>
        <a:ext cx="909873" cy="454936"/>
      </dsp:txXfrm>
    </dsp:sp>
    <dsp:sp modelId="{0DADEFE8-451E-43AB-95A2-33F2F93B188A}">
      <dsp:nvSpPr>
        <dsp:cNvPr id="0" name=""/>
        <dsp:cNvSpPr/>
      </dsp:nvSpPr>
      <dsp:spPr>
        <a:xfrm>
          <a:off x="3531984" y="392788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</a:t>
          </a:r>
        </a:p>
      </dsp:txBody>
      <dsp:txXfrm>
        <a:off x="3531984" y="3927886"/>
        <a:ext cx="909873" cy="454936"/>
      </dsp:txXfrm>
    </dsp:sp>
    <dsp:sp modelId="{568D6F29-05E4-4671-BB68-E1F4C36DE9DC}">
      <dsp:nvSpPr>
        <dsp:cNvPr id="0" name=""/>
        <dsp:cNvSpPr/>
      </dsp:nvSpPr>
      <dsp:spPr>
        <a:xfrm>
          <a:off x="3531984" y="4573896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system</a:t>
          </a:r>
        </a:p>
      </dsp:txBody>
      <dsp:txXfrm>
        <a:off x="3531984" y="4573896"/>
        <a:ext cx="909873" cy="454936"/>
      </dsp:txXfrm>
    </dsp:sp>
    <dsp:sp modelId="{206F796A-9B99-4469-BAA9-31E3ACE9CEEC}">
      <dsp:nvSpPr>
        <dsp:cNvPr id="0" name=""/>
        <dsp:cNvSpPr/>
      </dsp:nvSpPr>
      <dsp:spPr>
        <a:xfrm>
          <a:off x="7708304" y="1343844"/>
          <a:ext cx="909873" cy="4549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server</a:t>
          </a:r>
        </a:p>
      </dsp:txBody>
      <dsp:txXfrm>
        <a:off x="7708304" y="1343844"/>
        <a:ext cx="909873" cy="454936"/>
      </dsp:txXfrm>
    </dsp:sp>
    <dsp:sp modelId="{E7D35929-B6EA-4DB8-B5F9-7EBCAC1A0E4B}">
      <dsp:nvSpPr>
        <dsp:cNvPr id="0" name=""/>
        <dsp:cNvSpPr/>
      </dsp:nvSpPr>
      <dsp:spPr>
        <a:xfrm>
          <a:off x="4405462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rest</a:t>
          </a:r>
        </a:p>
      </dsp:txBody>
      <dsp:txXfrm>
        <a:off x="4405462" y="1989855"/>
        <a:ext cx="909873" cy="454936"/>
      </dsp:txXfrm>
    </dsp:sp>
    <dsp:sp modelId="{BCAE473C-6424-436F-9455-8A33F0A2C141}">
      <dsp:nvSpPr>
        <dsp:cNvPr id="0" name=""/>
        <dsp:cNvSpPr/>
      </dsp:nvSpPr>
      <dsp:spPr>
        <a:xfrm>
          <a:off x="5506410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authorization.endpoint</a:t>
          </a:r>
        </a:p>
      </dsp:txBody>
      <dsp:txXfrm>
        <a:off x="5506410" y="1989855"/>
        <a:ext cx="909873" cy="454936"/>
      </dsp:txXfrm>
    </dsp:sp>
    <dsp:sp modelId="{74B22F4A-3C85-45D8-8FBC-BBABF329EB1A}">
      <dsp:nvSpPr>
        <dsp:cNvPr id="0" name=""/>
        <dsp:cNvSpPr/>
      </dsp:nvSpPr>
      <dsp:spPr>
        <a:xfrm>
          <a:off x="6607357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pluginmanager</a:t>
          </a:r>
        </a:p>
      </dsp:txBody>
      <dsp:txXfrm>
        <a:off x="6607357" y="1989855"/>
        <a:ext cx="909873" cy="454936"/>
      </dsp:txXfrm>
    </dsp:sp>
    <dsp:sp modelId="{B68C4DE2-3895-4000-B3B8-C33C07E64642}">
      <dsp:nvSpPr>
        <dsp:cNvPr id="0" name=""/>
        <dsp:cNvSpPr/>
      </dsp:nvSpPr>
      <dsp:spPr>
        <a:xfrm>
          <a:off x="7708304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verification</a:t>
          </a:r>
        </a:p>
      </dsp:txBody>
      <dsp:txXfrm>
        <a:off x="7708304" y="1989855"/>
        <a:ext cx="909873" cy="454936"/>
      </dsp:txXfrm>
    </dsp:sp>
    <dsp:sp modelId="{4DB3EF3B-12F6-4AB3-B55E-2140467004E6}">
      <dsp:nvSpPr>
        <dsp:cNvPr id="0" name=""/>
        <dsp:cNvSpPr/>
      </dsp:nvSpPr>
      <dsp:spPr>
        <a:xfrm>
          <a:off x="8809251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generation</a:t>
          </a:r>
        </a:p>
      </dsp:txBody>
      <dsp:txXfrm>
        <a:off x="8809251" y="1989855"/>
        <a:ext cx="909873" cy="454936"/>
      </dsp:txXfrm>
    </dsp:sp>
    <dsp:sp modelId="{4413ED4B-3E63-4BB9-B783-BBB6B3777EE7}">
      <dsp:nvSpPr>
        <dsp:cNvPr id="0" name=""/>
        <dsp:cNvSpPr/>
      </dsp:nvSpPr>
      <dsp:spPr>
        <a:xfrm>
          <a:off x="9036720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objectivefunction</a:t>
          </a:r>
        </a:p>
      </dsp:txBody>
      <dsp:txXfrm>
        <a:off x="9036720" y="2635865"/>
        <a:ext cx="909873" cy="454936"/>
      </dsp:txXfrm>
    </dsp:sp>
    <dsp:sp modelId="{A444E342-E267-46B7-AF04-C63CF5369520}">
      <dsp:nvSpPr>
        <dsp:cNvPr id="0" name=""/>
        <dsp:cNvSpPr/>
      </dsp:nvSpPr>
      <dsp:spPr>
        <a:xfrm>
          <a:off x="9036720" y="328187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standard</a:t>
          </a:r>
        </a:p>
      </dsp:txBody>
      <dsp:txXfrm>
        <a:off x="9036720" y="3281875"/>
        <a:ext cx="909873" cy="454936"/>
      </dsp:txXfrm>
    </dsp:sp>
    <dsp:sp modelId="{A231944D-0F7E-486B-90B1-A0E915AAF3EC}">
      <dsp:nvSpPr>
        <dsp:cNvPr id="0" name=""/>
        <dsp:cNvSpPr/>
      </dsp:nvSpPr>
      <dsp:spPr>
        <a:xfrm>
          <a:off x="9910199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filter</a:t>
          </a:r>
        </a:p>
      </dsp:txBody>
      <dsp:txXfrm>
        <a:off x="9910199" y="1989855"/>
        <a:ext cx="909873" cy="454936"/>
      </dsp:txXfrm>
    </dsp:sp>
    <dsp:sp modelId="{0527E921-A4D0-49F2-BF49-24F5678DDDDC}">
      <dsp:nvSpPr>
        <dsp:cNvPr id="0" name=""/>
        <dsp:cNvSpPr/>
      </dsp:nvSpPr>
      <dsp:spPr>
        <a:xfrm>
          <a:off x="11011146" y="1989855"/>
          <a:ext cx="909873" cy="4549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model</a:t>
          </a:r>
        </a:p>
      </dsp:txBody>
      <dsp:txXfrm>
        <a:off x="11011146" y="1989855"/>
        <a:ext cx="909873" cy="454936"/>
      </dsp:txXfrm>
    </dsp:sp>
    <dsp:sp modelId="{D9079C02-590C-45CD-8EB7-59FE489681F9}">
      <dsp:nvSpPr>
        <dsp:cNvPr id="0" name=""/>
        <dsp:cNvSpPr/>
      </dsp:nvSpPr>
      <dsp:spPr>
        <a:xfrm>
          <a:off x="10460672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moduledata</a:t>
          </a:r>
        </a:p>
      </dsp:txBody>
      <dsp:txXfrm>
        <a:off x="10460672" y="2635865"/>
        <a:ext cx="909873" cy="454936"/>
      </dsp:txXfrm>
    </dsp:sp>
    <dsp:sp modelId="{28D0229B-DF30-4BA9-B470-3B44777F212A}">
      <dsp:nvSpPr>
        <dsp:cNvPr id="0" name=""/>
        <dsp:cNvSpPr/>
      </dsp:nvSpPr>
      <dsp:spPr>
        <a:xfrm>
          <a:off x="10688141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constraint</a:t>
          </a:r>
        </a:p>
      </dsp:txBody>
      <dsp:txXfrm>
        <a:off x="10688141" y="3281875"/>
        <a:ext cx="909873" cy="454936"/>
      </dsp:txXfrm>
    </dsp:sp>
    <dsp:sp modelId="{38E5A714-8FF3-495C-A0EA-038174F526D3}">
      <dsp:nvSpPr>
        <dsp:cNvPr id="0" name=""/>
        <dsp:cNvSpPr/>
      </dsp:nvSpPr>
      <dsp:spPr>
        <a:xfrm>
          <a:off x="10688141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0688141" y="3927886"/>
        <a:ext cx="909873" cy="454936"/>
      </dsp:txXfrm>
    </dsp:sp>
    <dsp:sp modelId="{722A998A-3AD3-48CA-BC0C-4C94FA25A9C6}">
      <dsp:nvSpPr>
        <dsp:cNvPr id="0" name=""/>
        <dsp:cNvSpPr/>
      </dsp:nvSpPr>
      <dsp:spPr>
        <a:xfrm>
          <a:off x="11561619" y="2635865"/>
          <a:ext cx="909873" cy="45493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userdata</a:t>
          </a:r>
        </a:p>
      </dsp:txBody>
      <dsp:txXfrm>
        <a:off x="11561619" y="2635865"/>
        <a:ext cx="909873" cy="454936"/>
      </dsp:txXfrm>
    </dsp:sp>
    <dsp:sp modelId="{E6A4D81D-62EE-4782-8739-7512BC73AC85}">
      <dsp:nvSpPr>
        <dsp:cNvPr id="0" name=""/>
        <dsp:cNvSpPr/>
      </dsp:nvSpPr>
      <dsp:spPr>
        <a:xfrm>
          <a:off x="11789088" y="3281875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authorization</a:t>
          </a:r>
        </a:p>
      </dsp:txBody>
      <dsp:txXfrm>
        <a:off x="11789088" y="3281875"/>
        <a:ext cx="909873" cy="454936"/>
      </dsp:txXfrm>
    </dsp:sp>
    <dsp:sp modelId="{247DA349-8FAE-4A05-956D-D22000069B61}">
      <dsp:nvSpPr>
        <dsp:cNvPr id="0" name=""/>
        <dsp:cNvSpPr/>
      </dsp:nvSpPr>
      <dsp:spPr>
        <a:xfrm>
          <a:off x="11789088" y="3927886"/>
          <a:ext cx="909873" cy="4549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dao</a:t>
          </a:r>
        </a:p>
      </dsp:txBody>
      <dsp:txXfrm>
        <a:off x="11789088" y="3927886"/>
        <a:ext cx="909873" cy="45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img0.etsystatic.com/101/0/10603661/il_570xN.848797518_mbj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685800" y="3325158"/>
            <a:ext cx="7772400" cy="92964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698112"/>
            <a:ext cx="6858000" cy="737420"/>
          </a:xfrm>
        </p:spPr>
        <p:txBody>
          <a:bodyPr>
            <a:normAutofit fontScale="77500" lnSpcReduction="20000"/>
          </a:bodyPr>
          <a:lstStyle>
            <a:lvl1pPr marL="0" indent="0">
              <a:buNone/>
              <a:defRPr/>
            </a:lvl1pPr>
          </a:lstStyle>
          <a:p>
            <a:r>
              <a:rPr lang="de-DE" sz="2000" dirty="0"/>
              <a:t>Untertitel</a:t>
            </a:r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64234" y="2933872"/>
            <a:ext cx="2879766" cy="275113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</a:lstStyle>
          <a:p>
            <a:r>
              <a:rPr lang="de-DE" sz="1200" i="1" dirty="0"/>
              <a:t>Präsentierende Person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8259288" y="2"/>
            <a:ext cx="884710" cy="302820"/>
          </a:xfrm>
          <a:prstGeom prst="rect">
            <a:avLst/>
          </a:prstGeom>
          <a:solidFill>
            <a:srgbClr val="F0F0F0"/>
          </a:solidFill>
          <a:effectLst>
            <a:softEdge rad="0"/>
          </a:effectLst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11.01.2017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449798"/>
            <a:ext cx="7886700" cy="2320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algn="ctr"/>
            <a:r>
              <a:rPr lang="de-DE" sz="800" dirty="0"/>
              <a:t>Projektteilnehmer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185738"/>
          </a:xfrm>
          <a:solidFill>
            <a:srgbClr val="FFFFFF"/>
          </a:solidFill>
        </p:spPr>
        <p:txBody>
          <a:bodyPr wrap="none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8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6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mg0.etsystatic.com/101/0/10603661/il_570xN.848797518_mbj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388" b="1"/>
          <a:stretch/>
        </p:blipFill>
        <p:spPr bwMode="auto">
          <a:xfrm>
            <a:off x="-1" y="1"/>
            <a:ext cx="9144000" cy="337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eck 39"/>
          <p:cNvSpPr/>
          <p:nvPr/>
        </p:nvSpPr>
        <p:spPr>
          <a:xfrm>
            <a:off x="-1" y="2918814"/>
            <a:ext cx="9144000" cy="393918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000" dirty="0"/>
              <a:t>Studienplan als Generierung von Workflows mit Compliance-Anforderungen: </a:t>
            </a:r>
          </a:p>
          <a:p>
            <a:r>
              <a:rPr lang="de-DE" sz="2000" dirty="0"/>
              <a:t>Planerstellung und Visualisierung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050" i="1" dirty="0"/>
              <a:t>von Hannes Kuchelmeister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10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67978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584886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11</a:t>
            </a:fld>
            <a:endParaRPr lang="de-DE"/>
          </a:p>
        </p:txBody>
      </p:sp>
      <p:sp>
        <p:nvSpPr>
          <p:cNvPr id="4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-7598651" y="1205985"/>
            <a:ext cx="16454602" cy="4135274"/>
            <a:chOff x="856947" y="1064640"/>
            <a:chExt cx="8004914" cy="2011748"/>
          </a:xfrm>
        </p:grpSpPr>
        <p:grpSp>
          <p:nvGrpSpPr>
            <p:cNvPr id="67" name="Gruppieren 66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106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0" name="Gruppieren 109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112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uppieren 112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114" name="Textfeld 113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5" name="Textfeld 114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6" name="Textfeld 115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7" name="Textfeld 116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8" name="Textfeld 117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19" name="Textfeld 118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120" name="Textfeld 119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8" name="Gruppieren 67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69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Grafik 6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79" name="Gruppieren 78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99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0" name="Gruppieren 99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1" name="Textfeld 100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" name="Textfeld 101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" name="Textfeld 102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2" name="Gruppieren 91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97" name="Ellipse 96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98" name="Grafik 9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uppieren 92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5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6" name="Ellipse 95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4" name="Bogen 93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87" name="Gruppieren 86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89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0" name="Ellipse 89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1" name="Textfeld 90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88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1851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Trennung zwischen den Datenbanken eingehen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60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52"/>
          <a:stretch/>
        </p:blipFill>
        <p:spPr>
          <a:xfrm>
            <a:off x="705903" y="2061883"/>
            <a:ext cx="1255936" cy="2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8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03" y="2061883"/>
            <a:ext cx="1255936" cy="2404220"/>
          </a:xfrm>
          <a:prstGeom prst="rect">
            <a:avLst/>
          </a:prstGeom>
          <a:ln w="76200"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– Beispiel Seitenleiste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JSON - Beispiel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42870" y="2095001"/>
            <a:ext cx="24449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GET plan/vpnc4e0ijm/</a:t>
            </a:r>
            <a:r>
              <a:rPr lang="de-DE" sz="1400" dirty="0" err="1"/>
              <a:t>modules</a:t>
            </a:r>
            <a:endParaRPr lang="de-DE" sz="1400" dirty="0"/>
          </a:p>
        </p:txBody>
      </p:sp>
      <p:pic>
        <p:nvPicPr>
          <p:cNvPr id="10" name="Grafik 9" descr="Comput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65833" t="19738" b="19207"/>
          <a:stretch/>
        </p:blipFill>
        <p:spPr>
          <a:xfrm>
            <a:off x="7307767" y="1991586"/>
            <a:ext cx="803013" cy="1434970"/>
          </a:xfrm>
          <a:prstGeom prst="rect">
            <a:avLst/>
          </a:prstGeom>
        </p:spPr>
      </p:pic>
      <p:pic>
        <p:nvPicPr>
          <p:cNvPr id="21" name="Grafik 20" descr="Mon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20090" y="2095001"/>
            <a:ext cx="1256089" cy="1256089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3807870" y="2402778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/>
          </p:cNvCxnSpPr>
          <p:nvPr/>
        </p:nvCxnSpPr>
        <p:spPr>
          <a:xfrm flipH="1">
            <a:off x="3807870" y="2995617"/>
            <a:ext cx="3419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sahinerbay.com/wordpress/wp-content/uploads/2016/03/JS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06406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ontent"/>
          <p:cNvSpPr/>
          <p:nvPr/>
        </p:nvSpPr>
        <p:spPr>
          <a:xfrm>
            <a:off x="4041307" y="3708124"/>
            <a:ext cx="2477435" cy="240422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 fontScale="77500" lnSpcReduction="20000"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"modules": [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5,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Architektur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Michelangelo",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{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"id": 2,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"name":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Softwaretechnik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1",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"semester": "2",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creditpoints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": "6",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"lecturer": "Prof. Dr. </a:t>
            </a:r>
            <a:r>
              <a:rPr lang="en-US" sz="1200" dirty="0" err="1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Tichy</a:t>
            </a:r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",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    "preference": ""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    }, ...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    ]</a:t>
            </a:r>
          </a:p>
          <a:p>
            <a:r>
              <a: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}</a:t>
            </a:r>
          </a:p>
        </p:txBody>
      </p:sp>
      <p:cxnSp>
        <p:nvCxnSpPr>
          <p:cNvPr id="33" name="Gerader Verbinder 32"/>
          <p:cNvCxnSpPr>
            <a:cxnSpLocks/>
            <a:stCxn id="35" idx="0"/>
            <a:endCxn id="2054" idx="2"/>
          </p:cNvCxnSpPr>
          <p:nvPr/>
        </p:nvCxnSpPr>
        <p:spPr>
          <a:xfrm flipV="1">
            <a:off x="5280025" y="3464117"/>
            <a:ext cx="0" cy="244007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 flipH="1">
            <a:off x="2142040" y="2709075"/>
            <a:ext cx="378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17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Implementierungsplan</a:t>
            </a:r>
          </a:p>
        </p:txBody>
      </p:sp>
    </p:spTree>
    <p:extLst>
      <p:ext uri="{BB962C8B-B14F-4D97-AF65-F5344CB8AC3E}">
        <p14:creationId xmlns:p14="http://schemas.microsoft.com/office/powerpoint/2010/main" val="25064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86685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222965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293002102"/>
              </p:ext>
            </p:extLst>
          </p:nvPr>
        </p:nvGraphicFramePr>
        <p:xfrm>
          <a:off x="243840" y="1690689"/>
          <a:ext cx="8656320" cy="448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44307652"/>
              </p:ext>
            </p:extLst>
          </p:nvPr>
        </p:nvGraphicFramePr>
        <p:xfrm>
          <a:off x="2469514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3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49824036"/>
              </p:ext>
            </p:extLst>
          </p:nvPr>
        </p:nvGraphicFramePr>
        <p:xfrm>
          <a:off x="-4070986" y="84706"/>
          <a:ext cx="12700636" cy="637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47565" y="3194282"/>
            <a:ext cx="100816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Fassade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48029" y="2270769"/>
            <a:ext cx="150893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Kompositum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107996" y="4759346"/>
            <a:ext cx="11496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Besucher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0998" y="4051180"/>
            <a:ext cx="137762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Null-Objekt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500022" y="1684377"/>
            <a:ext cx="1388201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Beobachter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618642" y="2405688"/>
            <a:ext cx="133177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Einzelstück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986384" y="3336181"/>
            <a:ext cx="2004395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Zustandsautomat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672959" y="4451290"/>
            <a:ext cx="111524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Strategie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1268" y="5202417"/>
            <a:ext cx="23473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Schablonenmethode</a:t>
            </a:r>
          </a:p>
        </p:txBody>
      </p:sp>
      <p:sp>
        <p:nvSpPr>
          <p:cNvPr id="20" name="Ellipse 19"/>
          <p:cNvSpPr/>
          <p:nvPr/>
        </p:nvSpPr>
        <p:spPr>
          <a:xfrm>
            <a:off x="2828619" y="2147477"/>
            <a:ext cx="3011979" cy="301197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6000" b="1" dirty="0">
              <a:ln w="3175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56968" y="1695353"/>
            <a:ext cx="820609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de-DE" sz="2000" dirty="0"/>
              <a:t>Fabrik</a:t>
            </a:r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11.01.2017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Studienplan als Generierung von Workflows mit Compliance-Anforderungen: Planerstellung und Visualisierung </a:t>
            </a:r>
          </a:p>
          <a:p>
            <a:pPr defTabSz="914400">
              <a:lnSpc>
                <a:spcPct val="80000"/>
              </a:lnSpc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Entwurfspräsentation - Hannes Kuchelmeister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fld id="{F3FA9306-867D-4B2C-AADB-CE522745B8B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/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530258" y="4783223"/>
            <a:ext cx="8074058" cy="12072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Externe Ressourcen</a:t>
            </a:r>
          </a:p>
        </p:txBody>
      </p:sp>
      <p:sp>
        <p:nvSpPr>
          <p:cNvPr id="4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185738"/>
          </a:xfrm>
        </p:spPr>
        <p:txBody>
          <a:bodyPr/>
          <a:lstStyle/>
          <a:p>
            <a:r>
              <a:rPr lang="en-US" dirty="0"/>
              <a:t>Externe Ressourcen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56947" y="1064640"/>
            <a:ext cx="8004914" cy="2011748"/>
            <a:chOff x="856947" y="1064640"/>
            <a:chExt cx="8004914" cy="2011748"/>
          </a:xfrm>
        </p:grpSpPr>
        <p:grpSp>
          <p:nvGrpSpPr>
            <p:cNvPr id="71" name="Gruppieren 70"/>
            <p:cNvGrpSpPr/>
            <p:nvPr/>
          </p:nvGrpSpPr>
          <p:grpSpPr>
            <a:xfrm>
              <a:off x="856947" y="1267407"/>
              <a:ext cx="3474155" cy="1742796"/>
              <a:chOff x="-7924083" y="1711976"/>
              <a:chExt cx="7198418" cy="3611058"/>
            </a:xfrm>
          </p:grpSpPr>
          <p:pic>
            <p:nvPicPr>
              <p:cNvPr id="72" name="Picture 2" descr="File:BackboneJS logo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81448" y="1711976"/>
                <a:ext cx="2265573" cy="403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de/thumb/f/fd/JQuery-Logo.svg/2000px-JQuery-Logo.sv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924083" y="3239201"/>
                <a:ext cx="2057690" cy="5205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6" descr="http://underscorejs.org/docs/images/underscore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962684" y="3304590"/>
                <a:ext cx="2237019" cy="389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0" descr="https://upload.wikimedia.org/wikipedia/en/thumb/7/72/JQuery_UI_Logo.svg/1280px-JQuery_UI_Logo.svg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548567" y="4800644"/>
                <a:ext cx="2199813" cy="52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uppieren 75"/>
              <p:cNvGrpSpPr/>
              <p:nvPr/>
            </p:nvGrpSpPr>
            <p:grpSpPr>
              <a:xfrm>
                <a:off x="-5740717" y="2203468"/>
                <a:ext cx="2592688" cy="2445692"/>
                <a:chOff x="-5740717" y="2203468"/>
                <a:chExt cx="2592688" cy="2445692"/>
              </a:xfrm>
            </p:grpSpPr>
            <p:sp>
              <p:nvSpPr>
                <p:cNvPr id="77" name="Ellipse 76"/>
                <p:cNvSpPr/>
                <p:nvPr/>
              </p:nvSpPr>
              <p:spPr>
                <a:xfrm>
                  <a:off x="-5740717" y="2203468"/>
                  <a:ext cx="2592688" cy="2445692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pic>
              <p:nvPicPr>
                <p:cNvPr id="78" name="Picture 20" descr="https://www.webgarage.ch/fileadmin/_processed_/csm_browserfenster-form_12d8813ff8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333418" y="2800167"/>
                  <a:ext cx="1769514" cy="12521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9" name="Gruppieren 78"/>
                <p:cNvGrpSpPr/>
                <p:nvPr/>
              </p:nvGrpSpPr>
              <p:grpSpPr>
                <a:xfrm>
                  <a:off x="-4967403" y="4101722"/>
                  <a:ext cx="1037481" cy="315218"/>
                  <a:chOff x="-5216305" y="-2572113"/>
                  <a:chExt cx="1037481" cy="315218"/>
                </a:xfrm>
              </p:grpSpPr>
              <p:sp>
                <p:nvSpPr>
                  <p:cNvPr id="80" name="Textfeld 79"/>
                  <p:cNvSpPr txBox="1"/>
                  <p:nvPr/>
                </p:nvSpPr>
                <p:spPr>
                  <a:xfrm>
                    <a:off x="-4989541" y="-2572113"/>
                    <a:ext cx="96490" cy="31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490" h="312316">
                        <a:moveTo>
                          <a:pt x="79673" y="0"/>
                        </a:moveTo>
                        <a:cubicBezTo>
                          <a:pt x="83245" y="0"/>
                          <a:pt x="86184" y="149"/>
                          <a:pt x="88491" y="447"/>
                        </a:cubicBezTo>
                        <a:cubicBezTo>
                          <a:pt x="90798" y="745"/>
                          <a:pt x="92584" y="1191"/>
                          <a:pt x="93849" y="1786"/>
                        </a:cubicBezTo>
                        <a:cubicBezTo>
                          <a:pt x="95114" y="2382"/>
                          <a:pt x="95895" y="3126"/>
                          <a:pt x="96193" y="4019"/>
                        </a:cubicBezTo>
                        <a:cubicBezTo>
                          <a:pt x="96490" y="4912"/>
                          <a:pt x="96565" y="5954"/>
                          <a:pt x="96416" y="7144"/>
                        </a:cubicBezTo>
                        <a:lnTo>
                          <a:pt x="37033" y="305396"/>
                        </a:lnTo>
                        <a:cubicBezTo>
                          <a:pt x="36736" y="306586"/>
                          <a:pt x="36215" y="307591"/>
                          <a:pt x="35471" y="308410"/>
                        </a:cubicBezTo>
                        <a:cubicBezTo>
                          <a:pt x="34727" y="309228"/>
                          <a:pt x="33610" y="309935"/>
                          <a:pt x="32122" y="310530"/>
                        </a:cubicBezTo>
                        <a:cubicBezTo>
                          <a:pt x="30634" y="311126"/>
                          <a:pt x="28662" y="311572"/>
                          <a:pt x="26206" y="311870"/>
                        </a:cubicBezTo>
                        <a:cubicBezTo>
                          <a:pt x="23751" y="312167"/>
                          <a:pt x="20737" y="312316"/>
                          <a:pt x="17165" y="312316"/>
                        </a:cubicBezTo>
                        <a:cubicBezTo>
                          <a:pt x="13444" y="312316"/>
                          <a:pt x="10430" y="312167"/>
                          <a:pt x="8124" y="311870"/>
                        </a:cubicBezTo>
                        <a:cubicBezTo>
                          <a:pt x="5817" y="311572"/>
                          <a:pt x="4031" y="311126"/>
                          <a:pt x="2766" y="310530"/>
                        </a:cubicBezTo>
                        <a:cubicBezTo>
                          <a:pt x="1501" y="309935"/>
                          <a:pt x="682" y="309228"/>
                          <a:pt x="310" y="308410"/>
                        </a:cubicBezTo>
                        <a:cubicBezTo>
                          <a:pt x="-62" y="307591"/>
                          <a:pt x="-99" y="306586"/>
                          <a:pt x="198" y="305396"/>
                        </a:cubicBezTo>
                        <a:lnTo>
                          <a:pt x="59581" y="7144"/>
                        </a:lnTo>
                        <a:cubicBezTo>
                          <a:pt x="59879" y="5954"/>
                          <a:pt x="60362" y="4912"/>
                          <a:pt x="61032" y="4019"/>
                        </a:cubicBezTo>
                        <a:cubicBezTo>
                          <a:pt x="61702" y="3126"/>
                          <a:pt x="62818" y="2382"/>
                          <a:pt x="64381" y="1786"/>
                        </a:cubicBezTo>
                        <a:cubicBezTo>
                          <a:pt x="65943" y="1191"/>
                          <a:pt x="67952" y="745"/>
                          <a:pt x="70408" y="447"/>
                        </a:cubicBezTo>
                        <a:cubicBezTo>
                          <a:pt x="72864" y="149"/>
                          <a:pt x="75952" y="0"/>
                          <a:pt x="7967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1" name="Textfeld 80"/>
                  <p:cNvSpPr txBox="1"/>
                  <p:nvPr/>
                </p:nvSpPr>
                <p:spPr>
                  <a:xfrm>
                    <a:off x="-4836385" y="-2557379"/>
                    <a:ext cx="47619" cy="4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9" h="44202">
                        <a:moveTo>
                          <a:pt x="28390" y="0"/>
                        </a:moveTo>
                        <a:cubicBezTo>
                          <a:pt x="32706" y="0"/>
                          <a:pt x="36240" y="335"/>
                          <a:pt x="38994" y="1005"/>
                        </a:cubicBezTo>
                        <a:cubicBezTo>
                          <a:pt x="41747" y="1675"/>
                          <a:pt x="43830" y="2940"/>
                          <a:pt x="45244" y="4800"/>
                        </a:cubicBezTo>
                        <a:cubicBezTo>
                          <a:pt x="46658" y="6661"/>
                          <a:pt x="47440" y="8967"/>
                          <a:pt x="47588" y="11721"/>
                        </a:cubicBezTo>
                        <a:cubicBezTo>
                          <a:pt x="47737" y="14474"/>
                          <a:pt x="47365" y="17934"/>
                          <a:pt x="46472" y="22101"/>
                        </a:cubicBezTo>
                        <a:cubicBezTo>
                          <a:pt x="45728" y="26269"/>
                          <a:pt x="44724" y="29766"/>
                          <a:pt x="43458" y="32594"/>
                        </a:cubicBezTo>
                        <a:cubicBezTo>
                          <a:pt x="42193" y="35422"/>
                          <a:pt x="40519" y="37691"/>
                          <a:pt x="38436" y="39403"/>
                        </a:cubicBezTo>
                        <a:cubicBezTo>
                          <a:pt x="36352" y="41114"/>
                          <a:pt x="33747" y="42342"/>
                          <a:pt x="30622" y="43086"/>
                        </a:cubicBezTo>
                        <a:cubicBezTo>
                          <a:pt x="27497" y="43830"/>
                          <a:pt x="23701" y="44202"/>
                          <a:pt x="19237" y="44202"/>
                        </a:cubicBezTo>
                        <a:cubicBezTo>
                          <a:pt x="14921" y="44202"/>
                          <a:pt x="11349" y="43830"/>
                          <a:pt x="8521" y="43086"/>
                        </a:cubicBezTo>
                        <a:cubicBezTo>
                          <a:pt x="5693" y="42342"/>
                          <a:pt x="3610" y="41114"/>
                          <a:pt x="2270" y="39403"/>
                        </a:cubicBezTo>
                        <a:cubicBezTo>
                          <a:pt x="931" y="37691"/>
                          <a:pt x="187" y="35422"/>
                          <a:pt x="38" y="32594"/>
                        </a:cubicBezTo>
                        <a:cubicBezTo>
                          <a:pt x="-111" y="29766"/>
                          <a:pt x="187" y="26269"/>
                          <a:pt x="931" y="22101"/>
                        </a:cubicBezTo>
                        <a:cubicBezTo>
                          <a:pt x="1824" y="17934"/>
                          <a:pt x="2940" y="14474"/>
                          <a:pt x="4279" y="11721"/>
                        </a:cubicBezTo>
                        <a:cubicBezTo>
                          <a:pt x="5619" y="8967"/>
                          <a:pt x="7293" y="6661"/>
                          <a:pt x="9302" y="4800"/>
                        </a:cubicBezTo>
                        <a:cubicBezTo>
                          <a:pt x="11312" y="2940"/>
                          <a:pt x="13879" y="1675"/>
                          <a:pt x="17004" y="1005"/>
                        </a:cubicBezTo>
                        <a:cubicBezTo>
                          <a:pt x="20130" y="335"/>
                          <a:pt x="23925" y="0"/>
                          <a:pt x="2839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2" name="Textfeld 81"/>
                  <p:cNvSpPr txBox="1"/>
                  <p:nvPr/>
                </p:nvSpPr>
                <p:spPr>
                  <a:xfrm>
                    <a:off x="-5216305" y="-2553583"/>
                    <a:ext cx="229939" cy="296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939" h="296019">
                        <a:moveTo>
                          <a:pt x="156269" y="0"/>
                        </a:moveTo>
                        <a:cubicBezTo>
                          <a:pt x="167134" y="0"/>
                          <a:pt x="177291" y="1227"/>
                          <a:pt x="186742" y="3683"/>
                        </a:cubicBezTo>
                        <a:cubicBezTo>
                          <a:pt x="196192" y="6139"/>
                          <a:pt x="204266" y="9227"/>
                          <a:pt x="210964" y="12948"/>
                        </a:cubicBezTo>
                        <a:cubicBezTo>
                          <a:pt x="217661" y="16668"/>
                          <a:pt x="222498" y="19980"/>
                          <a:pt x="225474" y="22882"/>
                        </a:cubicBezTo>
                        <a:cubicBezTo>
                          <a:pt x="228451" y="25784"/>
                          <a:pt x="229939" y="29170"/>
                          <a:pt x="229939" y="33039"/>
                        </a:cubicBezTo>
                        <a:cubicBezTo>
                          <a:pt x="229939" y="36165"/>
                          <a:pt x="229418" y="40034"/>
                          <a:pt x="228376" y="44648"/>
                        </a:cubicBezTo>
                        <a:cubicBezTo>
                          <a:pt x="227335" y="49262"/>
                          <a:pt x="225958" y="52908"/>
                          <a:pt x="224246" y="55587"/>
                        </a:cubicBezTo>
                        <a:cubicBezTo>
                          <a:pt x="222535" y="58266"/>
                          <a:pt x="220712" y="59605"/>
                          <a:pt x="218777" y="59605"/>
                        </a:cubicBezTo>
                        <a:cubicBezTo>
                          <a:pt x="216693" y="59605"/>
                          <a:pt x="214238" y="58229"/>
                          <a:pt x="211410" y="55475"/>
                        </a:cubicBezTo>
                        <a:cubicBezTo>
                          <a:pt x="208582" y="52722"/>
                          <a:pt x="204787" y="49745"/>
                          <a:pt x="200025" y="46546"/>
                        </a:cubicBezTo>
                        <a:cubicBezTo>
                          <a:pt x="195262" y="43346"/>
                          <a:pt x="189123" y="40369"/>
                          <a:pt x="181607" y="37616"/>
                        </a:cubicBezTo>
                        <a:cubicBezTo>
                          <a:pt x="174091" y="34863"/>
                          <a:pt x="164678" y="33486"/>
                          <a:pt x="153367" y="33486"/>
                        </a:cubicBezTo>
                        <a:cubicBezTo>
                          <a:pt x="140865" y="33486"/>
                          <a:pt x="129480" y="35830"/>
                          <a:pt x="119211" y="40518"/>
                        </a:cubicBezTo>
                        <a:cubicBezTo>
                          <a:pt x="108942" y="45206"/>
                          <a:pt x="99677" y="51531"/>
                          <a:pt x="91417" y="59494"/>
                        </a:cubicBezTo>
                        <a:cubicBezTo>
                          <a:pt x="83157" y="67456"/>
                          <a:pt x="75902" y="76646"/>
                          <a:pt x="69651" y="87064"/>
                        </a:cubicBezTo>
                        <a:cubicBezTo>
                          <a:pt x="63400" y="97482"/>
                          <a:pt x="58229" y="108384"/>
                          <a:pt x="54136" y="119769"/>
                        </a:cubicBezTo>
                        <a:cubicBezTo>
                          <a:pt x="50043" y="131154"/>
                          <a:pt x="46955" y="142651"/>
                          <a:pt x="44871" y="154260"/>
                        </a:cubicBezTo>
                        <a:cubicBezTo>
                          <a:pt x="42788" y="165869"/>
                          <a:pt x="41746" y="176882"/>
                          <a:pt x="41746" y="187300"/>
                        </a:cubicBezTo>
                        <a:cubicBezTo>
                          <a:pt x="41746" y="199206"/>
                          <a:pt x="43234" y="209810"/>
                          <a:pt x="46211" y="219112"/>
                        </a:cubicBezTo>
                        <a:cubicBezTo>
                          <a:pt x="49187" y="228414"/>
                          <a:pt x="53503" y="236264"/>
                          <a:pt x="59159" y="242664"/>
                        </a:cubicBezTo>
                        <a:cubicBezTo>
                          <a:pt x="64814" y="249063"/>
                          <a:pt x="71735" y="253900"/>
                          <a:pt x="79920" y="257175"/>
                        </a:cubicBezTo>
                        <a:cubicBezTo>
                          <a:pt x="88106" y="260449"/>
                          <a:pt x="97408" y="262086"/>
                          <a:pt x="107826" y="262086"/>
                        </a:cubicBezTo>
                        <a:cubicBezTo>
                          <a:pt x="119434" y="262086"/>
                          <a:pt x="129443" y="260784"/>
                          <a:pt x="137852" y="258179"/>
                        </a:cubicBezTo>
                        <a:cubicBezTo>
                          <a:pt x="146260" y="255575"/>
                          <a:pt x="153479" y="252673"/>
                          <a:pt x="159506" y="249473"/>
                        </a:cubicBezTo>
                        <a:cubicBezTo>
                          <a:pt x="165534" y="246273"/>
                          <a:pt x="170557" y="243371"/>
                          <a:pt x="174575" y="240766"/>
                        </a:cubicBezTo>
                        <a:cubicBezTo>
                          <a:pt x="178593" y="238162"/>
                          <a:pt x="181868" y="236860"/>
                          <a:pt x="184398" y="236860"/>
                        </a:cubicBezTo>
                        <a:cubicBezTo>
                          <a:pt x="186035" y="236860"/>
                          <a:pt x="187225" y="237455"/>
                          <a:pt x="187970" y="238645"/>
                        </a:cubicBezTo>
                        <a:cubicBezTo>
                          <a:pt x="188714" y="239836"/>
                          <a:pt x="189086" y="241622"/>
                          <a:pt x="189086" y="244003"/>
                        </a:cubicBezTo>
                        <a:cubicBezTo>
                          <a:pt x="189086" y="244747"/>
                          <a:pt x="188974" y="245826"/>
                          <a:pt x="188751" y="247240"/>
                        </a:cubicBezTo>
                        <a:cubicBezTo>
                          <a:pt x="188528" y="248654"/>
                          <a:pt x="188267" y="250180"/>
                          <a:pt x="187970" y="251817"/>
                        </a:cubicBezTo>
                        <a:cubicBezTo>
                          <a:pt x="187672" y="253454"/>
                          <a:pt x="187337" y="255240"/>
                          <a:pt x="186965" y="257175"/>
                        </a:cubicBezTo>
                        <a:cubicBezTo>
                          <a:pt x="186593" y="259109"/>
                          <a:pt x="186109" y="260932"/>
                          <a:pt x="185514" y="262644"/>
                        </a:cubicBezTo>
                        <a:cubicBezTo>
                          <a:pt x="184919" y="264356"/>
                          <a:pt x="184286" y="265918"/>
                          <a:pt x="183616" y="267332"/>
                        </a:cubicBezTo>
                        <a:cubicBezTo>
                          <a:pt x="182947" y="268746"/>
                          <a:pt x="181830" y="270197"/>
                          <a:pt x="180268" y="271685"/>
                        </a:cubicBezTo>
                        <a:cubicBezTo>
                          <a:pt x="178705" y="273174"/>
                          <a:pt x="175431" y="275369"/>
                          <a:pt x="170445" y="278271"/>
                        </a:cubicBezTo>
                        <a:cubicBezTo>
                          <a:pt x="165459" y="281173"/>
                          <a:pt x="159357" y="283926"/>
                          <a:pt x="152139" y="286531"/>
                        </a:cubicBezTo>
                        <a:cubicBezTo>
                          <a:pt x="144921" y="289135"/>
                          <a:pt x="136810" y="291368"/>
                          <a:pt x="127806" y="293228"/>
                        </a:cubicBezTo>
                        <a:cubicBezTo>
                          <a:pt x="118802" y="295089"/>
                          <a:pt x="109239" y="296019"/>
                          <a:pt x="99119" y="296019"/>
                        </a:cubicBezTo>
                        <a:cubicBezTo>
                          <a:pt x="83939" y="296019"/>
                          <a:pt x="70246" y="293749"/>
                          <a:pt x="58043" y="289210"/>
                        </a:cubicBezTo>
                        <a:cubicBezTo>
                          <a:pt x="45839" y="284671"/>
                          <a:pt x="35458" y="277973"/>
                          <a:pt x="26900" y="269118"/>
                        </a:cubicBezTo>
                        <a:cubicBezTo>
                          <a:pt x="18343" y="260263"/>
                          <a:pt x="11720" y="249249"/>
                          <a:pt x="7032" y="236078"/>
                        </a:cubicBezTo>
                        <a:cubicBezTo>
                          <a:pt x="2344" y="222907"/>
                          <a:pt x="0" y="207764"/>
                          <a:pt x="0" y="190648"/>
                        </a:cubicBezTo>
                        <a:cubicBezTo>
                          <a:pt x="0" y="176510"/>
                          <a:pt x="1488" y="161962"/>
                          <a:pt x="4464" y="147005"/>
                        </a:cubicBezTo>
                        <a:cubicBezTo>
                          <a:pt x="7441" y="132047"/>
                          <a:pt x="11831" y="117499"/>
                          <a:pt x="17636" y="103361"/>
                        </a:cubicBezTo>
                        <a:cubicBezTo>
                          <a:pt x="23440" y="89222"/>
                          <a:pt x="30695" y="75902"/>
                          <a:pt x="39402" y="63400"/>
                        </a:cubicBezTo>
                        <a:cubicBezTo>
                          <a:pt x="48108" y="50899"/>
                          <a:pt x="58229" y="39923"/>
                          <a:pt x="69763" y="30472"/>
                        </a:cubicBezTo>
                        <a:cubicBezTo>
                          <a:pt x="81297" y="21022"/>
                          <a:pt x="94282" y="13580"/>
                          <a:pt x="108719" y="8148"/>
                        </a:cubicBezTo>
                        <a:cubicBezTo>
                          <a:pt x="123155" y="2716"/>
                          <a:pt x="139005" y="0"/>
                          <a:pt x="15626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-4311877" y="-2528357"/>
                    <a:ext cx="133053" cy="271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53" h="271016">
                        <a:moveTo>
                          <a:pt x="68759" y="0"/>
                        </a:moveTo>
                        <a:cubicBezTo>
                          <a:pt x="72331" y="0"/>
                          <a:pt x="75270" y="149"/>
                          <a:pt x="77577" y="446"/>
                        </a:cubicBezTo>
                        <a:cubicBezTo>
                          <a:pt x="79884" y="744"/>
                          <a:pt x="81670" y="1228"/>
                          <a:pt x="82935" y="1898"/>
                        </a:cubicBezTo>
                        <a:cubicBezTo>
                          <a:pt x="84200" y="2567"/>
                          <a:pt x="85018" y="3349"/>
                          <a:pt x="85390" y="4242"/>
                        </a:cubicBezTo>
                        <a:cubicBezTo>
                          <a:pt x="85762" y="5135"/>
                          <a:pt x="85874" y="6102"/>
                          <a:pt x="85725" y="7144"/>
                        </a:cubicBezTo>
                        <a:lnTo>
                          <a:pt x="76126" y="54918"/>
                        </a:lnTo>
                        <a:lnTo>
                          <a:pt x="127471" y="54918"/>
                        </a:lnTo>
                        <a:cubicBezTo>
                          <a:pt x="129704" y="54918"/>
                          <a:pt x="131192" y="55736"/>
                          <a:pt x="131936" y="57373"/>
                        </a:cubicBezTo>
                        <a:cubicBezTo>
                          <a:pt x="132680" y="59010"/>
                          <a:pt x="133053" y="60871"/>
                          <a:pt x="133053" y="62954"/>
                        </a:cubicBezTo>
                        <a:cubicBezTo>
                          <a:pt x="133053" y="64294"/>
                          <a:pt x="132978" y="65745"/>
                          <a:pt x="132829" y="67307"/>
                        </a:cubicBezTo>
                        <a:cubicBezTo>
                          <a:pt x="132680" y="68870"/>
                          <a:pt x="132383" y="70470"/>
                          <a:pt x="131936" y="72107"/>
                        </a:cubicBezTo>
                        <a:cubicBezTo>
                          <a:pt x="131490" y="73744"/>
                          <a:pt x="130895" y="75381"/>
                          <a:pt x="130150" y="77019"/>
                        </a:cubicBezTo>
                        <a:cubicBezTo>
                          <a:pt x="129406" y="78656"/>
                          <a:pt x="128625" y="80107"/>
                          <a:pt x="127806" y="81372"/>
                        </a:cubicBezTo>
                        <a:cubicBezTo>
                          <a:pt x="126988" y="82637"/>
                          <a:pt x="126058" y="83641"/>
                          <a:pt x="125016" y="84386"/>
                        </a:cubicBezTo>
                        <a:cubicBezTo>
                          <a:pt x="123974" y="85130"/>
                          <a:pt x="122783" y="85502"/>
                          <a:pt x="121444" y="85502"/>
                        </a:cubicBezTo>
                        <a:lnTo>
                          <a:pt x="70098" y="85502"/>
                        </a:lnTo>
                        <a:lnTo>
                          <a:pt x="47551" y="197569"/>
                        </a:lnTo>
                        <a:cubicBezTo>
                          <a:pt x="46955" y="200695"/>
                          <a:pt x="46435" y="204192"/>
                          <a:pt x="45988" y="208062"/>
                        </a:cubicBezTo>
                        <a:cubicBezTo>
                          <a:pt x="45542" y="211931"/>
                          <a:pt x="45318" y="215131"/>
                          <a:pt x="45318" y="217661"/>
                        </a:cubicBezTo>
                        <a:cubicBezTo>
                          <a:pt x="45318" y="225251"/>
                          <a:pt x="46918" y="230795"/>
                          <a:pt x="50118" y="234293"/>
                        </a:cubicBezTo>
                        <a:cubicBezTo>
                          <a:pt x="53318" y="237790"/>
                          <a:pt x="58490" y="239539"/>
                          <a:pt x="65633" y="239539"/>
                        </a:cubicBezTo>
                        <a:cubicBezTo>
                          <a:pt x="69652" y="239539"/>
                          <a:pt x="73149" y="239204"/>
                          <a:pt x="76126" y="238534"/>
                        </a:cubicBezTo>
                        <a:cubicBezTo>
                          <a:pt x="79102" y="237865"/>
                          <a:pt x="81670" y="237158"/>
                          <a:pt x="83828" y="236413"/>
                        </a:cubicBezTo>
                        <a:cubicBezTo>
                          <a:pt x="85986" y="235669"/>
                          <a:pt x="87883" y="234962"/>
                          <a:pt x="89520" y="234293"/>
                        </a:cubicBezTo>
                        <a:cubicBezTo>
                          <a:pt x="91157" y="233623"/>
                          <a:pt x="92571" y="233288"/>
                          <a:pt x="93762" y="233288"/>
                        </a:cubicBezTo>
                        <a:cubicBezTo>
                          <a:pt x="94953" y="233288"/>
                          <a:pt x="95883" y="233697"/>
                          <a:pt x="96552" y="234516"/>
                        </a:cubicBezTo>
                        <a:cubicBezTo>
                          <a:pt x="97222" y="235334"/>
                          <a:pt x="97557" y="236860"/>
                          <a:pt x="97557" y="239092"/>
                        </a:cubicBezTo>
                        <a:cubicBezTo>
                          <a:pt x="97557" y="241027"/>
                          <a:pt x="97371" y="243148"/>
                          <a:pt x="96999" y="245455"/>
                        </a:cubicBezTo>
                        <a:cubicBezTo>
                          <a:pt x="96627" y="247762"/>
                          <a:pt x="96143" y="250031"/>
                          <a:pt x="95548" y="252264"/>
                        </a:cubicBezTo>
                        <a:cubicBezTo>
                          <a:pt x="94953" y="254496"/>
                          <a:pt x="94208" y="256505"/>
                          <a:pt x="93315" y="258291"/>
                        </a:cubicBezTo>
                        <a:cubicBezTo>
                          <a:pt x="92422" y="260077"/>
                          <a:pt x="91455" y="261491"/>
                          <a:pt x="90413" y="262533"/>
                        </a:cubicBezTo>
                        <a:cubicBezTo>
                          <a:pt x="89223" y="263575"/>
                          <a:pt x="87437" y="264616"/>
                          <a:pt x="85055" y="265658"/>
                        </a:cubicBezTo>
                        <a:cubicBezTo>
                          <a:pt x="82674" y="266700"/>
                          <a:pt x="79921" y="267630"/>
                          <a:pt x="76795" y="268449"/>
                        </a:cubicBezTo>
                        <a:cubicBezTo>
                          <a:pt x="73670" y="269267"/>
                          <a:pt x="70359" y="269900"/>
                          <a:pt x="66861" y="270346"/>
                        </a:cubicBezTo>
                        <a:cubicBezTo>
                          <a:pt x="63364" y="270793"/>
                          <a:pt x="59903" y="271016"/>
                          <a:pt x="56480" y="271016"/>
                        </a:cubicBezTo>
                        <a:cubicBezTo>
                          <a:pt x="48146" y="271016"/>
                          <a:pt x="40928" y="270123"/>
                          <a:pt x="34826" y="268337"/>
                        </a:cubicBezTo>
                        <a:cubicBezTo>
                          <a:pt x="28724" y="266551"/>
                          <a:pt x="23589" y="263761"/>
                          <a:pt x="19422" y="259965"/>
                        </a:cubicBezTo>
                        <a:cubicBezTo>
                          <a:pt x="15255" y="256170"/>
                          <a:pt x="12167" y="251408"/>
                          <a:pt x="10158" y="245678"/>
                        </a:cubicBezTo>
                        <a:cubicBezTo>
                          <a:pt x="8148" y="239948"/>
                          <a:pt x="7144" y="233065"/>
                          <a:pt x="7144" y="225028"/>
                        </a:cubicBezTo>
                        <a:cubicBezTo>
                          <a:pt x="7144" y="223242"/>
                          <a:pt x="7218" y="221270"/>
                          <a:pt x="7367" y="219112"/>
                        </a:cubicBezTo>
                        <a:cubicBezTo>
                          <a:pt x="7516" y="216954"/>
                          <a:pt x="7776" y="214685"/>
                          <a:pt x="8148" y="212303"/>
                        </a:cubicBezTo>
                        <a:cubicBezTo>
                          <a:pt x="8521" y="209922"/>
                          <a:pt x="8893" y="207541"/>
                          <a:pt x="9265" y="205160"/>
                        </a:cubicBezTo>
                        <a:cubicBezTo>
                          <a:pt x="9637" y="202778"/>
                          <a:pt x="10046" y="200546"/>
                          <a:pt x="10493" y="198462"/>
                        </a:cubicBezTo>
                        <a:lnTo>
                          <a:pt x="33040" y="85502"/>
                        </a:lnTo>
                        <a:lnTo>
                          <a:pt x="5135" y="85502"/>
                        </a:lnTo>
                        <a:cubicBezTo>
                          <a:pt x="3498" y="85502"/>
                          <a:pt x="2233" y="85018"/>
                          <a:pt x="1340" y="84051"/>
                        </a:cubicBezTo>
                        <a:cubicBezTo>
                          <a:pt x="447" y="83083"/>
                          <a:pt x="0" y="81186"/>
                          <a:pt x="0" y="78358"/>
                        </a:cubicBezTo>
                        <a:cubicBezTo>
                          <a:pt x="0" y="76274"/>
                          <a:pt x="223" y="73856"/>
                          <a:pt x="670" y="71103"/>
                        </a:cubicBezTo>
                        <a:cubicBezTo>
                          <a:pt x="1116" y="68349"/>
                          <a:pt x="1786" y="65782"/>
                          <a:pt x="2679" y="63401"/>
                        </a:cubicBezTo>
                        <a:cubicBezTo>
                          <a:pt x="3572" y="61019"/>
                          <a:pt x="4725" y="59010"/>
                          <a:pt x="6139" y="57373"/>
                        </a:cubicBezTo>
                        <a:cubicBezTo>
                          <a:pt x="7553" y="55736"/>
                          <a:pt x="9227" y="54918"/>
                          <a:pt x="11162" y="54918"/>
                        </a:cubicBezTo>
                        <a:lnTo>
                          <a:pt x="39291" y="54918"/>
                        </a:lnTo>
                        <a:lnTo>
                          <a:pt x="48890" y="7144"/>
                        </a:lnTo>
                        <a:cubicBezTo>
                          <a:pt x="49039" y="6102"/>
                          <a:pt x="49523" y="5135"/>
                          <a:pt x="50341" y="4242"/>
                        </a:cubicBezTo>
                        <a:cubicBezTo>
                          <a:pt x="51160" y="3349"/>
                          <a:pt x="52313" y="2567"/>
                          <a:pt x="53802" y="1898"/>
                        </a:cubicBezTo>
                        <a:cubicBezTo>
                          <a:pt x="55290" y="1228"/>
                          <a:pt x="57262" y="744"/>
                          <a:pt x="59717" y="446"/>
                        </a:cubicBezTo>
                        <a:cubicBezTo>
                          <a:pt x="62173" y="149"/>
                          <a:pt x="65187" y="0"/>
                          <a:pt x="68759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4" name="Textfeld 83"/>
                  <p:cNvSpPr txBox="1"/>
                  <p:nvPr/>
                </p:nvSpPr>
                <p:spPr>
                  <a:xfrm>
                    <a:off x="-4777114" y="-2477681"/>
                    <a:ext cx="189310" cy="220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310" h="220786">
                        <a:moveTo>
                          <a:pt x="120105" y="0"/>
                        </a:moveTo>
                        <a:cubicBezTo>
                          <a:pt x="132606" y="0"/>
                          <a:pt x="143210" y="1563"/>
                          <a:pt x="151917" y="4688"/>
                        </a:cubicBezTo>
                        <a:cubicBezTo>
                          <a:pt x="160623" y="7813"/>
                          <a:pt x="167767" y="11832"/>
                          <a:pt x="173348" y="16743"/>
                        </a:cubicBezTo>
                        <a:cubicBezTo>
                          <a:pt x="178929" y="21654"/>
                          <a:pt x="182985" y="27124"/>
                          <a:pt x="185515" y="33151"/>
                        </a:cubicBezTo>
                        <a:cubicBezTo>
                          <a:pt x="188045" y="39179"/>
                          <a:pt x="189310" y="45169"/>
                          <a:pt x="189310" y="51122"/>
                        </a:cubicBezTo>
                        <a:cubicBezTo>
                          <a:pt x="189310" y="61392"/>
                          <a:pt x="186929" y="70619"/>
                          <a:pt x="182166" y="78804"/>
                        </a:cubicBezTo>
                        <a:cubicBezTo>
                          <a:pt x="177404" y="86990"/>
                          <a:pt x="169962" y="93985"/>
                          <a:pt x="159842" y="99789"/>
                        </a:cubicBezTo>
                        <a:cubicBezTo>
                          <a:pt x="149722" y="105593"/>
                          <a:pt x="136773" y="110058"/>
                          <a:pt x="120998" y="113184"/>
                        </a:cubicBezTo>
                        <a:cubicBezTo>
                          <a:pt x="105222" y="116309"/>
                          <a:pt x="86321" y="117872"/>
                          <a:pt x="64294" y="117872"/>
                        </a:cubicBezTo>
                        <a:lnTo>
                          <a:pt x="40630" y="117872"/>
                        </a:lnTo>
                        <a:cubicBezTo>
                          <a:pt x="39589" y="122783"/>
                          <a:pt x="38882" y="127546"/>
                          <a:pt x="38510" y="132159"/>
                        </a:cubicBezTo>
                        <a:cubicBezTo>
                          <a:pt x="38138" y="136773"/>
                          <a:pt x="37952" y="141089"/>
                          <a:pt x="37952" y="145107"/>
                        </a:cubicBezTo>
                        <a:cubicBezTo>
                          <a:pt x="37952" y="159990"/>
                          <a:pt x="41635" y="171376"/>
                          <a:pt x="49002" y="179263"/>
                        </a:cubicBezTo>
                        <a:cubicBezTo>
                          <a:pt x="56369" y="187151"/>
                          <a:pt x="68313" y="191095"/>
                          <a:pt x="84832" y="191095"/>
                        </a:cubicBezTo>
                        <a:cubicBezTo>
                          <a:pt x="94357" y="191095"/>
                          <a:pt x="102915" y="190388"/>
                          <a:pt x="110505" y="188974"/>
                        </a:cubicBezTo>
                        <a:cubicBezTo>
                          <a:pt x="118096" y="187561"/>
                          <a:pt x="124681" y="186035"/>
                          <a:pt x="130262" y="184398"/>
                        </a:cubicBezTo>
                        <a:cubicBezTo>
                          <a:pt x="135843" y="182761"/>
                          <a:pt x="140420" y="181235"/>
                          <a:pt x="143992" y="179822"/>
                        </a:cubicBezTo>
                        <a:cubicBezTo>
                          <a:pt x="147564" y="178408"/>
                          <a:pt x="150019" y="177701"/>
                          <a:pt x="151359" y="177701"/>
                        </a:cubicBezTo>
                        <a:cubicBezTo>
                          <a:pt x="152698" y="177701"/>
                          <a:pt x="153703" y="178184"/>
                          <a:pt x="154372" y="179152"/>
                        </a:cubicBezTo>
                        <a:cubicBezTo>
                          <a:pt x="155042" y="180119"/>
                          <a:pt x="155377" y="181496"/>
                          <a:pt x="155377" y="183282"/>
                        </a:cubicBezTo>
                        <a:cubicBezTo>
                          <a:pt x="155377" y="184770"/>
                          <a:pt x="155228" y="186556"/>
                          <a:pt x="154930" y="188640"/>
                        </a:cubicBezTo>
                        <a:cubicBezTo>
                          <a:pt x="154633" y="190723"/>
                          <a:pt x="154186" y="192844"/>
                          <a:pt x="153591" y="195002"/>
                        </a:cubicBezTo>
                        <a:cubicBezTo>
                          <a:pt x="152996" y="197160"/>
                          <a:pt x="152214" y="199206"/>
                          <a:pt x="151247" y="201141"/>
                        </a:cubicBezTo>
                        <a:cubicBezTo>
                          <a:pt x="150280" y="203076"/>
                          <a:pt x="149201" y="204713"/>
                          <a:pt x="148010" y="206052"/>
                        </a:cubicBezTo>
                        <a:cubicBezTo>
                          <a:pt x="146224" y="207838"/>
                          <a:pt x="143061" y="209587"/>
                          <a:pt x="138522" y="211299"/>
                        </a:cubicBezTo>
                        <a:cubicBezTo>
                          <a:pt x="133983" y="213010"/>
                          <a:pt x="128588" y="214573"/>
                          <a:pt x="122337" y="215987"/>
                        </a:cubicBezTo>
                        <a:cubicBezTo>
                          <a:pt x="116086" y="217401"/>
                          <a:pt x="109240" y="218554"/>
                          <a:pt x="101799" y="219447"/>
                        </a:cubicBezTo>
                        <a:cubicBezTo>
                          <a:pt x="94357" y="220340"/>
                          <a:pt x="86916" y="220786"/>
                          <a:pt x="79475" y="220786"/>
                        </a:cubicBezTo>
                        <a:cubicBezTo>
                          <a:pt x="66229" y="220786"/>
                          <a:pt x="54620" y="219298"/>
                          <a:pt x="44649" y="216322"/>
                        </a:cubicBezTo>
                        <a:cubicBezTo>
                          <a:pt x="34677" y="213345"/>
                          <a:pt x="26380" y="208769"/>
                          <a:pt x="19757" y="202592"/>
                        </a:cubicBezTo>
                        <a:cubicBezTo>
                          <a:pt x="13134" y="196416"/>
                          <a:pt x="8186" y="188714"/>
                          <a:pt x="4912" y="179487"/>
                        </a:cubicBezTo>
                        <a:cubicBezTo>
                          <a:pt x="1638" y="170259"/>
                          <a:pt x="0" y="159395"/>
                          <a:pt x="0" y="146893"/>
                        </a:cubicBezTo>
                        <a:cubicBezTo>
                          <a:pt x="0" y="137219"/>
                          <a:pt x="931" y="126839"/>
                          <a:pt x="2791" y="115751"/>
                        </a:cubicBezTo>
                        <a:cubicBezTo>
                          <a:pt x="4651" y="104663"/>
                          <a:pt x="7591" y="93687"/>
                          <a:pt x="11609" y="82823"/>
                        </a:cubicBezTo>
                        <a:cubicBezTo>
                          <a:pt x="15627" y="71958"/>
                          <a:pt x="20836" y="61540"/>
                          <a:pt x="27236" y="51569"/>
                        </a:cubicBezTo>
                        <a:cubicBezTo>
                          <a:pt x="33636" y="41597"/>
                          <a:pt x="41263" y="32817"/>
                          <a:pt x="50118" y="25226"/>
                        </a:cubicBezTo>
                        <a:cubicBezTo>
                          <a:pt x="58974" y="17636"/>
                          <a:pt x="69205" y="11534"/>
                          <a:pt x="80814" y="6920"/>
                        </a:cubicBezTo>
                        <a:cubicBezTo>
                          <a:pt x="92423" y="2307"/>
                          <a:pt x="105520" y="0"/>
                          <a:pt x="120105" y="0"/>
                        </a:cubicBezTo>
                        <a:close/>
                        <a:moveTo>
                          <a:pt x="117203" y="29021"/>
                        </a:moveTo>
                        <a:cubicBezTo>
                          <a:pt x="107529" y="29021"/>
                          <a:pt x="98971" y="30696"/>
                          <a:pt x="91530" y="34044"/>
                        </a:cubicBezTo>
                        <a:cubicBezTo>
                          <a:pt x="84088" y="37393"/>
                          <a:pt x="77503" y="41895"/>
                          <a:pt x="71773" y="47551"/>
                        </a:cubicBezTo>
                        <a:cubicBezTo>
                          <a:pt x="66043" y="53206"/>
                          <a:pt x="61132" y="59792"/>
                          <a:pt x="57039" y="67307"/>
                        </a:cubicBezTo>
                        <a:cubicBezTo>
                          <a:pt x="52946" y="74823"/>
                          <a:pt x="49635" y="82748"/>
                          <a:pt x="47105" y="91083"/>
                        </a:cubicBezTo>
                        <a:lnTo>
                          <a:pt x="69875" y="91083"/>
                        </a:lnTo>
                        <a:cubicBezTo>
                          <a:pt x="85502" y="91083"/>
                          <a:pt x="98562" y="90115"/>
                          <a:pt x="109054" y="88181"/>
                        </a:cubicBezTo>
                        <a:cubicBezTo>
                          <a:pt x="119547" y="86246"/>
                          <a:pt x="127955" y="83604"/>
                          <a:pt x="134281" y="80255"/>
                        </a:cubicBezTo>
                        <a:cubicBezTo>
                          <a:pt x="140606" y="76907"/>
                          <a:pt x="145071" y="73000"/>
                          <a:pt x="147675" y="68535"/>
                        </a:cubicBezTo>
                        <a:cubicBezTo>
                          <a:pt x="150280" y="64070"/>
                          <a:pt x="151582" y="59382"/>
                          <a:pt x="151582" y="54471"/>
                        </a:cubicBezTo>
                        <a:cubicBezTo>
                          <a:pt x="151582" y="46881"/>
                          <a:pt x="148605" y="40742"/>
                          <a:pt x="142652" y="36054"/>
                        </a:cubicBezTo>
                        <a:cubicBezTo>
                          <a:pt x="136699" y="31365"/>
                          <a:pt x="128216" y="29021"/>
                          <a:pt x="117203" y="2902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5" name="Textfeld 84"/>
                  <p:cNvSpPr txBox="1"/>
                  <p:nvPr/>
                </p:nvSpPr>
                <p:spPr>
                  <a:xfrm>
                    <a:off x="-4560916" y="-2477681"/>
                    <a:ext cx="196428" cy="217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28" h="217884">
                        <a:moveTo>
                          <a:pt x="143520" y="0"/>
                        </a:moveTo>
                        <a:cubicBezTo>
                          <a:pt x="153491" y="0"/>
                          <a:pt x="161826" y="1525"/>
                          <a:pt x="168523" y="4576"/>
                        </a:cubicBezTo>
                        <a:cubicBezTo>
                          <a:pt x="175220" y="7627"/>
                          <a:pt x="180653" y="11646"/>
                          <a:pt x="184820" y="16631"/>
                        </a:cubicBezTo>
                        <a:cubicBezTo>
                          <a:pt x="188987" y="21617"/>
                          <a:pt x="191964" y="27384"/>
                          <a:pt x="193749" y="33933"/>
                        </a:cubicBezTo>
                        <a:cubicBezTo>
                          <a:pt x="195535" y="40481"/>
                          <a:pt x="196428" y="47327"/>
                          <a:pt x="196428" y="54471"/>
                        </a:cubicBezTo>
                        <a:cubicBezTo>
                          <a:pt x="196428" y="59680"/>
                          <a:pt x="196131" y="64815"/>
                          <a:pt x="195535" y="69875"/>
                        </a:cubicBezTo>
                        <a:cubicBezTo>
                          <a:pt x="194940" y="74935"/>
                          <a:pt x="194122" y="80144"/>
                          <a:pt x="193080" y="85502"/>
                        </a:cubicBezTo>
                        <a:lnTo>
                          <a:pt x="167853" y="210964"/>
                        </a:lnTo>
                        <a:cubicBezTo>
                          <a:pt x="167556" y="212154"/>
                          <a:pt x="167072" y="213159"/>
                          <a:pt x="166402" y="213978"/>
                        </a:cubicBezTo>
                        <a:cubicBezTo>
                          <a:pt x="165733" y="214796"/>
                          <a:pt x="164616" y="215503"/>
                          <a:pt x="163054" y="216098"/>
                        </a:cubicBezTo>
                        <a:cubicBezTo>
                          <a:pt x="161491" y="216694"/>
                          <a:pt x="159519" y="217140"/>
                          <a:pt x="157138" y="217438"/>
                        </a:cubicBezTo>
                        <a:cubicBezTo>
                          <a:pt x="154757" y="217735"/>
                          <a:pt x="151706" y="217884"/>
                          <a:pt x="147985" y="217884"/>
                        </a:cubicBezTo>
                        <a:cubicBezTo>
                          <a:pt x="144413" y="217884"/>
                          <a:pt x="141474" y="217735"/>
                          <a:pt x="139167" y="217438"/>
                        </a:cubicBezTo>
                        <a:cubicBezTo>
                          <a:pt x="136860" y="217140"/>
                          <a:pt x="135074" y="216694"/>
                          <a:pt x="133809" y="216098"/>
                        </a:cubicBezTo>
                        <a:cubicBezTo>
                          <a:pt x="132544" y="215503"/>
                          <a:pt x="131725" y="214796"/>
                          <a:pt x="131353" y="213978"/>
                        </a:cubicBezTo>
                        <a:cubicBezTo>
                          <a:pt x="130981" y="213159"/>
                          <a:pt x="130870" y="212154"/>
                          <a:pt x="131018" y="210964"/>
                        </a:cubicBezTo>
                        <a:lnTo>
                          <a:pt x="155798" y="86841"/>
                        </a:lnTo>
                        <a:cubicBezTo>
                          <a:pt x="156840" y="82227"/>
                          <a:pt x="157547" y="77763"/>
                          <a:pt x="157919" y="73447"/>
                        </a:cubicBezTo>
                        <a:cubicBezTo>
                          <a:pt x="158291" y="69131"/>
                          <a:pt x="158477" y="65335"/>
                          <a:pt x="158477" y="62061"/>
                        </a:cubicBezTo>
                        <a:cubicBezTo>
                          <a:pt x="158477" y="52983"/>
                          <a:pt x="156542" y="45653"/>
                          <a:pt x="152673" y="40072"/>
                        </a:cubicBezTo>
                        <a:cubicBezTo>
                          <a:pt x="148803" y="34491"/>
                          <a:pt x="142329" y="31700"/>
                          <a:pt x="133251" y="31700"/>
                        </a:cubicBezTo>
                        <a:cubicBezTo>
                          <a:pt x="125363" y="31700"/>
                          <a:pt x="117289" y="33970"/>
                          <a:pt x="109029" y="38509"/>
                        </a:cubicBezTo>
                        <a:cubicBezTo>
                          <a:pt x="100769" y="43048"/>
                          <a:pt x="93104" y="49299"/>
                          <a:pt x="86035" y="57262"/>
                        </a:cubicBezTo>
                        <a:cubicBezTo>
                          <a:pt x="78966" y="65224"/>
                          <a:pt x="72641" y="74674"/>
                          <a:pt x="67060" y="85613"/>
                        </a:cubicBezTo>
                        <a:cubicBezTo>
                          <a:pt x="61478" y="96552"/>
                          <a:pt x="57423" y="108421"/>
                          <a:pt x="54893" y="121220"/>
                        </a:cubicBezTo>
                        <a:lnTo>
                          <a:pt x="37033" y="210964"/>
                        </a:lnTo>
                        <a:cubicBezTo>
                          <a:pt x="36736" y="212154"/>
                          <a:pt x="36215" y="213159"/>
                          <a:pt x="35471" y="213978"/>
                        </a:cubicBezTo>
                        <a:cubicBezTo>
                          <a:pt x="34727" y="214796"/>
                          <a:pt x="33610" y="215503"/>
                          <a:pt x="32122" y="216098"/>
                        </a:cubicBezTo>
                        <a:cubicBezTo>
                          <a:pt x="30634" y="216694"/>
                          <a:pt x="28662" y="217140"/>
                          <a:pt x="26206" y="217438"/>
                        </a:cubicBezTo>
                        <a:cubicBezTo>
                          <a:pt x="23751" y="217735"/>
                          <a:pt x="20737" y="217884"/>
                          <a:pt x="17165" y="217884"/>
                        </a:cubicBezTo>
                        <a:cubicBezTo>
                          <a:pt x="13444" y="217884"/>
                          <a:pt x="10430" y="217735"/>
                          <a:pt x="8124" y="217438"/>
                        </a:cubicBezTo>
                        <a:cubicBezTo>
                          <a:pt x="5817" y="217140"/>
                          <a:pt x="4031" y="216694"/>
                          <a:pt x="2766" y="216098"/>
                        </a:cubicBezTo>
                        <a:cubicBezTo>
                          <a:pt x="1501" y="215503"/>
                          <a:pt x="682" y="214796"/>
                          <a:pt x="310" y="213978"/>
                        </a:cubicBezTo>
                        <a:cubicBezTo>
                          <a:pt x="-62" y="213159"/>
                          <a:pt x="-99" y="212154"/>
                          <a:pt x="199" y="210964"/>
                        </a:cubicBezTo>
                        <a:lnTo>
                          <a:pt x="40605" y="9823"/>
                        </a:lnTo>
                        <a:cubicBezTo>
                          <a:pt x="40754" y="8781"/>
                          <a:pt x="41163" y="7813"/>
                          <a:pt x="41833" y="6920"/>
                        </a:cubicBezTo>
                        <a:cubicBezTo>
                          <a:pt x="42503" y="6027"/>
                          <a:pt x="43545" y="5283"/>
                          <a:pt x="44959" y="4688"/>
                        </a:cubicBezTo>
                        <a:cubicBezTo>
                          <a:pt x="46372" y="4093"/>
                          <a:pt x="48158" y="3683"/>
                          <a:pt x="50316" y="3460"/>
                        </a:cubicBezTo>
                        <a:cubicBezTo>
                          <a:pt x="52474" y="3237"/>
                          <a:pt x="55042" y="3125"/>
                          <a:pt x="58018" y="3125"/>
                        </a:cubicBezTo>
                        <a:cubicBezTo>
                          <a:pt x="61144" y="3125"/>
                          <a:pt x="63711" y="3237"/>
                          <a:pt x="65720" y="3460"/>
                        </a:cubicBezTo>
                        <a:cubicBezTo>
                          <a:pt x="67729" y="3683"/>
                          <a:pt x="69292" y="4093"/>
                          <a:pt x="70408" y="4688"/>
                        </a:cubicBezTo>
                        <a:cubicBezTo>
                          <a:pt x="71524" y="5283"/>
                          <a:pt x="72231" y="6027"/>
                          <a:pt x="72529" y="6920"/>
                        </a:cubicBezTo>
                        <a:cubicBezTo>
                          <a:pt x="72827" y="7813"/>
                          <a:pt x="72901" y="8781"/>
                          <a:pt x="72752" y="9823"/>
                        </a:cubicBezTo>
                        <a:lnTo>
                          <a:pt x="65162" y="48220"/>
                        </a:lnTo>
                        <a:cubicBezTo>
                          <a:pt x="67394" y="43160"/>
                          <a:pt x="71041" y="37802"/>
                          <a:pt x="76101" y="32147"/>
                        </a:cubicBezTo>
                        <a:cubicBezTo>
                          <a:pt x="81161" y="26491"/>
                          <a:pt x="87189" y="21282"/>
                          <a:pt x="94183" y="16520"/>
                        </a:cubicBezTo>
                        <a:cubicBezTo>
                          <a:pt x="101178" y="11757"/>
                          <a:pt x="108880" y="7813"/>
                          <a:pt x="117289" y="4688"/>
                        </a:cubicBezTo>
                        <a:cubicBezTo>
                          <a:pt x="125698" y="1563"/>
                          <a:pt x="134441" y="0"/>
                          <a:pt x="14352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  <p:sp>
                <p:nvSpPr>
                  <p:cNvPr id="86" name="Textfeld 85"/>
                  <p:cNvSpPr txBox="1"/>
                  <p:nvPr/>
                </p:nvSpPr>
                <p:spPr>
                  <a:xfrm>
                    <a:off x="-4884766" y="-2474556"/>
                    <a:ext cx="77057" cy="214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057" h="214759">
                        <a:moveTo>
                          <a:pt x="60027" y="0"/>
                        </a:moveTo>
                        <a:cubicBezTo>
                          <a:pt x="63599" y="0"/>
                          <a:pt x="66539" y="149"/>
                          <a:pt x="68845" y="447"/>
                        </a:cubicBezTo>
                        <a:cubicBezTo>
                          <a:pt x="71152" y="744"/>
                          <a:pt x="72938" y="1191"/>
                          <a:pt x="74203" y="1786"/>
                        </a:cubicBezTo>
                        <a:cubicBezTo>
                          <a:pt x="75468" y="2382"/>
                          <a:pt x="76287" y="3126"/>
                          <a:pt x="76659" y="4019"/>
                        </a:cubicBezTo>
                        <a:cubicBezTo>
                          <a:pt x="77031" y="4912"/>
                          <a:pt x="77143" y="5879"/>
                          <a:pt x="76994" y="6921"/>
                        </a:cubicBezTo>
                        <a:lnTo>
                          <a:pt x="37033" y="207839"/>
                        </a:lnTo>
                        <a:cubicBezTo>
                          <a:pt x="36736" y="209029"/>
                          <a:pt x="36215" y="210034"/>
                          <a:pt x="35471" y="210853"/>
                        </a:cubicBezTo>
                        <a:cubicBezTo>
                          <a:pt x="34727" y="211671"/>
                          <a:pt x="33610" y="212378"/>
                          <a:pt x="32122" y="212973"/>
                        </a:cubicBezTo>
                        <a:cubicBezTo>
                          <a:pt x="30634" y="213569"/>
                          <a:pt x="28662" y="214015"/>
                          <a:pt x="26206" y="214313"/>
                        </a:cubicBezTo>
                        <a:cubicBezTo>
                          <a:pt x="23751" y="214610"/>
                          <a:pt x="20737" y="214759"/>
                          <a:pt x="17165" y="214759"/>
                        </a:cubicBezTo>
                        <a:cubicBezTo>
                          <a:pt x="13444" y="214759"/>
                          <a:pt x="10430" y="214610"/>
                          <a:pt x="8124" y="214313"/>
                        </a:cubicBezTo>
                        <a:cubicBezTo>
                          <a:pt x="5817" y="214015"/>
                          <a:pt x="4031" y="213569"/>
                          <a:pt x="2766" y="212973"/>
                        </a:cubicBezTo>
                        <a:cubicBezTo>
                          <a:pt x="1501" y="212378"/>
                          <a:pt x="682" y="211671"/>
                          <a:pt x="310" y="210853"/>
                        </a:cubicBezTo>
                        <a:cubicBezTo>
                          <a:pt x="-62" y="210034"/>
                          <a:pt x="-99" y="209029"/>
                          <a:pt x="198" y="207839"/>
                        </a:cubicBezTo>
                        <a:lnTo>
                          <a:pt x="40159" y="6921"/>
                        </a:lnTo>
                        <a:cubicBezTo>
                          <a:pt x="40308" y="5879"/>
                          <a:pt x="40754" y="4912"/>
                          <a:pt x="41498" y="4019"/>
                        </a:cubicBezTo>
                        <a:cubicBezTo>
                          <a:pt x="42242" y="3126"/>
                          <a:pt x="43359" y="2382"/>
                          <a:pt x="44847" y="1786"/>
                        </a:cubicBezTo>
                        <a:cubicBezTo>
                          <a:pt x="46335" y="1191"/>
                          <a:pt x="48307" y="744"/>
                          <a:pt x="50763" y="447"/>
                        </a:cubicBezTo>
                        <a:cubicBezTo>
                          <a:pt x="53219" y="149"/>
                          <a:pt x="56307" y="0"/>
                          <a:pt x="60027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i="1" dirty="0"/>
                  </a:p>
                </p:txBody>
              </p:sp>
            </p:grpSp>
          </p:grpSp>
        </p:grpSp>
        <p:grpSp>
          <p:nvGrpSpPr>
            <p:cNvPr id="6" name="Gruppieren 5"/>
            <p:cNvGrpSpPr/>
            <p:nvPr/>
          </p:nvGrpSpPr>
          <p:grpSpPr>
            <a:xfrm>
              <a:off x="4633580" y="1064640"/>
              <a:ext cx="4228281" cy="2011748"/>
              <a:chOff x="4633580" y="1064640"/>
              <a:chExt cx="4228281" cy="2011748"/>
            </a:xfrm>
          </p:grpSpPr>
          <p:pic>
            <p:nvPicPr>
              <p:cNvPr id="88" name="Picture 6" descr="File:Hibernate logo 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7" r="3569"/>
              <a:stretch/>
            </p:blipFill>
            <p:spPr bwMode="auto">
              <a:xfrm>
                <a:off x="7327833" y="1831125"/>
                <a:ext cx="1534028" cy="471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Grafik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3580" y="1874396"/>
                <a:ext cx="1342638" cy="384642"/>
              </a:xfrm>
              <a:prstGeom prst="rect">
                <a:avLst/>
              </a:prstGeom>
            </p:spPr>
          </p:pic>
          <p:grpSp>
            <p:nvGrpSpPr>
              <p:cNvPr id="90" name="Gruppieren 89"/>
              <p:cNvGrpSpPr/>
              <p:nvPr/>
            </p:nvGrpSpPr>
            <p:grpSpPr>
              <a:xfrm>
                <a:off x="7044078" y="1103926"/>
                <a:ext cx="1010257" cy="340205"/>
                <a:chOff x="3470390" y="96895"/>
                <a:chExt cx="2012891" cy="663388"/>
              </a:xfrm>
            </p:grpSpPr>
            <p:pic>
              <p:nvPicPr>
                <p:cNvPr id="103" name="Picture 2" descr="https://www.jooq.org/img/jooq-logo-white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0390" y="96895"/>
                  <a:ext cx="663388" cy="663388"/>
                </a:xfrm>
                <a:prstGeom prst="rect">
                  <a:avLst/>
                </a:prstGeom>
                <a:solidFill>
                  <a:srgbClr val="404040"/>
                </a:solidFill>
              </p:spPr>
            </p:pic>
            <p:grpSp>
              <p:nvGrpSpPr>
                <p:cNvPr id="104" name="Gruppieren 103"/>
                <p:cNvGrpSpPr/>
                <p:nvPr/>
              </p:nvGrpSpPr>
              <p:grpSpPr>
                <a:xfrm>
                  <a:off x="4303260" y="261875"/>
                  <a:ext cx="1180021" cy="424713"/>
                  <a:chOff x="4303260" y="261875"/>
                  <a:chExt cx="1180021" cy="424713"/>
                </a:xfrm>
              </p:grpSpPr>
              <p:sp>
                <p:nvSpPr>
                  <p:cNvPr id="105" name="Textfeld 104"/>
                  <p:cNvSpPr txBox="1"/>
                  <p:nvPr/>
                </p:nvSpPr>
                <p:spPr>
                  <a:xfrm>
                    <a:off x="4343438" y="261875"/>
                    <a:ext cx="71484" cy="6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84" h="65075">
                        <a:moveTo>
                          <a:pt x="35988" y="0"/>
                        </a:moveTo>
                        <a:cubicBezTo>
                          <a:pt x="49956" y="0"/>
                          <a:pt x="59364" y="2341"/>
                          <a:pt x="64212" y="7025"/>
                        </a:cubicBezTo>
                        <a:cubicBezTo>
                          <a:pt x="69060" y="11708"/>
                          <a:pt x="71484" y="20048"/>
                          <a:pt x="71484" y="32044"/>
                        </a:cubicBezTo>
                        <a:cubicBezTo>
                          <a:pt x="71484" y="44533"/>
                          <a:pt x="68978" y="53161"/>
                          <a:pt x="63966" y="57926"/>
                        </a:cubicBezTo>
                        <a:cubicBezTo>
                          <a:pt x="58954" y="62692"/>
                          <a:pt x="49463" y="65075"/>
                          <a:pt x="35495" y="65075"/>
                        </a:cubicBezTo>
                        <a:cubicBezTo>
                          <a:pt x="21692" y="65075"/>
                          <a:pt x="12325" y="62774"/>
                          <a:pt x="7395" y="58173"/>
                        </a:cubicBezTo>
                        <a:cubicBezTo>
                          <a:pt x="2465" y="53572"/>
                          <a:pt x="0" y="45273"/>
                          <a:pt x="0" y="33277"/>
                        </a:cubicBezTo>
                        <a:cubicBezTo>
                          <a:pt x="0" y="20788"/>
                          <a:pt x="2547" y="12119"/>
                          <a:pt x="7641" y="7271"/>
                        </a:cubicBezTo>
                        <a:cubicBezTo>
                          <a:pt x="12736" y="2424"/>
                          <a:pt x="22185" y="0"/>
                          <a:pt x="3598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Textfeld 105"/>
                  <p:cNvSpPr txBox="1"/>
                  <p:nvPr/>
                </p:nvSpPr>
                <p:spPr>
                  <a:xfrm>
                    <a:off x="44654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70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feld 106"/>
                  <p:cNvSpPr txBox="1"/>
                  <p:nvPr/>
                </p:nvSpPr>
                <p:spPr>
                  <a:xfrm>
                    <a:off x="4808349" y="271981"/>
                    <a:ext cx="301958" cy="330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958" h="330305">
                        <a:moveTo>
                          <a:pt x="154060" y="0"/>
                        </a:moveTo>
                        <a:cubicBezTo>
                          <a:pt x="178217" y="0"/>
                          <a:pt x="199539" y="3204"/>
                          <a:pt x="218026" y="9613"/>
                        </a:cubicBezTo>
                        <a:cubicBezTo>
                          <a:pt x="236513" y="16022"/>
                          <a:pt x="251961" y="25882"/>
                          <a:pt x="264368" y="39193"/>
                        </a:cubicBezTo>
                        <a:cubicBezTo>
                          <a:pt x="276775" y="52504"/>
                          <a:pt x="286141" y="69307"/>
                          <a:pt x="292468" y="89602"/>
                        </a:cubicBezTo>
                        <a:cubicBezTo>
                          <a:pt x="298795" y="109896"/>
                          <a:pt x="301958" y="133848"/>
                          <a:pt x="301958" y="161455"/>
                        </a:cubicBezTo>
                        <a:cubicBezTo>
                          <a:pt x="301958" y="187913"/>
                          <a:pt x="298672" y="211576"/>
                          <a:pt x="292098" y="232446"/>
                        </a:cubicBezTo>
                        <a:cubicBezTo>
                          <a:pt x="285525" y="253316"/>
                          <a:pt x="275747" y="271023"/>
                          <a:pt x="262765" y="285566"/>
                        </a:cubicBezTo>
                        <a:cubicBezTo>
                          <a:pt x="249783" y="300110"/>
                          <a:pt x="233720" y="311202"/>
                          <a:pt x="214575" y="318843"/>
                        </a:cubicBezTo>
                        <a:cubicBezTo>
                          <a:pt x="195431" y="326485"/>
                          <a:pt x="173287" y="330305"/>
                          <a:pt x="148144" y="330305"/>
                        </a:cubicBezTo>
                        <a:cubicBezTo>
                          <a:pt x="123330" y="330305"/>
                          <a:pt x="101680" y="327060"/>
                          <a:pt x="83193" y="320569"/>
                        </a:cubicBezTo>
                        <a:cubicBezTo>
                          <a:pt x="64705" y="314078"/>
                          <a:pt x="49299" y="304177"/>
                          <a:pt x="36974" y="290866"/>
                        </a:cubicBezTo>
                        <a:cubicBezTo>
                          <a:pt x="24650" y="277555"/>
                          <a:pt x="15406" y="260629"/>
                          <a:pt x="9244" y="240088"/>
                        </a:cubicBezTo>
                        <a:cubicBezTo>
                          <a:pt x="3081" y="219546"/>
                          <a:pt x="0" y="195225"/>
                          <a:pt x="0" y="167125"/>
                        </a:cubicBezTo>
                        <a:cubicBezTo>
                          <a:pt x="0" y="141325"/>
                          <a:pt x="3287" y="118113"/>
                          <a:pt x="9860" y="97489"/>
                        </a:cubicBezTo>
                        <a:cubicBezTo>
                          <a:pt x="16433" y="76866"/>
                          <a:pt x="26211" y="59324"/>
                          <a:pt x="39193" y="44862"/>
                        </a:cubicBezTo>
                        <a:cubicBezTo>
                          <a:pt x="52175" y="30401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42"/>
                          <a:pt x="111909" y="62240"/>
                        </a:cubicBezTo>
                        <a:cubicBezTo>
                          <a:pt x="101228" y="68238"/>
                          <a:pt x="92601" y="76250"/>
                          <a:pt x="86027" y="86274"/>
                        </a:cubicBezTo>
                        <a:cubicBezTo>
                          <a:pt x="79454" y="96298"/>
                          <a:pt x="74812" y="108007"/>
                          <a:pt x="72100" y="121400"/>
                        </a:cubicBezTo>
                        <a:cubicBezTo>
                          <a:pt x="69389" y="134793"/>
                          <a:pt x="68033" y="148966"/>
                          <a:pt x="68033" y="163920"/>
                        </a:cubicBezTo>
                        <a:cubicBezTo>
                          <a:pt x="68033" y="181339"/>
                          <a:pt x="69348" y="196992"/>
                          <a:pt x="71977" y="210878"/>
                        </a:cubicBezTo>
                        <a:cubicBezTo>
                          <a:pt x="74606" y="224764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7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7" y="221724"/>
                          <a:pt x="229858" y="208166"/>
                        </a:cubicBezTo>
                        <a:cubicBezTo>
                          <a:pt x="232569" y="194609"/>
                          <a:pt x="233925" y="180189"/>
                          <a:pt x="233925" y="164906"/>
                        </a:cubicBezTo>
                        <a:cubicBezTo>
                          <a:pt x="233925" y="148144"/>
                          <a:pt x="232611" y="132903"/>
                          <a:pt x="229981" y="119181"/>
                        </a:cubicBezTo>
                        <a:cubicBezTo>
                          <a:pt x="227352" y="105459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9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8" name="Textfeld 107"/>
                  <p:cNvSpPr txBox="1"/>
                  <p:nvPr/>
                </p:nvSpPr>
                <p:spPr>
                  <a:xfrm>
                    <a:off x="5151250" y="271980"/>
                    <a:ext cx="332031" cy="382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31" h="382316">
                        <a:moveTo>
                          <a:pt x="154060" y="0"/>
                        </a:moveTo>
                        <a:cubicBezTo>
                          <a:pt x="177888" y="0"/>
                          <a:pt x="198964" y="3204"/>
                          <a:pt x="217287" y="9613"/>
                        </a:cubicBezTo>
                        <a:cubicBezTo>
                          <a:pt x="235610" y="16022"/>
                          <a:pt x="251057" y="25841"/>
                          <a:pt x="263628" y="39070"/>
                        </a:cubicBezTo>
                        <a:cubicBezTo>
                          <a:pt x="276199" y="52298"/>
                          <a:pt x="285730" y="69019"/>
                          <a:pt x="292222" y="89232"/>
                        </a:cubicBezTo>
                        <a:cubicBezTo>
                          <a:pt x="298713" y="109444"/>
                          <a:pt x="301958" y="133355"/>
                          <a:pt x="301958" y="160962"/>
                        </a:cubicBezTo>
                        <a:cubicBezTo>
                          <a:pt x="301958" y="175259"/>
                          <a:pt x="301013" y="188693"/>
                          <a:pt x="299124" y="201264"/>
                        </a:cubicBezTo>
                        <a:cubicBezTo>
                          <a:pt x="297234" y="213836"/>
                          <a:pt x="294481" y="225462"/>
                          <a:pt x="290866" y="236144"/>
                        </a:cubicBezTo>
                        <a:cubicBezTo>
                          <a:pt x="287251" y="246825"/>
                          <a:pt x="282814" y="256603"/>
                          <a:pt x="277555" y="265477"/>
                        </a:cubicBezTo>
                        <a:cubicBezTo>
                          <a:pt x="272296" y="274351"/>
                          <a:pt x="266298" y="282156"/>
                          <a:pt x="259561" y="288894"/>
                        </a:cubicBezTo>
                        <a:cubicBezTo>
                          <a:pt x="269749" y="297768"/>
                          <a:pt x="278788" y="304506"/>
                          <a:pt x="286675" y="309107"/>
                        </a:cubicBezTo>
                        <a:cubicBezTo>
                          <a:pt x="294563" y="313708"/>
                          <a:pt x="301178" y="317159"/>
                          <a:pt x="306518" y="319460"/>
                        </a:cubicBezTo>
                        <a:cubicBezTo>
                          <a:pt x="311859" y="321760"/>
                          <a:pt x="316132" y="323445"/>
                          <a:pt x="319336" y="324513"/>
                        </a:cubicBezTo>
                        <a:cubicBezTo>
                          <a:pt x="322541" y="325581"/>
                          <a:pt x="325047" y="326978"/>
                          <a:pt x="326854" y="328703"/>
                        </a:cubicBezTo>
                        <a:cubicBezTo>
                          <a:pt x="328662" y="330429"/>
                          <a:pt x="329977" y="333387"/>
                          <a:pt x="330798" y="337577"/>
                        </a:cubicBezTo>
                        <a:cubicBezTo>
                          <a:pt x="331620" y="341768"/>
                          <a:pt x="332031" y="347560"/>
                          <a:pt x="332031" y="354955"/>
                        </a:cubicBezTo>
                        <a:cubicBezTo>
                          <a:pt x="332031" y="360871"/>
                          <a:pt x="331743" y="365637"/>
                          <a:pt x="331168" y="369252"/>
                        </a:cubicBezTo>
                        <a:cubicBezTo>
                          <a:pt x="330593" y="372867"/>
                          <a:pt x="329812" y="375661"/>
                          <a:pt x="328826" y="377633"/>
                        </a:cubicBezTo>
                        <a:cubicBezTo>
                          <a:pt x="327840" y="379605"/>
                          <a:pt x="326772" y="380878"/>
                          <a:pt x="325622" y="381453"/>
                        </a:cubicBezTo>
                        <a:cubicBezTo>
                          <a:pt x="324472" y="382029"/>
                          <a:pt x="323239" y="382316"/>
                          <a:pt x="321925" y="382316"/>
                        </a:cubicBezTo>
                        <a:cubicBezTo>
                          <a:pt x="316502" y="382316"/>
                          <a:pt x="309394" y="380837"/>
                          <a:pt x="300603" y="377879"/>
                        </a:cubicBezTo>
                        <a:cubicBezTo>
                          <a:pt x="291811" y="374921"/>
                          <a:pt x="282321" y="370690"/>
                          <a:pt x="272132" y="365185"/>
                        </a:cubicBezTo>
                        <a:cubicBezTo>
                          <a:pt x="261944" y="359680"/>
                          <a:pt x="251550" y="352942"/>
                          <a:pt x="240950" y="344972"/>
                        </a:cubicBezTo>
                        <a:cubicBezTo>
                          <a:pt x="230351" y="337002"/>
                          <a:pt x="220532" y="327840"/>
                          <a:pt x="211494" y="317488"/>
                        </a:cubicBezTo>
                        <a:cubicBezTo>
                          <a:pt x="203935" y="320939"/>
                          <a:pt x="194773" y="323938"/>
                          <a:pt x="184010" y="326485"/>
                        </a:cubicBezTo>
                        <a:cubicBezTo>
                          <a:pt x="173246" y="329032"/>
                          <a:pt x="161291" y="330305"/>
                          <a:pt x="148144" y="330305"/>
                        </a:cubicBezTo>
                        <a:cubicBezTo>
                          <a:pt x="123330" y="330305"/>
                          <a:pt x="101680" y="327142"/>
                          <a:pt x="83193" y="320815"/>
                        </a:cubicBezTo>
                        <a:cubicBezTo>
                          <a:pt x="64705" y="314489"/>
                          <a:pt x="49299" y="304670"/>
                          <a:pt x="36974" y="291359"/>
                        </a:cubicBezTo>
                        <a:cubicBezTo>
                          <a:pt x="24650" y="278048"/>
                          <a:pt x="15406" y="261081"/>
                          <a:pt x="9244" y="240457"/>
                        </a:cubicBezTo>
                        <a:cubicBezTo>
                          <a:pt x="3081" y="219834"/>
                          <a:pt x="0" y="195307"/>
                          <a:pt x="0" y="166878"/>
                        </a:cubicBezTo>
                        <a:cubicBezTo>
                          <a:pt x="0" y="141078"/>
                          <a:pt x="3287" y="117866"/>
                          <a:pt x="9860" y="97243"/>
                        </a:cubicBezTo>
                        <a:cubicBezTo>
                          <a:pt x="16433" y="76619"/>
                          <a:pt x="26211" y="59118"/>
                          <a:pt x="39193" y="44739"/>
                        </a:cubicBezTo>
                        <a:cubicBezTo>
                          <a:pt x="52175" y="30360"/>
                          <a:pt x="68238" y="19309"/>
                          <a:pt x="87383" y="11585"/>
                        </a:cubicBezTo>
                        <a:cubicBezTo>
                          <a:pt x="106528" y="3862"/>
                          <a:pt x="128753" y="0"/>
                          <a:pt x="154060" y="0"/>
                        </a:cubicBezTo>
                        <a:close/>
                        <a:moveTo>
                          <a:pt x="151842" y="53243"/>
                        </a:moveTo>
                        <a:cubicBezTo>
                          <a:pt x="135902" y="53243"/>
                          <a:pt x="122591" y="56201"/>
                          <a:pt x="111909" y="62117"/>
                        </a:cubicBezTo>
                        <a:cubicBezTo>
                          <a:pt x="101228" y="68033"/>
                          <a:pt x="92600" y="76003"/>
                          <a:pt x="86027" y="86027"/>
                        </a:cubicBezTo>
                        <a:cubicBezTo>
                          <a:pt x="79454" y="96052"/>
                          <a:pt x="74812" y="107760"/>
                          <a:pt x="72100" y="121153"/>
                        </a:cubicBezTo>
                        <a:cubicBezTo>
                          <a:pt x="69389" y="134546"/>
                          <a:pt x="68033" y="148637"/>
                          <a:pt x="68033" y="163427"/>
                        </a:cubicBezTo>
                        <a:cubicBezTo>
                          <a:pt x="68033" y="181011"/>
                          <a:pt x="69348" y="196786"/>
                          <a:pt x="71977" y="210755"/>
                        </a:cubicBezTo>
                        <a:cubicBezTo>
                          <a:pt x="74606" y="224723"/>
                          <a:pt x="79043" y="236637"/>
                          <a:pt x="85288" y="246497"/>
                        </a:cubicBezTo>
                        <a:cubicBezTo>
                          <a:pt x="91532" y="256356"/>
                          <a:pt x="99913" y="263875"/>
                          <a:pt x="110430" y="269051"/>
                        </a:cubicBezTo>
                        <a:cubicBezTo>
                          <a:pt x="120948" y="274227"/>
                          <a:pt x="134176" y="276816"/>
                          <a:pt x="150116" y="276816"/>
                        </a:cubicBezTo>
                        <a:cubicBezTo>
                          <a:pt x="166056" y="276816"/>
                          <a:pt x="179367" y="273858"/>
                          <a:pt x="190049" y="267942"/>
                        </a:cubicBezTo>
                        <a:cubicBezTo>
                          <a:pt x="200730" y="262026"/>
                          <a:pt x="209358" y="253974"/>
                          <a:pt x="215931" y="243785"/>
                        </a:cubicBezTo>
                        <a:cubicBezTo>
                          <a:pt x="222504" y="233597"/>
                          <a:pt x="227146" y="221683"/>
                          <a:pt x="229858" y="208043"/>
                        </a:cubicBezTo>
                        <a:cubicBezTo>
                          <a:pt x="232569" y="194404"/>
                          <a:pt x="233925" y="179860"/>
                          <a:pt x="233925" y="164413"/>
                        </a:cubicBezTo>
                        <a:cubicBezTo>
                          <a:pt x="233925" y="147816"/>
                          <a:pt x="232610" y="132697"/>
                          <a:pt x="229981" y="119058"/>
                        </a:cubicBezTo>
                        <a:cubicBezTo>
                          <a:pt x="227352" y="105418"/>
                          <a:pt x="222874" y="93710"/>
                          <a:pt x="216547" y="83932"/>
                        </a:cubicBezTo>
                        <a:cubicBezTo>
                          <a:pt x="210220" y="74154"/>
                          <a:pt x="201798" y="66595"/>
                          <a:pt x="191281" y="61254"/>
                        </a:cubicBezTo>
                        <a:cubicBezTo>
                          <a:pt x="180764" y="55914"/>
                          <a:pt x="167618" y="53243"/>
                          <a:pt x="151842" y="5324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Textfeld 108"/>
                  <p:cNvSpPr txBox="1"/>
                  <p:nvPr/>
                </p:nvSpPr>
                <p:spPr>
                  <a:xfrm>
                    <a:off x="4303260" y="358501"/>
                    <a:ext cx="106979" cy="3280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79" h="328087">
                        <a:moveTo>
                          <a:pt x="75921" y="0"/>
                        </a:moveTo>
                        <a:cubicBezTo>
                          <a:pt x="82001" y="0"/>
                          <a:pt x="87013" y="247"/>
                          <a:pt x="90957" y="740"/>
                        </a:cubicBezTo>
                        <a:cubicBezTo>
                          <a:pt x="94901" y="1233"/>
                          <a:pt x="98064" y="1931"/>
                          <a:pt x="100447" y="2835"/>
                        </a:cubicBezTo>
                        <a:cubicBezTo>
                          <a:pt x="102830" y="3739"/>
                          <a:pt x="104514" y="4807"/>
                          <a:pt x="105500" y="6039"/>
                        </a:cubicBezTo>
                        <a:cubicBezTo>
                          <a:pt x="106486" y="7272"/>
                          <a:pt x="106979" y="8710"/>
                          <a:pt x="106979" y="10353"/>
                        </a:cubicBezTo>
                        <a:lnTo>
                          <a:pt x="106979" y="237130"/>
                        </a:lnTo>
                        <a:cubicBezTo>
                          <a:pt x="106979" y="254385"/>
                          <a:pt x="105500" y="268353"/>
                          <a:pt x="102542" y="279034"/>
                        </a:cubicBezTo>
                        <a:cubicBezTo>
                          <a:pt x="99585" y="289716"/>
                          <a:pt x="95106" y="298713"/>
                          <a:pt x="89108" y="306026"/>
                        </a:cubicBezTo>
                        <a:cubicBezTo>
                          <a:pt x="83110" y="313339"/>
                          <a:pt x="75592" y="318844"/>
                          <a:pt x="66554" y="322541"/>
                        </a:cubicBezTo>
                        <a:cubicBezTo>
                          <a:pt x="57516" y="326239"/>
                          <a:pt x="46916" y="328087"/>
                          <a:pt x="34756" y="328087"/>
                        </a:cubicBezTo>
                        <a:cubicBezTo>
                          <a:pt x="28018" y="328087"/>
                          <a:pt x="22267" y="327635"/>
                          <a:pt x="17501" y="326732"/>
                        </a:cubicBezTo>
                        <a:cubicBezTo>
                          <a:pt x="12736" y="325828"/>
                          <a:pt x="9285" y="324883"/>
                          <a:pt x="7148" y="323897"/>
                        </a:cubicBezTo>
                        <a:cubicBezTo>
                          <a:pt x="5012" y="322911"/>
                          <a:pt x="3533" y="321678"/>
                          <a:pt x="2711" y="320199"/>
                        </a:cubicBezTo>
                        <a:cubicBezTo>
                          <a:pt x="1890" y="318720"/>
                          <a:pt x="1315" y="317036"/>
                          <a:pt x="986" y="315146"/>
                        </a:cubicBezTo>
                        <a:cubicBezTo>
                          <a:pt x="657" y="313256"/>
                          <a:pt x="411" y="311120"/>
                          <a:pt x="246" y="308737"/>
                        </a:cubicBezTo>
                        <a:cubicBezTo>
                          <a:pt x="82" y="306354"/>
                          <a:pt x="0" y="303273"/>
                          <a:pt x="0" y="299494"/>
                        </a:cubicBezTo>
                        <a:cubicBezTo>
                          <a:pt x="0" y="294892"/>
                          <a:pt x="123" y="291072"/>
                          <a:pt x="370" y="288032"/>
                        </a:cubicBezTo>
                        <a:cubicBezTo>
                          <a:pt x="616" y="284991"/>
                          <a:pt x="1068" y="282568"/>
                          <a:pt x="1725" y="280760"/>
                        </a:cubicBezTo>
                        <a:cubicBezTo>
                          <a:pt x="2383" y="278952"/>
                          <a:pt x="3122" y="277638"/>
                          <a:pt x="3944" y="276816"/>
                        </a:cubicBezTo>
                        <a:cubicBezTo>
                          <a:pt x="4765" y="275994"/>
                          <a:pt x="5834" y="275584"/>
                          <a:pt x="7148" y="275584"/>
                        </a:cubicBezTo>
                        <a:cubicBezTo>
                          <a:pt x="7970" y="275584"/>
                          <a:pt x="9654" y="275789"/>
                          <a:pt x="12201" y="276200"/>
                        </a:cubicBezTo>
                        <a:cubicBezTo>
                          <a:pt x="14749" y="276611"/>
                          <a:pt x="17501" y="276816"/>
                          <a:pt x="20459" y="276816"/>
                        </a:cubicBezTo>
                        <a:cubicBezTo>
                          <a:pt x="24732" y="276816"/>
                          <a:pt x="28429" y="276159"/>
                          <a:pt x="31551" y="274844"/>
                        </a:cubicBezTo>
                        <a:cubicBezTo>
                          <a:pt x="34674" y="273529"/>
                          <a:pt x="37221" y="271434"/>
                          <a:pt x="39193" y="268558"/>
                        </a:cubicBezTo>
                        <a:cubicBezTo>
                          <a:pt x="41165" y="265683"/>
                          <a:pt x="42644" y="261985"/>
                          <a:pt x="43630" y="257466"/>
                        </a:cubicBezTo>
                        <a:cubicBezTo>
                          <a:pt x="44616" y="252947"/>
                          <a:pt x="45109" y="245757"/>
                          <a:pt x="45109" y="235898"/>
                        </a:cubicBezTo>
                        <a:lnTo>
                          <a:pt x="45109" y="10353"/>
                        </a:lnTo>
                        <a:cubicBezTo>
                          <a:pt x="45109" y="8710"/>
                          <a:pt x="45602" y="7272"/>
                          <a:pt x="46588" y="6039"/>
                        </a:cubicBezTo>
                        <a:cubicBezTo>
                          <a:pt x="47574" y="4807"/>
                          <a:pt x="49217" y="3739"/>
                          <a:pt x="51518" y="2835"/>
                        </a:cubicBezTo>
                        <a:cubicBezTo>
                          <a:pt x="53818" y="1931"/>
                          <a:pt x="56941" y="1233"/>
                          <a:pt x="60885" y="740"/>
                        </a:cubicBezTo>
                        <a:cubicBezTo>
                          <a:pt x="64828" y="247"/>
                          <a:pt x="69841" y="0"/>
                          <a:pt x="7592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de-DE" sz="40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91" name="Gruppieren 90"/>
              <p:cNvGrpSpPr/>
              <p:nvPr/>
            </p:nvGrpSpPr>
            <p:grpSpPr>
              <a:xfrm>
                <a:off x="5471970" y="1064640"/>
                <a:ext cx="920157" cy="467972"/>
                <a:chOff x="3529034" y="3242676"/>
                <a:chExt cx="1893867" cy="942642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>
                  <a:off x="3529034" y="3242676"/>
                  <a:ext cx="993781" cy="937439"/>
                  <a:chOff x="2990708" y="3259825"/>
                  <a:chExt cx="846114" cy="798142"/>
                </a:xfrm>
              </p:grpSpPr>
              <p:sp>
                <p:nvSpPr>
                  <p:cNvPr id="101" name="Ellipse 100"/>
                  <p:cNvSpPr/>
                  <p:nvPr/>
                </p:nvSpPr>
                <p:spPr>
                  <a:xfrm>
                    <a:off x="2990708" y="3259825"/>
                    <a:ext cx="846114" cy="79814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9C37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pic>
                <p:nvPicPr>
                  <p:cNvPr id="102" name="Grafik 101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8222" y="3439920"/>
                    <a:ext cx="631085" cy="42669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7" name="Gruppieren 96"/>
                <p:cNvGrpSpPr/>
                <p:nvPr/>
              </p:nvGrpSpPr>
              <p:grpSpPr>
                <a:xfrm>
                  <a:off x="4429120" y="3242676"/>
                  <a:ext cx="993781" cy="926664"/>
                  <a:chOff x="4655453" y="3259657"/>
                  <a:chExt cx="785095" cy="745468"/>
                </a:xfrm>
              </p:grpSpPr>
              <p:pic>
                <p:nvPicPr>
                  <p:cNvPr id="99" name="Picture 4" descr="http://www.mediaclick.de/wp-content/uploads/2014/01/jav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32720" y="3328359"/>
                    <a:ext cx="608066" cy="6080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0" name="Ellipse 99"/>
                  <p:cNvSpPr/>
                  <p:nvPr/>
                </p:nvSpPr>
                <p:spPr>
                  <a:xfrm>
                    <a:off x="4655453" y="3259657"/>
                    <a:ext cx="785095" cy="745468"/>
                  </a:xfrm>
                  <a:prstGeom prst="ellipse">
                    <a:avLst/>
                  </a:prstGeom>
                  <a:noFill/>
                  <a:ln w="19050">
                    <a:solidFill>
                      <a:srgbClr val="2F84C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sp>
              <p:nvSpPr>
                <p:cNvPr id="98" name="Bogen 97"/>
                <p:cNvSpPr/>
                <p:nvPr/>
              </p:nvSpPr>
              <p:spPr>
                <a:xfrm rot="5400000">
                  <a:off x="3554602" y="3217922"/>
                  <a:ext cx="942642" cy="992149"/>
                </a:xfrm>
                <a:prstGeom prst="arc">
                  <a:avLst>
                    <a:gd name="adj1" fmla="val 16785883"/>
                    <a:gd name="adj2" fmla="val 18026903"/>
                  </a:avLst>
                </a:prstGeom>
                <a:ln w="19050">
                  <a:solidFill>
                    <a:srgbClr val="F9C3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2" name="Gruppieren 91"/>
              <p:cNvGrpSpPr/>
              <p:nvPr/>
            </p:nvGrpSpPr>
            <p:grpSpPr>
              <a:xfrm>
                <a:off x="6034745" y="1469785"/>
                <a:ext cx="1238636" cy="1193866"/>
                <a:chOff x="3084477" y="2168727"/>
                <a:chExt cx="2566442" cy="2473680"/>
              </a:xfrm>
            </p:grpSpPr>
            <p:pic>
              <p:nvPicPr>
                <p:cNvPr id="93" name="Picture 22" descr="http://cloudhost.ae/wp-content/uploads/2016/10/hybrid_cloud.png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74704" y="2742002"/>
                  <a:ext cx="1985989" cy="13271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4" name="Ellipse 93"/>
                <p:cNvSpPr/>
                <p:nvPr/>
              </p:nvSpPr>
              <p:spPr>
                <a:xfrm>
                  <a:off x="3084477" y="2168727"/>
                  <a:ext cx="2566442" cy="2473680"/>
                </a:xfrm>
                <a:prstGeom prst="ellipse">
                  <a:avLst/>
                </a:prstGeom>
                <a:noFill/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95" name="Textfeld 94"/>
                <p:cNvSpPr txBox="1"/>
                <p:nvPr/>
              </p:nvSpPr>
              <p:spPr>
                <a:xfrm>
                  <a:off x="3822277" y="4101722"/>
                  <a:ext cx="1167557" cy="29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557" h="297359">
                      <a:moveTo>
                        <a:pt x="914549" y="105594"/>
                      </a:moveTo>
                      <a:cubicBezTo>
                        <a:pt x="904875" y="105594"/>
                        <a:pt x="896317" y="107268"/>
                        <a:pt x="888876" y="110617"/>
                      </a:cubicBezTo>
                      <a:cubicBezTo>
                        <a:pt x="881435" y="113965"/>
                        <a:pt x="874849" y="118467"/>
                        <a:pt x="869119" y="124123"/>
                      </a:cubicBezTo>
                      <a:cubicBezTo>
                        <a:pt x="863389" y="129778"/>
                        <a:pt x="858478" y="136364"/>
                        <a:pt x="854385" y="143880"/>
                      </a:cubicBezTo>
                      <a:cubicBezTo>
                        <a:pt x="850292" y="151396"/>
                        <a:pt x="846981" y="159321"/>
                        <a:pt x="844451" y="167655"/>
                      </a:cubicBezTo>
                      <a:lnTo>
                        <a:pt x="867222" y="167655"/>
                      </a:lnTo>
                      <a:cubicBezTo>
                        <a:pt x="882848" y="167655"/>
                        <a:pt x="895908" y="166688"/>
                        <a:pt x="906401" y="164753"/>
                      </a:cubicBezTo>
                      <a:cubicBezTo>
                        <a:pt x="916893" y="162818"/>
                        <a:pt x="925302" y="160176"/>
                        <a:pt x="931627" y="156828"/>
                      </a:cubicBezTo>
                      <a:cubicBezTo>
                        <a:pt x="937952" y="153479"/>
                        <a:pt x="942417" y="149572"/>
                        <a:pt x="945021" y="145108"/>
                      </a:cubicBezTo>
                      <a:cubicBezTo>
                        <a:pt x="947626" y="140643"/>
                        <a:pt x="948928" y="135955"/>
                        <a:pt x="948928" y="131043"/>
                      </a:cubicBezTo>
                      <a:cubicBezTo>
                        <a:pt x="948928" y="123453"/>
                        <a:pt x="945952" y="117314"/>
                        <a:pt x="939998" y="112626"/>
                      </a:cubicBezTo>
                      <a:cubicBezTo>
                        <a:pt x="934045" y="107938"/>
                        <a:pt x="925562" y="105594"/>
                        <a:pt x="914549" y="105594"/>
                      </a:cubicBezTo>
                      <a:close/>
                      <a:moveTo>
                        <a:pt x="343049" y="105594"/>
                      </a:moveTo>
                      <a:cubicBezTo>
                        <a:pt x="333375" y="105594"/>
                        <a:pt x="324817" y="107268"/>
                        <a:pt x="317376" y="110617"/>
                      </a:cubicBezTo>
                      <a:cubicBezTo>
                        <a:pt x="309935" y="113965"/>
                        <a:pt x="303349" y="118467"/>
                        <a:pt x="297619" y="124123"/>
                      </a:cubicBezTo>
                      <a:cubicBezTo>
                        <a:pt x="291889" y="129778"/>
                        <a:pt x="286978" y="136364"/>
                        <a:pt x="282885" y="143880"/>
                      </a:cubicBezTo>
                      <a:cubicBezTo>
                        <a:pt x="278792" y="151396"/>
                        <a:pt x="275481" y="159321"/>
                        <a:pt x="272951" y="167655"/>
                      </a:cubicBezTo>
                      <a:lnTo>
                        <a:pt x="295722" y="167655"/>
                      </a:lnTo>
                      <a:cubicBezTo>
                        <a:pt x="311348" y="167655"/>
                        <a:pt x="324408" y="166688"/>
                        <a:pt x="334901" y="164753"/>
                      </a:cubicBezTo>
                      <a:cubicBezTo>
                        <a:pt x="345393" y="162818"/>
                        <a:pt x="353802" y="160176"/>
                        <a:pt x="360127" y="156828"/>
                      </a:cubicBezTo>
                      <a:cubicBezTo>
                        <a:pt x="366452" y="153479"/>
                        <a:pt x="370917" y="149572"/>
                        <a:pt x="373521" y="145108"/>
                      </a:cubicBezTo>
                      <a:cubicBezTo>
                        <a:pt x="376126" y="140643"/>
                        <a:pt x="377428" y="135955"/>
                        <a:pt x="377428" y="131043"/>
                      </a:cubicBezTo>
                      <a:cubicBezTo>
                        <a:pt x="377428" y="123453"/>
                        <a:pt x="374452" y="117314"/>
                        <a:pt x="368498" y="112626"/>
                      </a:cubicBezTo>
                      <a:cubicBezTo>
                        <a:pt x="362545" y="107938"/>
                        <a:pt x="354062" y="105594"/>
                        <a:pt x="343049" y="105594"/>
                      </a:cubicBezTo>
                      <a:close/>
                      <a:moveTo>
                        <a:pt x="626343" y="79698"/>
                      </a:moveTo>
                      <a:cubicBezTo>
                        <a:pt x="630213" y="79698"/>
                        <a:pt x="633338" y="79809"/>
                        <a:pt x="635719" y="80032"/>
                      </a:cubicBezTo>
                      <a:cubicBezTo>
                        <a:pt x="638101" y="80256"/>
                        <a:pt x="639924" y="80628"/>
                        <a:pt x="641189" y="81149"/>
                      </a:cubicBezTo>
                      <a:cubicBezTo>
                        <a:pt x="642454" y="81670"/>
                        <a:pt x="643310" y="82414"/>
                        <a:pt x="643756" y="83381"/>
                      </a:cubicBezTo>
                      <a:cubicBezTo>
                        <a:pt x="644203" y="84348"/>
                        <a:pt x="644500" y="85502"/>
                        <a:pt x="644649" y="86841"/>
                      </a:cubicBezTo>
                      <a:lnTo>
                        <a:pt x="668759" y="252487"/>
                      </a:lnTo>
                      <a:lnTo>
                        <a:pt x="668759" y="255166"/>
                      </a:lnTo>
                      <a:lnTo>
                        <a:pt x="669875" y="253826"/>
                      </a:lnTo>
                      <a:cubicBezTo>
                        <a:pt x="678656" y="240581"/>
                        <a:pt x="686693" y="227744"/>
                        <a:pt x="693986" y="215317"/>
                      </a:cubicBezTo>
                      <a:cubicBezTo>
                        <a:pt x="701278" y="202890"/>
                        <a:pt x="708050" y="190054"/>
                        <a:pt x="714301" y="176808"/>
                      </a:cubicBezTo>
                      <a:cubicBezTo>
                        <a:pt x="720551" y="163562"/>
                        <a:pt x="726467" y="149647"/>
                        <a:pt x="732048" y="135062"/>
                      </a:cubicBezTo>
                      <a:cubicBezTo>
                        <a:pt x="737629" y="120477"/>
                        <a:pt x="743322" y="104403"/>
                        <a:pt x="749126" y="86841"/>
                      </a:cubicBezTo>
                      <a:cubicBezTo>
                        <a:pt x="749573" y="85502"/>
                        <a:pt x="750205" y="84348"/>
                        <a:pt x="751024" y="83381"/>
                      </a:cubicBezTo>
                      <a:cubicBezTo>
                        <a:pt x="751843" y="82414"/>
                        <a:pt x="753033" y="81670"/>
                        <a:pt x="754596" y="81149"/>
                      </a:cubicBezTo>
                      <a:cubicBezTo>
                        <a:pt x="756159" y="80628"/>
                        <a:pt x="758242" y="80256"/>
                        <a:pt x="760847" y="80032"/>
                      </a:cubicBezTo>
                      <a:cubicBezTo>
                        <a:pt x="763451" y="79809"/>
                        <a:pt x="766688" y="79698"/>
                        <a:pt x="770558" y="79698"/>
                      </a:cubicBezTo>
                      <a:cubicBezTo>
                        <a:pt x="774130" y="79698"/>
                        <a:pt x="777032" y="79809"/>
                        <a:pt x="779264" y="80032"/>
                      </a:cubicBezTo>
                      <a:cubicBezTo>
                        <a:pt x="781497" y="80256"/>
                        <a:pt x="783245" y="80553"/>
                        <a:pt x="784510" y="80925"/>
                      </a:cubicBezTo>
                      <a:cubicBezTo>
                        <a:pt x="785775" y="81298"/>
                        <a:pt x="786668" y="81818"/>
                        <a:pt x="787189" y="82488"/>
                      </a:cubicBezTo>
                      <a:cubicBezTo>
                        <a:pt x="787710" y="83158"/>
                        <a:pt x="787971" y="83939"/>
                        <a:pt x="787971" y="84832"/>
                      </a:cubicBezTo>
                      <a:cubicBezTo>
                        <a:pt x="787971" y="86320"/>
                        <a:pt x="787747" y="87846"/>
                        <a:pt x="787301" y="89409"/>
                      </a:cubicBezTo>
                      <a:cubicBezTo>
                        <a:pt x="786854" y="90971"/>
                        <a:pt x="786333" y="92571"/>
                        <a:pt x="785738" y="94208"/>
                      </a:cubicBezTo>
                      <a:cubicBezTo>
                        <a:pt x="780231" y="110431"/>
                        <a:pt x="774018" y="126839"/>
                        <a:pt x="767097" y="143433"/>
                      </a:cubicBezTo>
                      <a:cubicBezTo>
                        <a:pt x="760177" y="160028"/>
                        <a:pt x="752512" y="176547"/>
                        <a:pt x="744103" y="192993"/>
                      </a:cubicBezTo>
                      <a:cubicBezTo>
                        <a:pt x="735695" y="209438"/>
                        <a:pt x="726467" y="225586"/>
                        <a:pt x="716421" y="241437"/>
                      </a:cubicBezTo>
                      <a:cubicBezTo>
                        <a:pt x="706376" y="257287"/>
                        <a:pt x="695399" y="272579"/>
                        <a:pt x="683493" y="287313"/>
                      </a:cubicBezTo>
                      <a:cubicBezTo>
                        <a:pt x="682451" y="288950"/>
                        <a:pt x="681261" y="290215"/>
                        <a:pt x="679921" y="291108"/>
                      </a:cubicBezTo>
                      <a:cubicBezTo>
                        <a:pt x="678582" y="292001"/>
                        <a:pt x="676982" y="292708"/>
                        <a:pt x="675122" y="293229"/>
                      </a:cubicBezTo>
                      <a:cubicBezTo>
                        <a:pt x="673261" y="293750"/>
                        <a:pt x="671140" y="294084"/>
                        <a:pt x="668759" y="294233"/>
                      </a:cubicBezTo>
                      <a:cubicBezTo>
                        <a:pt x="666378" y="294382"/>
                        <a:pt x="663550" y="294457"/>
                        <a:pt x="660276" y="294457"/>
                      </a:cubicBezTo>
                      <a:cubicBezTo>
                        <a:pt x="655662" y="294457"/>
                        <a:pt x="651942" y="294308"/>
                        <a:pt x="649114" y="294010"/>
                      </a:cubicBezTo>
                      <a:cubicBezTo>
                        <a:pt x="646286" y="293712"/>
                        <a:pt x="644091" y="293266"/>
                        <a:pt x="642528" y="292671"/>
                      </a:cubicBezTo>
                      <a:cubicBezTo>
                        <a:pt x="640966" y="292075"/>
                        <a:pt x="639849" y="291257"/>
                        <a:pt x="639180" y="290215"/>
                      </a:cubicBezTo>
                      <a:cubicBezTo>
                        <a:pt x="638510" y="289173"/>
                        <a:pt x="638101" y="287908"/>
                        <a:pt x="637952" y="286420"/>
                      </a:cubicBezTo>
                      <a:lnTo>
                        <a:pt x="608261" y="95994"/>
                      </a:lnTo>
                      <a:cubicBezTo>
                        <a:pt x="608112" y="94357"/>
                        <a:pt x="608000" y="92906"/>
                        <a:pt x="607926" y="91641"/>
                      </a:cubicBezTo>
                      <a:cubicBezTo>
                        <a:pt x="607851" y="90376"/>
                        <a:pt x="607814" y="89223"/>
                        <a:pt x="607814" y="88181"/>
                      </a:cubicBezTo>
                      <a:cubicBezTo>
                        <a:pt x="607814" y="86246"/>
                        <a:pt x="608112" y="84758"/>
                        <a:pt x="608707" y="83716"/>
                      </a:cubicBezTo>
                      <a:cubicBezTo>
                        <a:pt x="609302" y="82674"/>
                        <a:pt x="610270" y="81856"/>
                        <a:pt x="611609" y="81260"/>
                      </a:cubicBezTo>
                      <a:cubicBezTo>
                        <a:pt x="612949" y="80665"/>
                        <a:pt x="614772" y="80256"/>
                        <a:pt x="617079" y="80032"/>
                      </a:cubicBezTo>
                      <a:cubicBezTo>
                        <a:pt x="619385" y="79809"/>
                        <a:pt x="622474" y="79698"/>
                        <a:pt x="626343" y="79698"/>
                      </a:cubicBezTo>
                      <a:close/>
                      <a:moveTo>
                        <a:pt x="1141438" y="76572"/>
                      </a:moveTo>
                      <a:cubicBezTo>
                        <a:pt x="1143967" y="76572"/>
                        <a:pt x="1146535" y="76758"/>
                        <a:pt x="1149139" y="77130"/>
                      </a:cubicBezTo>
                      <a:cubicBezTo>
                        <a:pt x="1151744" y="77502"/>
                        <a:pt x="1154162" y="77949"/>
                        <a:pt x="1156395" y="78470"/>
                      </a:cubicBezTo>
                      <a:cubicBezTo>
                        <a:pt x="1158627" y="78991"/>
                        <a:pt x="1160599" y="79586"/>
                        <a:pt x="1162311" y="80256"/>
                      </a:cubicBezTo>
                      <a:cubicBezTo>
                        <a:pt x="1164022" y="80925"/>
                        <a:pt x="1165324" y="81707"/>
                        <a:pt x="1166217" y="82600"/>
                      </a:cubicBezTo>
                      <a:cubicBezTo>
                        <a:pt x="1167110" y="83493"/>
                        <a:pt x="1167557" y="84907"/>
                        <a:pt x="1167557" y="86841"/>
                      </a:cubicBezTo>
                      <a:cubicBezTo>
                        <a:pt x="1167557" y="87437"/>
                        <a:pt x="1167445" y="88590"/>
                        <a:pt x="1167222" y="90302"/>
                      </a:cubicBezTo>
                      <a:cubicBezTo>
                        <a:pt x="1166999" y="92013"/>
                        <a:pt x="1166738" y="93985"/>
                        <a:pt x="1166441" y="96218"/>
                      </a:cubicBezTo>
                      <a:cubicBezTo>
                        <a:pt x="1166143" y="98450"/>
                        <a:pt x="1165696" y="100757"/>
                        <a:pt x="1165101" y="103138"/>
                      </a:cubicBezTo>
                      <a:cubicBezTo>
                        <a:pt x="1164506" y="105519"/>
                        <a:pt x="1163762" y="107714"/>
                        <a:pt x="1162869" y="109724"/>
                      </a:cubicBezTo>
                      <a:cubicBezTo>
                        <a:pt x="1161976" y="111733"/>
                        <a:pt x="1161045" y="113407"/>
                        <a:pt x="1160078" y="114747"/>
                      </a:cubicBezTo>
                      <a:cubicBezTo>
                        <a:pt x="1159111" y="116086"/>
                        <a:pt x="1158032" y="116756"/>
                        <a:pt x="1156841" y="116756"/>
                      </a:cubicBezTo>
                      <a:cubicBezTo>
                        <a:pt x="1155650" y="116756"/>
                        <a:pt x="1154348" y="116495"/>
                        <a:pt x="1152934" y="115974"/>
                      </a:cubicBezTo>
                      <a:cubicBezTo>
                        <a:pt x="1151520" y="115454"/>
                        <a:pt x="1149958" y="114821"/>
                        <a:pt x="1148246" y="114077"/>
                      </a:cubicBezTo>
                      <a:cubicBezTo>
                        <a:pt x="1146535" y="113333"/>
                        <a:pt x="1144563" y="112700"/>
                        <a:pt x="1142330" y="112179"/>
                      </a:cubicBezTo>
                      <a:cubicBezTo>
                        <a:pt x="1140098" y="111658"/>
                        <a:pt x="1137493" y="111398"/>
                        <a:pt x="1134517" y="111398"/>
                      </a:cubicBezTo>
                      <a:cubicBezTo>
                        <a:pt x="1129457" y="111398"/>
                        <a:pt x="1123615" y="113593"/>
                        <a:pt x="1116992" y="117984"/>
                      </a:cubicBezTo>
                      <a:cubicBezTo>
                        <a:pt x="1110369" y="122374"/>
                        <a:pt x="1103858" y="128439"/>
                        <a:pt x="1097459" y="136178"/>
                      </a:cubicBezTo>
                      <a:cubicBezTo>
                        <a:pt x="1091059" y="143917"/>
                        <a:pt x="1085217" y="153070"/>
                        <a:pt x="1079934" y="163637"/>
                      </a:cubicBezTo>
                      <a:cubicBezTo>
                        <a:pt x="1074651" y="174203"/>
                        <a:pt x="1070744" y="185663"/>
                        <a:pt x="1068214" y="198016"/>
                      </a:cubicBezTo>
                      <a:lnTo>
                        <a:pt x="1050578" y="287536"/>
                      </a:lnTo>
                      <a:cubicBezTo>
                        <a:pt x="1050280" y="288727"/>
                        <a:pt x="1049759" y="289731"/>
                        <a:pt x="1049015" y="290550"/>
                      </a:cubicBezTo>
                      <a:cubicBezTo>
                        <a:pt x="1048271" y="291368"/>
                        <a:pt x="1047155" y="292075"/>
                        <a:pt x="1045667" y="292671"/>
                      </a:cubicBezTo>
                      <a:cubicBezTo>
                        <a:pt x="1044178" y="293266"/>
                        <a:pt x="1042206" y="293712"/>
                        <a:pt x="1039751" y="294010"/>
                      </a:cubicBezTo>
                      <a:cubicBezTo>
                        <a:pt x="1037295" y="294308"/>
                        <a:pt x="1034281" y="294457"/>
                        <a:pt x="1030709" y="294457"/>
                      </a:cubicBezTo>
                      <a:cubicBezTo>
                        <a:pt x="1026989" y="294457"/>
                        <a:pt x="1023975" y="294308"/>
                        <a:pt x="1021668" y="294010"/>
                      </a:cubicBezTo>
                      <a:cubicBezTo>
                        <a:pt x="1019361" y="293712"/>
                        <a:pt x="1017575" y="293266"/>
                        <a:pt x="1016310" y="292671"/>
                      </a:cubicBezTo>
                      <a:cubicBezTo>
                        <a:pt x="1015045" y="292075"/>
                        <a:pt x="1014226" y="291368"/>
                        <a:pt x="1013854" y="290550"/>
                      </a:cubicBezTo>
                      <a:cubicBezTo>
                        <a:pt x="1013482" y="289731"/>
                        <a:pt x="1013445" y="288727"/>
                        <a:pt x="1013743" y="287536"/>
                      </a:cubicBezTo>
                      <a:lnTo>
                        <a:pt x="1053703" y="86395"/>
                      </a:lnTo>
                      <a:cubicBezTo>
                        <a:pt x="1053852" y="85353"/>
                        <a:pt x="1054299" y="84386"/>
                        <a:pt x="1055043" y="83493"/>
                      </a:cubicBezTo>
                      <a:cubicBezTo>
                        <a:pt x="1055787" y="82600"/>
                        <a:pt x="1056903" y="81856"/>
                        <a:pt x="1058391" y="81260"/>
                      </a:cubicBezTo>
                      <a:cubicBezTo>
                        <a:pt x="1059880" y="80665"/>
                        <a:pt x="1061703" y="80256"/>
                        <a:pt x="1063861" y="80032"/>
                      </a:cubicBezTo>
                      <a:cubicBezTo>
                        <a:pt x="1066019" y="79809"/>
                        <a:pt x="1068586" y="79698"/>
                        <a:pt x="1071563" y="79698"/>
                      </a:cubicBezTo>
                      <a:cubicBezTo>
                        <a:pt x="1074688" y="79698"/>
                        <a:pt x="1077255" y="79809"/>
                        <a:pt x="1079264" y="80032"/>
                      </a:cubicBezTo>
                      <a:cubicBezTo>
                        <a:pt x="1081274" y="80256"/>
                        <a:pt x="1082836" y="80665"/>
                        <a:pt x="1083953" y="81260"/>
                      </a:cubicBezTo>
                      <a:cubicBezTo>
                        <a:pt x="1085069" y="81856"/>
                        <a:pt x="1085776" y="82600"/>
                        <a:pt x="1086073" y="83493"/>
                      </a:cubicBezTo>
                      <a:cubicBezTo>
                        <a:pt x="1086371" y="84386"/>
                        <a:pt x="1086445" y="85353"/>
                        <a:pt x="1086297" y="86395"/>
                      </a:cubicBezTo>
                      <a:lnTo>
                        <a:pt x="1078930" y="123007"/>
                      </a:lnTo>
                      <a:cubicBezTo>
                        <a:pt x="1082353" y="116905"/>
                        <a:pt x="1086408" y="111026"/>
                        <a:pt x="1091096" y="105370"/>
                      </a:cubicBezTo>
                      <a:cubicBezTo>
                        <a:pt x="1095784" y="99715"/>
                        <a:pt x="1100882" y="94766"/>
                        <a:pt x="1106388" y="90525"/>
                      </a:cubicBezTo>
                      <a:cubicBezTo>
                        <a:pt x="1111895" y="86283"/>
                        <a:pt x="1117662" y="82897"/>
                        <a:pt x="1123690" y="80367"/>
                      </a:cubicBezTo>
                      <a:cubicBezTo>
                        <a:pt x="1129717" y="77837"/>
                        <a:pt x="1135633" y="76572"/>
                        <a:pt x="1141438" y="76572"/>
                      </a:cubicBezTo>
                      <a:close/>
                      <a:moveTo>
                        <a:pt x="917451" y="76572"/>
                      </a:moveTo>
                      <a:cubicBezTo>
                        <a:pt x="929953" y="76572"/>
                        <a:pt x="940557" y="78135"/>
                        <a:pt x="949263" y="81260"/>
                      </a:cubicBezTo>
                      <a:cubicBezTo>
                        <a:pt x="957969" y="84386"/>
                        <a:pt x="965113" y="88404"/>
                        <a:pt x="970694" y="93315"/>
                      </a:cubicBezTo>
                      <a:cubicBezTo>
                        <a:pt x="976275" y="98227"/>
                        <a:pt x="980331" y="103696"/>
                        <a:pt x="982861" y="109724"/>
                      </a:cubicBezTo>
                      <a:cubicBezTo>
                        <a:pt x="985391" y="115751"/>
                        <a:pt x="986656" y="121742"/>
                        <a:pt x="986656" y="127695"/>
                      </a:cubicBezTo>
                      <a:cubicBezTo>
                        <a:pt x="986656" y="137964"/>
                        <a:pt x="984275" y="147191"/>
                        <a:pt x="979512" y="155377"/>
                      </a:cubicBezTo>
                      <a:cubicBezTo>
                        <a:pt x="974750" y="163562"/>
                        <a:pt x="967308" y="170557"/>
                        <a:pt x="957188" y="176361"/>
                      </a:cubicBezTo>
                      <a:cubicBezTo>
                        <a:pt x="947068" y="182166"/>
                        <a:pt x="934120" y="186631"/>
                        <a:pt x="918344" y="189756"/>
                      </a:cubicBezTo>
                      <a:cubicBezTo>
                        <a:pt x="902568" y="192881"/>
                        <a:pt x="883667" y="194444"/>
                        <a:pt x="861641" y="194444"/>
                      </a:cubicBezTo>
                      <a:lnTo>
                        <a:pt x="837977" y="194444"/>
                      </a:lnTo>
                      <a:cubicBezTo>
                        <a:pt x="836935" y="199355"/>
                        <a:pt x="836228" y="204118"/>
                        <a:pt x="835856" y="208732"/>
                      </a:cubicBezTo>
                      <a:cubicBezTo>
                        <a:pt x="835484" y="213345"/>
                        <a:pt x="835298" y="217661"/>
                        <a:pt x="835298" y="221680"/>
                      </a:cubicBezTo>
                      <a:cubicBezTo>
                        <a:pt x="835298" y="236562"/>
                        <a:pt x="838981" y="247948"/>
                        <a:pt x="846348" y="255836"/>
                      </a:cubicBezTo>
                      <a:cubicBezTo>
                        <a:pt x="853715" y="263724"/>
                        <a:pt x="865659" y="267667"/>
                        <a:pt x="882179" y="267667"/>
                      </a:cubicBezTo>
                      <a:cubicBezTo>
                        <a:pt x="891704" y="267667"/>
                        <a:pt x="900261" y="266961"/>
                        <a:pt x="907852" y="265547"/>
                      </a:cubicBezTo>
                      <a:cubicBezTo>
                        <a:pt x="915442" y="264133"/>
                        <a:pt x="922027" y="262607"/>
                        <a:pt x="927609" y="260970"/>
                      </a:cubicBezTo>
                      <a:cubicBezTo>
                        <a:pt x="933190" y="259333"/>
                        <a:pt x="937766" y="257808"/>
                        <a:pt x="941338" y="256394"/>
                      </a:cubicBezTo>
                      <a:cubicBezTo>
                        <a:pt x="944910" y="254980"/>
                        <a:pt x="947365" y="254273"/>
                        <a:pt x="948705" y="254273"/>
                      </a:cubicBezTo>
                      <a:cubicBezTo>
                        <a:pt x="950044" y="254273"/>
                        <a:pt x="951049" y="254757"/>
                        <a:pt x="951719" y="255724"/>
                      </a:cubicBezTo>
                      <a:cubicBezTo>
                        <a:pt x="952388" y="256691"/>
                        <a:pt x="952723" y="258068"/>
                        <a:pt x="952723" y="259854"/>
                      </a:cubicBezTo>
                      <a:cubicBezTo>
                        <a:pt x="952723" y="261342"/>
                        <a:pt x="952574" y="263128"/>
                        <a:pt x="952277" y="265212"/>
                      </a:cubicBezTo>
                      <a:cubicBezTo>
                        <a:pt x="951979" y="267295"/>
                        <a:pt x="951533" y="269416"/>
                        <a:pt x="950937" y="271574"/>
                      </a:cubicBezTo>
                      <a:cubicBezTo>
                        <a:pt x="950342" y="273732"/>
                        <a:pt x="949561" y="275779"/>
                        <a:pt x="948593" y="277713"/>
                      </a:cubicBezTo>
                      <a:cubicBezTo>
                        <a:pt x="947626" y="279648"/>
                        <a:pt x="946547" y="281285"/>
                        <a:pt x="945356" y="282625"/>
                      </a:cubicBezTo>
                      <a:cubicBezTo>
                        <a:pt x="943570" y="284411"/>
                        <a:pt x="940408" y="286159"/>
                        <a:pt x="935869" y="287871"/>
                      </a:cubicBezTo>
                      <a:cubicBezTo>
                        <a:pt x="931329" y="289582"/>
                        <a:pt x="925934" y="291145"/>
                        <a:pt x="919683" y="292559"/>
                      </a:cubicBezTo>
                      <a:cubicBezTo>
                        <a:pt x="913433" y="293973"/>
                        <a:pt x="906587" y="295126"/>
                        <a:pt x="899145" y="296019"/>
                      </a:cubicBezTo>
                      <a:cubicBezTo>
                        <a:pt x="891704" y="296912"/>
                        <a:pt x="884262" y="297359"/>
                        <a:pt x="876821" y="297359"/>
                      </a:cubicBezTo>
                      <a:cubicBezTo>
                        <a:pt x="863575" y="297359"/>
                        <a:pt x="851967" y="295870"/>
                        <a:pt x="841995" y="292894"/>
                      </a:cubicBezTo>
                      <a:cubicBezTo>
                        <a:pt x="832024" y="289917"/>
                        <a:pt x="823727" y="285341"/>
                        <a:pt x="817104" y="279164"/>
                      </a:cubicBezTo>
                      <a:cubicBezTo>
                        <a:pt x="810481" y="272988"/>
                        <a:pt x="805532" y="265286"/>
                        <a:pt x="802258" y="256059"/>
                      </a:cubicBezTo>
                      <a:cubicBezTo>
                        <a:pt x="798984" y="246832"/>
                        <a:pt x="797347" y="235967"/>
                        <a:pt x="797347" y="223466"/>
                      </a:cubicBezTo>
                      <a:cubicBezTo>
                        <a:pt x="797347" y="213792"/>
                        <a:pt x="798277" y="203411"/>
                        <a:pt x="800137" y="192323"/>
                      </a:cubicBezTo>
                      <a:cubicBezTo>
                        <a:pt x="801998" y="181236"/>
                        <a:pt x="804937" y="170259"/>
                        <a:pt x="808955" y="159395"/>
                      </a:cubicBezTo>
                      <a:cubicBezTo>
                        <a:pt x="812974" y="148531"/>
                        <a:pt x="818183" y="138113"/>
                        <a:pt x="824582" y="128141"/>
                      </a:cubicBezTo>
                      <a:cubicBezTo>
                        <a:pt x="830982" y="118170"/>
                        <a:pt x="838609" y="109389"/>
                        <a:pt x="847465" y="101799"/>
                      </a:cubicBezTo>
                      <a:cubicBezTo>
                        <a:pt x="856320" y="94208"/>
                        <a:pt x="866552" y="88106"/>
                        <a:pt x="878160" y="83493"/>
                      </a:cubicBezTo>
                      <a:cubicBezTo>
                        <a:pt x="889769" y="78879"/>
                        <a:pt x="902866" y="76572"/>
                        <a:pt x="917451" y="76572"/>
                      </a:cubicBezTo>
                      <a:close/>
                      <a:moveTo>
                        <a:pt x="569937" y="76572"/>
                      </a:moveTo>
                      <a:cubicBezTo>
                        <a:pt x="572468" y="76572"/>
                        <a:pt x="575035" y="76758"/>
                        <a:pt x="577639" y="77130"/>
                      </a:cubicBezTo>
                      <a:cubicBezTo>
                        <a:pt x="580244" y="77502"/>
                        <a:pt x="582662" y="77949"/>
                        <a:pt x="584895" y="78470"/>
                      </a:cubicBezTo>
                      <a:cubicBezTo>
                        <a:pt x="587127" y="78991"/>
                        <a:pt x="589099" y="79586"/>
                        <a:pt x="590810" y="80256"/>
                      </a:cubicBezTo>
                      <a:cubicBezTo>
                        <a:pt x="592522" y="80925"/>
                        <a:pt x="593824" y="81707"/>
                        <a:pt x="594717" y="82600"/>
                      </a:cubicBezTo>
                      <a:cubicBezTo>
                        <a:pt x="595610" y="83493"/>
                        <a:pt x="596057" y="84907"/>
                        <a:pt x="596057" y="86841"/>
                      </a:cubicBezTo>
                      <a:cubicBezTo>
                        <a:pt x="596057" y="87437"/>
                        <a:pt x="595945" y="88590"/>
                        <a:pt x="595722" y="90302"/>
                      </a:cubicBezTo>
                      <a:cubicBezTo>
                        <a:pt x="595499" y="92013"/>
                        <a:pt x="595238" y="93985"/>
                        <a:pt x="594940" y="96218"/>
                      </a:cubicBezTo>
                      <a:cubicBezTo>
                        <a:pt x="594643" y="98450"/>
                        <a:pt x="594196" y="100757"/>
                        <a:pt x="593601" y="103138"/>
                      </a:cubicBezTo>
                      <a:cubicBezTo>
                        <a:pt x="593006" y="105519"/>
                        <a:pt x="592262" y="107714"/>
                        <a:pt x="591369" y="109724"/>
                      </a:cubicBezTo>
                      <a:cubicBezTo>
                        <a:pt x="590476" y="111733"/>
                        <a:pt x="589545" y="113407"/>
                        <a:pt x="588578" y="114747"/>
                      </a:cubicBezTo>
                      <a:cubicBezTo>
                        <a:pt x="587611" y="116086"/>
                        <a:pt x="586532" y="116756"/>
                        <a:pt x="585341" y="116756"/>
                      </a:cubicBezTo>
                      <a:cubicBezTo>
                        <a:pt x="584150" y="116756"/>
                        <a:pt x="582848" y="116495"/>
                        <a:pt x="581434" y="115974"/>
                      </a:cubicBezTo>
                      <a:cubicBezTo>
                        <a:pt x="580021" y="115454"/>
                        <a:pt x="578458" y="114821"/>
                        <a:pt x="576746" y="114077"/>
                      </a:cubicBezTo>
                      <a:cubicBezTo>
                        <a:pt x="575035" y="113333"/>
                        <a:pt x="573063" y="112700"/>
                        <a:pt x="570830" y="112179"/>
                      </a:cubicBezTo>
                      <a:cubicBezTo>
                        <a:pt x="568598" y="111658"/>
                        <a:pt x="565993" y="111398"/>
                        <a:pt x="563017" y="111398"/>
                      </a:cubicBezTo>
                      <a:cubicBezTo>
                        <a:pt x="557957" y="111398"/>
                        <a:pt x="552115" y="113593"/>
                        <a:pt x="545492" y="117984"/>
                      </a:cubicBezTo>
                      <a:cubicBezTo>
                        <a:pt x="538869" y="122374"/>
                        <a:pt x="532358" y="128439"/>
                        <a:pt x="525959" y="136178"/>
                      </a:cubicBezTo>
                      <a:cubicBezTo>
                        <a:pt x="519559" y="143917"/>
                        <a:pt x="513718" y="153070"/>
                        <a:pt x="508434" y="163637"/>
                      </a:cubicBezTo>
                      <a:cubicBezTo>
                        <a:pt x="503151" y="174203"/>
                        <a:pt x="499244" y="185663"/>
                        <a:pt x="496714" y="198016"/>
                      </a:cubicBezTo>
                      <a:lnTo>
                        <a:pt x="479078" y="287536"/>
                      </a:lnTo>
                      <a:cubicBezTo>
                        <a:pt x="478780" y="288727"/>
                        <a:pt x="478259" y="289731"/>
                        <a:pt x="477515" y="290550"/>
                      </a:cubicBezTo>
                      <a:cubicBezTo>
                        <a:pt x="476771" y="291368"/>
                        <a:pt x="475655" y="292075"/>
                        <a:pt x="474166" y="292671"/>
                      </a:cubicBezTo>
                      <a:cubicBezTo>
                        <a:pt x="472678" y="293266"/>
                        <a:pt x="470706" y="293712"/>
                        <a:pt x="468251" y="294010"/>
                      </a:cubicBezTo>
                      <a:cubicBezTo>
                        <a:pt x="465795" y="294308"/>
                        <a:pt x="462781" y="294457"/>
                        <a:pt x="459209" y="294457"/>
                      </a:cubicBezTo>
                      <a:cubicBezTo>
                        <a:pt x="455489" y="294457"/>
                        <a:pt x="452475" y="294308"/>
                        <a:pt x="450168" y="294010"/>
                      </a:cubicBezTo>
                      <a:cubicBezTo>
                        <a:pt x="447861" y="293712"/>
                        <a:pt x="446075" y="293266"/>
                        <a:pt x="444810" y="292671"/>
                      </a:cubicBezTo>
                      <a:cubicBezTo>
                        <a:pt x="443545" y="292075"/>
                        <a:pt x="442727" y="291368"/>
                        <a:pt x="442354" y="290550"/>
                      </a:cubicBezTo>
                      <a:cubicBezTo>
                        <a:pt x="441982" y="289731"/>
                        <a:pt x="441945" y="288727"/>
                        <a:pt x="442243" y="287536"/>
                      </a:cubicBezTo>
                      <a:lnTo>
                        <a:pt x="482203" y="86395"/>
                      </a:lnTo>
                      <a:cubicBezTo>
                        <a:pt x="482352" y="85353"/>
                        <a:pt x="482799" y="84386"/>
                        <a:pt x="483543" y="83493"/>
                      </a:cubicBezTo>
                      <a:cubicBezTo>
                        <a:pt x="484287" y="82600"/>
                        <a:pt x="485403" y="81856"/>
                        <a:pt x="486891" y="81260"/>
                      </a:cubicBezTo>
                      <a:cubicBezTo>
                        <a:pt x="488380" y="80665"/>
                        <a:pt x="490203" y="80256"/>
                        <a:pt x="492361" y="80032"/>
                      </a:cubicBezTo>
                      <a:cubicBezTo>
                        <a:pt x="494519" y="79809"/>
                        <a:pt x="497086" y="79698"/>
                        <a:pt x="500063" y="79698"/>
                      </a:cubicBezTo>
                      <a:cubicBezTo>
                        <a:pt x="503188" y="79698"/>
                        <a:pt x="505755" y="79809"/>
                        <a:pt x="507764" y="80032"/>
                      </a:cubicBezTo>
                      <a:cubicBezTo>
                        <a:pt x="509774" y="80256"/>
                        <a:pt x="511336" y="80665"/>
                        <a:pt x="512453" y="81260"/>
                      </a:cubicBezTo>
                      <a:cubicBezTo>
                        <a:pt x="513569" y="81856"/>
                        <a:pt x="514276" y="82600"/>
                        <a:pt x="514573" y="83493"/>
                      </a:cubicBezTo>
                      <a:cubicBezTo>
                        <a:pt x="514871" y="84386"/>
                        <a:pt x="514945" y="85353"/>
                        <a:pt x="514797" y="86395"/>
                      </a:cubicBezTo>
                      <a:lnTo>
                        <a:pt x="507429" y="123007"/>
                      </a:lnTo>
                      <a:cubicBezTo>
                        <a:pt x="510853" y="116905"/>
                        <a:pt x="514908" y="111026"/>
                        <a:pt x="519596" y="105370"/>
                      </a:cubicBezTo>
                      <a:cubicBezTo>
                        <a:pt x="524284" y="99715"/>
                        <a:pt x="529382" y="94766"/>
                        <a:pt x="534888" y="90525"/>
                      </a:cubicBezTo>
                      <a:cubicBezTo>
                        <a:pt x="540395" y="86283"/>
                        <a:pt x="546162" y="82897"/>
                        <a:pt x="552190" y="80367"/>
                      </a:cubicBezTo>
                      <a:cubicBezTo>
                        <a:pt x="558217" y="77837"/>
                        <a:pt x="564133" y="76572"/>
                        <a:pt x="569937" y="76572"/>
                      </a:cubicBezTo>
                      <a:close/>
                      <a:moveTo>
                        <a:pt x="345951" y="76572"/>
                      </a:moveTo>
                      <a:cubicBezTo>
                        <a:pt x="358453" y="76572"/>
                        <a:pt x="369057" y="78135"/>
                        <a:pt x="377763" y="81260"/>
                      </a:cubicBezTo>
                      <a:cubicBezTo>
                        <a:pt x="386470" y="84386"/>
                        <a:pt x="393613" y="88404"/>
                        <a:pt x="399194" y="93315"/>
                      </a:cubicBezTo>
                      <a:cubicBezTo>
                        <a:pt x="404775" y="98227"/>
                        <a:pt x="408831" y="103696"/>
                        <a:pt x="411361" y="109724"/>
                      </a:cubicBezTo>
                      <a:cubicBezTo>
                        <a:pt x="413891" y="115751"/>
                        <a:pt x="415156" y="121742"/>
                        <a:pt x="415156" y="127695"/>
                      </a:cubicBezTo>
                      <a:cubicBezTo>
                        <a:pt x="415156" y="137964"/>
                        <a:pt x="412775" y="147191"/>
                        <a:pt x="408012" y="155377"/>
                      </a:cubicBezTo>
                      <a:cubicBezTo>
                        <a:pt x="403250" y="163562"/>
                        <a:pt x="395808" y="170557"/>
                        <a:pt x="385688" y="176361"/>
                      </a:cubicBezTo>
                      <a:cubicBezTo>
                        <a:pt x="375568" y="182166"/>
                        <a:pt x="362620" y="186631"/>
                        <a:pt x="346844" y="189756"/>
                      </a:cubicBezTo>
                      <a:cubicBezTo>
                        <a:pt x="331068" y="192881"/>
                        <a:pt x="312167" y="194444"/>
                        <a:pt x="290140" y="194444"/>
                      </a:cubicBezTo>
                      <a:lnTo>
                        <a:pt x="266477" y="194444"/>
                      </a:lnTo>
                      <a:cubicBezTo>
                        <a:pt x="265435" y="199355"/>
                        <a:pt x="264728" y="204118"/>
                        <a:pt x="264356" y="208732"/>
                      </a:cubicBezTo>
                      <a:cubicBezTo>
                        <a:pt x="263984" y="213345"/>
                        <a:pt x="263798" y="217661"/>
                        <a:pt x="263798" y="221680"/>
                      </a:cubicBezTo>
                      <a:cubicBezTo>
                        <a:pt x="263798" y="236562"/>
                        <a:pt x="267481" y="247948"/>
                        <a:pt x="274848" y="255836"/>
                      </a:cubicBezTo>
                      <a:cubicBezTo>
                        <a:pt x="282215" y="263724"/>
                        <a:pt x="294159" y="267667"/>
                        <a:pt x="310679" y="267667"/>
                      </a:cubicBezTo>
                      <a:cubicBezTo>
                        <a:pt x="320204" y="267667"/>
                        <a:pt x="328761" y="266961"/>
                        <a:pt x="336352" y="265547"/>
                      </a:cubicBezTo>
                      <a:cubicBezTo>
                        <a:pt x="343942" y="264133"/>
                        <a:pt x="350527" y="262607"/>
                        <a:pt x="356109" y="260970"/>
                      </a:cubicBezTo>
                      <a:cubicBezTo>
                        <a:pt x="361690" y="259333"/>
                        <a:pt x="366266" y="257808"/>
                        <a:pt x="369838" y="256394"/>
                      </a:cubicBezTo>
                      <a:cubicBezTo>
                        <a:pt x="373410" y="254980"/>
                        <a:pt x="375865" y="254273"/>
                        <a:pt x="377205" y="254273"/>
                      </a:cubicBezTo>
                      <a:cubicBezTo>
                        <a:pt x="378544" y="254273"/>
                        <a:pt x="379549" y="254757"/>
                        <a:pt x="380219" y="255724"/>
                      </a:cubicBezTo>
                      <a:cubicBezTo>
                        <a:pt x="380888" y="256691"/>
                        <a:pt x="381223" y="258068"/>
                        <a:pt x="381223" y="259854"/>
                      </a:cubicBezTo>
                      <a:cubicBezTo>
                        <a:pt x="381223" y="261342"/>
                        <a:pt x="381074" y="263128"/>
                        <a:pt x="380777" y="265212"/>
                      </a:cubicBezTo>
                      <a:cubicBezTo>
                        <a:pt x="380479" y="267295"/>
                        <a:pt x="380033" y="269416"/>
                        <a:pt x="379437" y="271574"/>
                      </a:cubicBezTo>
                      <a:cubicBezTo>
                        <a:pt x="378842" y="273732"/>
                        <a:pt x="378061" y="275779"/>
                        <a:pt x="377093" y="277713"/>
                      </a:cubicBezTo>
                      <a:cubicBezTo>
                        <a:pt x="376126" y="279648"/>
                        <a:pt x="375047" y="281285"/>
                        <a:pt x="373856" y="282625"/>
                      </a:cubicBezTo>
                      <a:cubicBezTo>
                        <a:pt x="372070" y="284411"/>
                        <a:pt x="368908" y="286159"/>
                        <a:pt x="364369" y="287871"/>
                      </a:cubicBezTo>
                      <a:cubicBezTo>
                        <a:pt x="359829" y="289582"/>
                        <a:pt x="354434" y="291145"/>
                        <a:pt x="348183" y="292559"/>
                      </a:cubicBezTo>
                      <a:cubicBezTo>
                        <a:pt x="341933" y="293973"/>
                        <a:pt x="335087" y="295126"/>
                        <a:pt x="327645" y="296019"/>
                      </a:cubicBezTo>
                      <a:cubicBezTo>
                        <a:pt x="320204" y="296912"/>
                        <a:pt x="312762" y="297359"/>
                        <a:pt x="305321" y="297359"/>
                      </a:cubicBezTo>
                      <a:cubicBezTo>
                        <a:pt x="292075" y="297359"/>
                        <a:pt x="280467" y="295870"/>
                        <a:pt x="270495" y="292894"/>
                      </a:cubicBezTo>
                      <a:cubicBezTo>
                        <a:pt x="260524" y="289917"/>
                        <a:pt x="252227" y="285341"/>
                        <a:pt x="245604" y="279164"/>
                      </a:cubicBezTo>
                      <a:cubicBezTo>
                        <a:pt x="238981" y="272988"/>
                        <a:pt x="234032" y="265286"/>
                        <a:pt x="230758" y="256059"/>
                      </a:cubicBezTo>
                      <a:cubicBezTo>
                        <a:pt x="227484" y="246832"/>
                        <a:pt x="225847" y="235967"/>
                        <a:pt x="225847" y="223466"/>
                      </a:cubicBezTo>
                      <a:cubicBezTo>
                        <a:pt x="225847" y="213792"/>
                        <a:pt x="226777" y="203411"/>
                        <a:pt x="228637" y="192323"/>
                      </a:cubicBezTo>
                      <a:cubicBezTo>
                        <a:pt x="230498" y="181236"/>
                        <a:pt x="233437" y="170259"/>
                        <a:pt x="237455" y="159395"/>
                      </a:cubicBezTo>
                      <a:cubicBezTo>
                        <a:pt x="241474" y="148531"/>
                        <a:pt x="246683" y="138113"/>
                        <a:pt x="253082" y="128141"/>
                      </a:cubicBezTo>
                      <a:cubicBezTo>
                        <a:pt x="259482" y="118170"/>
                        <a:pt x="267109" y="109389"/>
                        <a:pt x="275965" y="101799"/>
                      </a:cubicBezTo>
                      <a:cubicBezTo>
                        <a:pt x="284820" y="94208"/>
                        <a:pt x="295052" y="88106"/>
                        <a:pt x="306660" y="83493"/>
                      </a:cubicBezTo>
                      <a:cubicBezTo>
                        <a:pt x="318269" y="78879"/>
                        <a:pt x="331366" y="76572"/>
                        <a:pt x="345951" y="76572"/>
                      </a:cubicBezTo>
                      <a:close/>
                      <a:moveTo>
                        <a:pt x="141982" y="0"/>
                      </a:moveTo>
                      <a:cubicBezTo>
                        <a:pt x="149126" y="0"/>
                        <a:pt x="155935" y="595"/>
                        <a:pt x="162409" y="1786"/>
                      </a:cubicBezTo>
                      <a:cubicBezTo>
                        <a:pt x="168883" y="2977"/>
                        <a:pt x="174724" y="4428"/>
                        <a:pt x="179933" y="6139"/>
                      </a:cubicBezTo>
                      <a:cubicBezTo>
                        <a:pt x="185142" y="7851"/>
                        <a:pt x="189607" y="9711"/>
                        <a:pt x="193328" y="11720"/>
                      </a:cubicBezTo>
                      <a:cubicBezTo>
                        <a:pt x="197049" y="13730"/>
                        <a:pt x="199579" y="15404"/>
                        <a:pt x="200918" y="16743"/>
                      </a:cubicBezTo>
                      <a:cubicBezTo>
                        <a:pt x="202257" y="18083"/>
                        <a:pt x="203225" y="19459"/>
                        <a:pt x="203820" y="20873"/>
                      </a:cubicBezTo>
                      <a:cubicBezTo>
                        <a:pt x="204415" y="22287"/>
                        <a:pt x="204713" y="24036"/>
                        <a:pt x="204713" y="26119"/>
                      </a:cubicBezTo>
                      <a:cubicBezTo>
                        <a:pt x="204713" y="27310"/>
                        <a:pt x="204639" y="28687"/>
                        <a:pt x="204490" y="30249"/>
                      </a:cubicBezTo>
                      <a:cubicBezTo>
                        <a:pt x="204341" y="31812"/>
                        <a:pt x="204081" y="33449"/>
                        <a:pt x="203709" y="35161"/>
                      </a:cubicBezTo>
                      <a:cubicBezTo>
                        <a:pt x="203336" y="36872"/>
                        <a:pt x="202890" y="38658"/>
                        <a:pt x="202369" y="40519"/>
                      </a:cubicBezTo>
                      <a:cubicBezTo>
                        <a:pt x="201848" y="42379"/>
                        <a:pt x="201216" y="44016"/>
                        <a:pt x="200472" y="45430"/>
                      </a:cubicBezTo>
                      <a:cubicBezTo>
                        <a:pt x="199727" y="46844"/>
                        <a:pt x="198872" y="47997"/>
                        <a:pt x="197904" y="48890"/>
                      </a:cubicBezTo>
                      <a:cubicBezTo>
                        <a:pt x="196937" y="49783"/>
                        <a:pt x="195858" y="50230"/>
                        <a:pt x="194667" y="50230"/>
                      </a:cubicBezTo>
                      <a:cubicBezTo>
                        <a:pt x="193030" y="50230"/>
                        <a:pt x="190761" y="49262"/>
                        <a:pt x="187858" y="47327"/>
                      </a:cubicBezTo>
                      <a:cubicBezTo>
                        <a:pt x="184956" y="45393"/>
                        <a:pt x="181236" y="43346"/>
                        <a:pt x="176696" y="41188"/>
                      </a:cubicBezTo>
                      <a:cubicBezTo>
                        <a:pt x="172157" y="39030"/>
                        <a:pt x="166762" y="36984"/>
                        <a:pt x="160511" y="35049"/>
                      </a:cubicBezTo>
                      <a:cubicBezTo>
                        <a:pt x="154260" y="33114"/>
                        <a:pt x="147042" y="32147"/>
                        <a:pt x="138857" y="32147"/>
                      </a:cubicBezTo>
                      <a:cubicBezTo>
                        <a:pt x="129778" y="32147"/>
                        <a:pt x="121816" y="33524"/>
                        <a:pt x="114970" y="36277"/>
                      </a:cubicBezTo>
                      <a:cubicBezTo>
                        <a:pt x="108124" y="39030"/>
                        <a:pt x="102394" y="42751"/>
                        <a:pt x="97780" y="47439"/>
                      </a:cubicBezTo>
                      <a:cubicBezTo>
                        <a:pt x="93166" y="52127"/>
                        <a:pt x="89706" y="57448"/>
                        <a:pt x="87399" y="63401"/>
                      </a:cubicBezTo>
                      <a:cubicBezTo>
                        <a:pt x="85093" y="69354"/>
                        <a:pt x="83939" y="75530"/>
                        <a:pt x="83939" y="81930"/>
                      </a:cubicBezTo>
                      <a:cubicBezTo>
                        <a:pt x="83939" y="88478"/>
                        <a:pt x="85390" y="94208"/>
                        <a:pt x="88292" y="99120"/>
                      </a:cubicBezTo>
                      <a:cubicBezTo>
                        <a:pt x="91194" y="104031"/>
                        <a:pt x="94990" y="108496"/>
                        <a:pt x="99678" y="112514"/>
                      </a:cubicBezTo>
                      <a:cubicBezTo>
                        <a:pt x="104366" y="116533"/>
                        <a:pt x="109724" y="120328"/>
                        <a:pt x="115751" y="123900"/>
                      </a:cubicBezTo>
                      <a:cubicBezTo>
                        <a:pt x="121779" y="127471"/>
                        <a:pt x="127918" y="131118"/>
                        <a:pt x="134169" y="134838"/>
                      </a:cubicBezTo>
                      <a:cubicBezTo>
                        <a:pt x="140419" y="138559"/>
                        <a:pt x="146596" y="142540"/>
                        <a:pt x="152698" y="146782"/>
                      </a:cubicBezTo>
                      <a:cubicBezTo>
                        <a:pt x="158800" y="151023"/>
                        <a:pt x="164195" y="155935"/>
                        <a:pt x="168883" y="161516"/>
                      </a:cubicBezTo>
                      <a:cubicBezTo>
                        <a:pt x="173571" y="167097"/>
                        <a:pt x="177366" y="173496"/>
                        <a:pt x="180268" y="180715"/>
                      </a:cubicBezTo>
                      <a:cubicBezTo>
                        <a:pt x="183170" y="187933"/>
                        <a:pt x="184621" y="196304"/>
                        <a:pt x="184621" y="205829"/>
                      </a:cubicBezTo>
                      <a:cubicBezTo>
                        <a:pt x="184621" y="218480"/>
                        <a:pt x="182017" y="230349"/>
                        <a:pt x="176808" y="241437"/>
                      </a:cubicBezTo>
                      <a:cubicBezTo>
                        <a:pt x="171599" y="252524"/>
                        <a:pt x="164195" y="262198"/>
                        <a:pt x="154595" y="270458"/>
                      </a:cubicBezTo>
                      <a:cubicBezTo>
                        <a:pt x="144996" y="278718"/>
                        <a:pt x="133424" y="285266"/>
                        <a:pt x="119881" y="290103"/>
                      </a:cubicBezTo>
                      <a:cubicBezTo>
                        <a:pt x="106338" y="294940"/>
                        <a:pt x="91232" y="297359"/>
                        <a:pt x="74563" y="297359"/>
                      </a:cubicBezTo>
                      <a:cubicBezTo>
                        <a:pt x="65484" y="297359"/>
                        <a:pt x="57038" y="296577"/>
                        <a:pt x="49225" y="295015"/>
                      </a:cubicBezTo>
                      <a:cubicBezTo>
                        <a:pt x="41411" y="293452"/>
                        <a:pt x="34379" y="291517"/>
                        <a:pt x="28129" y="289210"/>
                      </a:cubicBezTo>
                      <a:cubicBezTo>
                        <a:pt x="21878" y="286903"/>
                        <a:pt x="16594" y="284522"/>
                        <a:pt x="12278" y="282067"/>
                      </a:cubicBezTo>
                      <a:cubicBezTo>
                        <a:pt x="7962" y="279611"/>
                        <a:pt x="4837" y="277416"/>
                        <a:pt x="2902" y="275481"/>
                      </a:cubicBezTo>
                      <a:cubicBezTo>
                        <a:pt x="967" y="273546"/>
                        <a:pt x="0" y="270718"/>
                        <a:pt x="0" y="266998"/>
                      </a:cubicBezTo>
                      <a:cubicBezTo>
                        <a:pt x="0" y="266105"/>
                        <a:pt x="112" y="264840"/>
                        <a:pt x="335" y="263203"/>
                      </a:cubicBezTo>
                      <a:cubicBezTo>
                        <a:pt x="558" y="261566"/>
                        <a:pt x="893" y="259780"/>
                        <a:pt x="1339" y="257845"/>
                      </a:cubicBezTo>
                      <a:cubicBezTo>
                        <a:pt x="1786" y="255910"/>
                        <a:pt x="2270" y="254012"/>
                        <a:pt x="2791" y="252152"/>
                      </a:cubicBezTo>
                      <a:cubicBezTo>
                        <a:pt x="3311" y="250292"/>
                        <a:pt x="3981" y="248580"/>
                        <a:pt x="4800" y="247018"/>
                      </a:cubicBezTo>
                      <a:cubicBezTo>
                        <a:pt x="5618" y="245455"/>
                        <a:pt x="6511" y="244190"/>
                        <a:pt x="7479" y="243222"/>
                      </a:cubicBezTo>
                      <a:cubicBezTo>
                        <a:pt x="8446" y="242255"/>
                        <a:pt x="9599" y="241771"/>
                        <a:pt x="10939" y="241771"/>
                      </a:cubicBezTo>
                      <a:cubicBezTo>
                        <a:pt x="13320" y="241771"/>
                        <a:pt x="16297" y="242962"/>
                        <a:pt x="19869" y="245343"/>
                      </a:cubicBezTo>
                      <a:cubicBezTo>
                        <a:pt x="23440" y="247724"/>
                        <a:pt x="27868" y="250292"/>
                        <a:pt x="33151" y="253045"/>
                      </a:cubicBezTo>
                      <a:cubicBezTo>
                        <a:pt x="38435" y="255798"/>
                        <a:pt x="44723" y="258366"/>
                        <a:pt x="52015" y="260747"/>
                      </a:cubicBezTo>
                      <a:cubicBezTo>
                        <a:pt x="59308" y="263128"/>
                        <a:pt x="67866" y="264319"/>
                        <a:pt x="77688" y="264319"/>
                      </a:cubicBezTo>
                      <a:cubicBezTo>
                        <a:pt x="88106" y="264319"/>
                        <a:pt x="97408" y="262868"/>
                        <a:pt x="105594" y="259966"/>
                      </a:cubicBezTo>
                      <a:cubicBezTo>
                        <a:pt x="113779" y="257063"/>
                        <a:pt x="120662" y="253120"/>
                        <a:pt x="126244" y="248134"/>
                      </a:cubicBezTo>
                      <a:cubicBezTo>
                        <a:pt x="131825" y="243148"/>
                        <a:pt x="136103" y="237307"/>
                        <a:pt x="139080" y="230609"/>
                      </a:cubicBezTo>
                      <a:cubicBezTo>
                        <a:pt x="142057" y="223912"/>
                        <a:pt x="143545" y="216768"/>
                        <a:pt x="143545" y="209178"/>
                      </a:cubicBezTo>
                      <a:cubicBezTo>
                        <a:pt x="143545" y="202481"/>
                        <a:pt x="142131" y="196639"/>
                        <a:pt x="139303" y="191653"/>
                      </a:cubicBezTo>
                      <a:cubicBezTo>
                        <a:pt x="136475" y="186668"/>
                        <a:pt x="132755" y="182166"/>
                        <a:pt x="128141" y="178147"/>
                      </a:cubicBezTo>
                      <a:cubicBezTo>
                        <a:pt x="123527" y="174129"/>
                        <a:pt x="118207" y="170408"/>
                        <a:pt x="112179" y="166985"/>
                      </a:cubicBezTo>
                      <a:cubicBezTo>
                        <a:pt x="106152" y="163562"/>
                        <a:pt x="100050" y="159990"/>
                        <a:pt x="93873" y="156270"/>
                      </a:cubicBezTo>
                      <a:cubicBezTo>
                        <a:pt x="87697" y="152549"/>
                        <a:pt x="81632" y="148568"/>
                        <a:pt x="75679" y="144326"/>
                      </a:cubicBezTo>
                      <a:cubicBezTo>
                        <a:pt x="69726" y="140085"/>
                        <a:pt x="64443" y="135173"/>
                        <a:pt x="59829" y="129592"/>
                      </a:cubicBezTo>
                      <a:cubicBezTo>
                        <a:pt x="55215" y="124011"/>
                        <a:pt x="51457" y="117612"/>
                        <a:pt x="48555" y="110393"/>
                      </a:cubicBezTo>
                      <a:cubicBezTo>
                        <a:pt x="45653" y="103175"/>
                        <a:pt x="44202" y="94729"/>
                        <a:pt x="44202" y="85055"/>
                      </a:cubicBezTo>
                      <a:cubicBezTo>
                        <a:pt x="44202" y="73298"/>
                        <a:pt x="46509" y="62285"/>
                        <a:pt x="51122" y="52016"/>
                      </a:cubicBezTo>
                      <a:cubicBezTo>
                        <a:pt x="55736" y="41746"/>
                        <a:pt x="62285" y="32742"/>
                        <a:pt x="70768" y="25003"/>
                      </a:cubicBezTo>
                      <a:cubicBezTo>
                        <a:pt x="79251" y="17264"/>
                        <a:pt x="89520" y="11162"/>
                        <a:pt x="101575" y="6697"/>
                      </a:cubicBezTo>
                      <a:cubicBezTo>
                        <a:pt x="113630" y="2233"/>
                        <a:pt x="127099" y="0"/>
                        <a:pt x="14198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sz="3600" i="1" dirty="0"/>
                </a:p>
              </p:txBody>
            </p:sp>
          </p:grpSp>
          <p:pic>
            <p:nvPicPr>
              <p:cNvPr id="1026" name="Picture 2" descr="http://www.limswiki.org/images/d/d4/JasperReports_Logo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3846" y="2644904"/>
                <a:ext cx="2102864" cy="431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148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FFFF"/>
        </a:solidFill>
      </a:spPr>
      <a:bodyPr wrap="square" rtlCol="0">
        <a:spAutoFit/>
      </a:bodyPr>
      <a:lstStyle>
        <a:defPPr>
          <a:defRPr sz="1050" dirty="0" err="1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B1C3074C-03D6-4FF8-A0FD-91D367E1617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DFCE90-C299-4BB4-8401-6C4E0CFFE17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AF5839A-3EF7-4A17-BC12-D817D8C5F8D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10EB7B9-E632-4135-9F75-BCB37E38747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3BCA8A6-03FA-4761-8F1C-E9BA89B373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E5EF32-4E9D-44E6-B798-3D3E39BBA49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B95FFB6-54CB-4EBB-A515-96F56C01A10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02FA33F-6BCA-4FC6-A3AA-1CE56AA742A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694</Words>
  <Application>Microsoft Office PowerPoint</Application>
  <PresentationFormat>Bildschirmpräsentation (4:3)</PresentationFormat>
  <Paragraphs>239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</vt:lpstr>
      <vt:lpstr>Entwurfspräsentation</vt:lpstr>
      <vt:lpstr>Kurze Einführung und Verbindung zum Pflichtenheft </vt:lpstr>
      <vt:lpstr>Architektur</vt:lpstr>
      <vt:lpstr>Klassendiagramm</vt:lpstr>
      <vt:lpstr>Pakete und Funktion</vt:lpstr>
      <vt:lpstr>PowerPoint-Präsentation</vt:lpstr>
      <vt:lpstr>PowerPoint-Präsentation</vt:lpstr>
      <vt:lpstr>Entwurfsmuster</vt:lpstr>
      <vt:lpstr>Externe Ressourcen</vt:lpstr>
      <vt:lpstr>PowerPoint-Präsentation</vt:lpstr>
      <vt:lpstr>PowerPoint-Präsentation</vt:lpstr>
      <vt:lpstr>Datenbank</vt:lpstr>
      <vt:lpstr>JSON – Beispiel Seitenleiste</vt:lpstr>
      <vt:lpstr>JSON – Beispiel Seitenleiste</vt:lpstr>
      <vt:lpstr>JSON – Beispiel Seitenleiste</vt:lpstr>
      <vt:lpstr>JSON – Beispiel Seitenleiste</vt:lpstr>
      <vt:lpstr>Implementierungsplan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131</cp:revision>
  <dcterms:created xsi:type="dcterms:W3CDTF">2017-01-06T10:19:39Z</dcterms:created>
  <dcterms:modified xsi:type="dcterms:W3CDTF">2017-01-08T20:57:05Z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