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1"/>
  </p:notesMasterIdLst>
  <p:sldIdLst>
    <p:sldId id="256" r:id="rId2"/>
    <p:sldId id="277" r:id="rId3"/>
    <p:sldId id="278" r:id="rId4"/>
    <p:sldId id="279" r:id="rId5"/>
    <p:sldId id="280" r:id="rId6"/>
    <p:sldId id="281" r:id="rId7"/>
    <p:sldId id="276" r:id="rId8"/>
    <p:sldId id="282" r:id="rId9"/>
    <p:sldId id="28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60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1644" y="1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8D9072-816B-46EF-BF4E-CA6292C8D3A9}" type="datetimeFigureOut">
              <a:rPr lang="de-DE" smtClean="0"/>
              <a:t>06.01.2017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38EB64-4956-46B0-B450-6334D098C6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7578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28650" y="6068291"/>
            <a:ext cx="7886700" cy="232002"/>
          </a:xfrm>
        </p:spPr>
        <p:txBody>
          <a:bodyPr>
            <a:noAutofit/>
          </a:bodyPr>
          <a:lstStyle>
            <a:lvl1pPr marL="0" indent="0">
              <a:buNone/>
              <a:defRPr sz="1000"/>
            </a:lvl1pPr>
            <a:lvl2pPr>
              <a:defRPr sz="1200"/>
            </a:lvl2pPr>
            <a:lvl3pPr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de-DE" dirty="0"/>
              <a:t>Projektteilnehmer</a:t>
            </a:r>
          </a:p>
        </p:txBody>
      </p:sp>
      <p:sp>
        <p:nvSpPr>
          <p:cNvPr id="11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1142999" y="5353790"/>
            <a:ext cx="6858001" cy="275113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de-DE" dirty="0"/>
              <a:t>Präsentation von Name</a:t>
            </a:r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/>
              <a:t>11.01.2017</a:t>
            </a:r>
          </a:p>
        </p:txBody>
      </p:sp>
    </p:spTree>
    <p:extLst>
      <p:ext uri="{BB962C8B-B14F-4D97-AF65-F5344CB8AC3E}">
        <p14:creationId xmlns:p14="http://schemas.microsoft.com/office/powerpoint/2010/main" val="3169190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11.01.2017</a:t>
            </a:r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500" i="1"/>
              <a:t>Studienplan als Generierung von Workflows mit Compliance-Anforderungen: Planerstellung und Visualisierung </a:t>
            </a:r>
          </a:p>
          <a:p>
            <a:r>
              <a:rPr lang="de-DE" sz="600"/>
              <a:t>Entwurfspräsentation - Hannes Kuchelmeister</a:t>
            </a:r>
            <a:endParaRPr lang="de-DE" sz="600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A9306-867D-4B2C-AADB-CE522745B8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1961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11.01.2017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500" i="1"/>
              <a:t>Studienplan als Generierung von Workflows mit Compliance-Anforderungen: Planerstellung und Visualisierung </a:t>
            </a:r>
          </a:p>
          <a:p>
            <a:r>
              <a:rPr lang="de-DE" sz="600"/>
              <a:t>Entwurfspräsentation - Hannes Kuchelmeister</a:t>
            </a:r>
            <a:endParaRPr lang="de-DE" sz="60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A9306-867D-4B2C-AADB-CE522745B8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8076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11.01.2017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500" i="1"/>
              <a:t>Studienplan als Generierung von Workflows mit Compliance-Anforderungen: Planerstellung und Visualisierung </a:t>
            </a:r>
          </a:p>
          <a:p>
            <a:r>
              <a:rPr lang="de-DE" sz="600"/>
              <a:t>Entwurfspräsentation - Hannes Kuchelmeister</a:t>
            </a:r>
            <a:endParaRPr lang="de-DE" sz="600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A9306-867D-4B2C-AADB-CE522745B8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8629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11.01.2017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z="500" i="1" dirty="0"/>
              <a:t>Studienplan als Generierung von Workflows mit Compliance-Anforderungen: Planerstellung und Visualisierung </a:t>
            </a:r>
          </a:p>
          <a:p>
            <a:r>
              <a:rPr lang="de-DE" sz="600" dirty="0"/>
              <a:t>Entwurfspräsentation - Hannes Kuchelmeister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A9306-867D-4B2C-AADB-CE522745B8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3490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6" r:id="rId3"/>
    <p:sldLayoutId id="2147483667" r:id="rId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Entwurfspräsentation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Studienplan als Generierung von Workflows mit Compliance-Anforderungen: Planerstellung und Visualisierung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de-DE" sz="800" dirty="0"/>
              <a:t>Nada </a:t>
            </a:r>
            <a:r>
              <a:rPr lang="de-DE" sz="800" dirty="0" err="1"/>
              <a:t>Chatti</a:t>
            </a:r>
            <a:r>
              <a:rPr lang="de-DE" sz="800" dirty="0"/>
              <a:t>, Daniel </a:t>
            </a:r>
            <a:r>
              <a:rPr lang="de-DE" sz="800" dirty="0" err="1"/>
              <a:t>Jungkind</a:t>
            </a:r>
            <a:r>
              <a:rPr lang="de-DE" sz="800" dirty="0"/>
              <a:t>, Hannes Kuchelmeister, Ulrike Rheinheimer, Paul Samuel M. Teuber, Tim Niklas Uhl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Präsentation von Hannes Kuchelmeister</a:t>
            </a:r>
          </a:p>
        </p:txBody>
      </p:sp>
    </p:spTree>
    <p:extLst>
      <p:ext uri="{BB962C8B-B14F-4D97-AF65-F5344CB8AC3E}">
        <p14:creationId xmlns:p14="http://schemas.microsoft.com/office/powerpoint/2010/main" val="1481266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Kurze Einführung und Verbindung zum Pflichtenheft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11.01.2017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500" i="1"/>
              <a:t>Studienplan als Generierung von Workflows mit Compliance-Anforderungen: Planerstellung und Visualisierung </a:t>
            </a:r>
          </a:p>
          <a:p>
            <a:r>
              <a:rPr lang="de-DE" sz="600"/>
              <a:t>Entwurfspräsentation - Hannes Kuchelmeister</a:t>
            </a:r>
            <a:endParaRPr lang="de-DE" sz="60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A9306-867D-4B2C-AADB-CE522745B8B8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3038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Pakete und Funktion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11.01.2017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500" i="1"/>
              <a:t>Studienplan als Generierung von Workflows mit Compliance-Anforderungen: Planerstellung und Visualisierung </a:t>
            </a:r>
          </a:p>
          <a:p>
            <a:r>
              <a:rPr lang="de-DE" sz="600"/>
              <a:t>Entwurfspräsentation - Hannes Kuchelmeister</a:t>
            </a:r>
            <a:endParaRPr lang="de-DE" sz="60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A9306-867D-4B2C-AADB-CE522745B8B8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3638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Entwurfsmuster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11.01.2017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500" i="1"/>
              <a:t>Studienplan als Generierung von Workflows mit Compliance-Anforderungen: Planerstellung und Visualisierung </a:t>
            </a:r>
          </a:p>
          <a:p>
            <a:r>
              <a:rPr lang="de-DE" sz="600"/>
              <a:t>Entwurfspräsentation - Hannes Kuchelmeister</a:t>
            </a:r>
            <a:endParaRPr lang="de-DE" sz="60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A9306-867D-4B2C-AADB-CE522745B8B8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5202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Entwurfsmuster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11.01.2017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500" i="1"/>
              <a:t>Studienplan als Generierung von Workflows mit Compliance-Anforderungen: Planerstellung und Visualisierung </a:t>
            </a:r>
          </a:p>
          <a:p>
            <a:r>
              <a:rPr lang="de-DE" sz="600"/>
              <a:t>Entwurfspräsentation - Hannes Kuchelmeister</a:t>
            </a:r>
            <a:endParaRPr lang="de-DE" sz="60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A9306-867D-4B2C-AADB-CE522745B8B8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4956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Einhaltung Softwaretechnischer Prinzipien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11.01.2017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500" i="1"/>
              <a:t>Studienplan als Generierung von Workflows mit Compliance-Anforderungen: Planerstellung und Visualisierung </a:t>
            </a:r>
          </a:p>
          <a:p>
            <a:r>
              <a:rPr lang="de-DE" sz="600"/>
              <a:t>Entwurfspräsentation - Hannes Kuchelmeister</a:t>
            </a:r>
            <a:endParaRPr lang="de-DE" sz="60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A9306-867D-4B2C-AADB-CE522745B8B8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6968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Externe</a:t>
            </a:r>
            <a:r>
              <a:rPr lang="en-US" dirty="0"/>
              <a:t> </a:t>
            </a:r>
            <a:r>
              <a:rPr lang="en-US" dirty="0" err="1"/>
              <a:t>Resourcen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11.01.2017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500" i="1"/>
              <a:t>Studienplan als Generierung von Workflows mit Compliance-Anforderungen: Planerstellung und Visualisierung </a:t>
            </a:r>
          </a:p>
          <a:p>
            <a:r>
              <a:rPr lang="de-DE" sz="600"/>
              <a:t>Entwurfspräsentation - Hannes Kuchelmeister</a:t>
            </a:r>
            <a:endParaRPr lang="de-DE" sz="60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A9306-867D-4B2C-AADB-CE522745B8B8}" type="slidenum">
              <a:rPr lang="de-DE" smtClean="0"/>
              <a:t>7</a:t>
            </a:fld>
            <a:endParaRPr lang="de-DE"/>
          </a:p>
        </p:txBody>
      </p:sp>
      <p:pic>
        <p:nvPicPr>
          <p:cNvPr id="1026" name="Picture 2" descr="File:BackboneJS 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406" y="2512414"/>
            <a:ext cx="3645087" cy="64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ile:Hibernate logo a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7" r="3569"/>
          <a:stretch/>
        </p:blipFill>
        <p:spPr bwMode="auto">
          <a:xfrm>
            <a:off x="2307478" y="3475653"/>
            <a:ext cx="3645087" cy="1095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321" y="2389486"/>
            <a:ext cx="3190315" cy="89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963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Datenbank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11.01.2017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500" i="1"/>
              <a:t>Studienplan als Generierung von Workflows mit Compliance-Anforderungen: Planerstellung und Visualisierung </a:t>
            </a:r>
          </a:p>
          <a:p>
            <a:r>
              <a:rPr lang="de-DE" sz="600"/>
              <a:t>Entwurfspräsentation - Hannes Kuchelmeister</a:t>
            </a:r>
            <a:endParaRPr lang="de-DE" sz="60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A9306-867D-4B2C-AADB-CE522745B8B8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6001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JSON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11.01.2017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500" i="1"/>
              <a:t>Studienplan als Generierung von Workflows mit Compliance-Anforderungen: Planerstellung und Visualisierung </a:t>
            </a:r>
          </a:p>
          <a:p>
            <a:r>
              <a:rPr lang="de-DE" sz="600"/>
              <a:t>Entwurfspräsentation - Hannes Kuchelmeister</a:t>
            </a:r>
            <a:endParaRPr lang="de-DE" sz="60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A9306-867D-4B2C-AADB-CE522745B8B8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4809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191</Words>
  <Application>Microsoft Office PowerPoint</Application>
  <PresentationFormat>Bildschirmpräsentation (4:3)</PresentationFormat>
  <Paragraphs>44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</vt:lpstr>
      <vt:lpstr>Entwurfspräsentation</vt:lpstr>
      <vt:lpstr>Kurze Einführung und Verbindung zum Pflichtenheft </vt:lpstr>
      <vt:lpstr>Pakete und Funktion</vt:lpstr>
      <vt:lpstr>Entwurfsmuster</vt:lpstr>
      <vt:lpstr>Entwurfsmuster</vt:lpstr>
      <vt:lpstr>Einhaltung Softwaretechnischer Prinzipien</vt:lpstr>
      <vt:lpstr>Externe Resourcen</vt:lpstr>
      <vt:lpstr>Datenbank</vt:lpstr>
      <vt:lpstr>JSON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Hannes Kuchelmeister</dc:creator>
  <cp:lastModifiedBy>Hannes Kuchelmeister</cp:lastModifiedBy>
  <cp:revision>17</cp:revision>
  <dcterms:created xsi:type="dcterms:W3CDTF">2017-01-06T10:19:39Z</dcterms:created>
  <dcterms:modified xsi:type="dcterms:W3CDTF">2017-01-06T11:50:37Z</dcterms:modified>
</cp:coreProperties>
</file>